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1" r:id="rId9"/>
    <p:sldId id="262" r:id="rId10"/>
    <p:sldId id="274" r:id="rId11"/>
    <p:sldId id="263" r:id="rId12"/>
    <p:sldId id="264" r:id="rId13"/>
    <p:sldId id="265" r:id="rId14"/>
    <p:sldId id="260" r:id="rId15"/>
    <p:sldId id="270" r:id="rId16"/>
    <p:sldId id="271" r:id="rId17"/>
    <p:sldId id="273" r:id="rId18"/>
    <p:sldId id="272" r:id="rId19"/>
    <p:sldId id="269" r:id="rId20"/>
    <p:sldId id="275" r:id="rId2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CEDD-132D-4A48-B4BE-CF7917E71208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1B382-8BBF-45B5-9FC1-C5020CFFB7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69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B382-8BBF-45B5-9FC1-C5020CFFB7C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76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2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86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4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5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71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93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1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8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86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8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60E5-40C0-41F3-9A27-5655678268CA}" type="datetimeFigureOut">
              <a:rPr lang="hu-HU" smtClean="0"/>
              <a:t>2011.01.28.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104B-12A3-45BC-9D16-A247433B20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0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Farkas Zoltán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Vonatállomás-szimulátor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FAZQACG.GDF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49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Objektumok együttműködése</a:t>
            </a:r>
            <a:endParaRPr lang="hu-HU" dirty="0"/>
          </a:p>
        </p:txBody>
      </p:sp>
      <p:grpSp>
        <p:nvGrpSpPr>
          <p:cNvPr id="1122" name="Group 165"/>
          <p:cNvGrpSpPr>
            <a:grpSpLocks noChangeAspect="1"/>
          </p:cNvGrpSpPr>
          <p:nvPr/>
        </p:nvGrpSpPr>
        <p:grpSpPr bwMode="auto">
          <a:xfrm>
            <a:off x="179512" y="1268760"/>
            <a:ext cx="2714625" cy="2124075"/>
            <a:chOff x="2025" y="1160"/>
            <a:chExt cx="1710" cy="1338"/>
          </a:xfrm>
        </p:grpSpPr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2025" y="1160"/>
              <a:ext cx="1710" cy="1338"/>
            </a:xfrm>
            <a:prstGeom prst="rect">
              <a:avLst/>
            </a:prstGeom>
            <a:noFill/>
            <a:ln w="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27" name="Rectangle 169"/>
            <p:cNvSpPr>
              <a:spLocks noChangeArrowheads="1"/>
            </p:cNvSpPr>
            <p:nvPr/>
          </p:nvSpPr>
          <p:spPr bwMode="auto">
            <a:xfrm>
              <a:off x="2055" y="1178"/>
              <a:ext cx="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" name="Rectangle 171"/>
            <p:cNvSpPr>
              <a:spLocks noChangeArrowheads="1"/>
            </p:cNvSpPr>
            <p:nvPr/>
          </p:nvSpPr>
          <p:spPr bwMode="auto">
            <a:xfrm>
              <a:off x="2835" y="1370"/>
              <a:ext cx="780" cy="22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0" name="Rectangle 172"/>
            <p:cNvSpPr>
              <a:spLocks noChangeArrowheads="1"/>
            </p:cNvSpPr>
            <p:nvPr/>
          </p:nvSpPr>
          <p:spPr bwMode="auto">
            <a:xfrm>
              <a:off x="2835" y="1370"/>
              <a:ext cx="780" cy="22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1" name="Rectangle 173"/>
            <p:cNvSpPr>
              <a:spLocks noChangeArrowheads="1"/>
            </p:cNvSpPr>
            <p:nvPr/>
          </p:nvSpPr>
          <p:spPr bwMode="auto">
            <a:xfrm>
              <a:off x="2817" y="1352"/>
              <a:ext cx="30" cy="22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2" name="Rectangle 174"/>
            <p:cNvSpPr>
              <a:spLocks noChangeArrowheads="1"/>
            </p:cNvSpPr>
            <p:nvPr/>
          </p:nvSpPr>
          <p:spPr bwMode="auto">
            <a:xfrm>
              <a:off x="2847" y="1352"/>
              <a:ext cx="30" cy="22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3" name="Rectangle 175"/>
            <p:cNvSpPr>
              <a:spLocks noChangeArrowheads="1"/>
            </p:cNvSpPr>
            <p:nvPr/>
          </p:nvSpPr>
          <p:spPr bwMode="auto">
            <a:xfrm>
              <a:off x="2877" y="1352"/>
              <a:ext cx="30" cy="22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4" name="Rectangle 176"/>
            <p:cNvSpPr>
              <a:spLocks noChangeArrowheads="1"/>
            </p:cNvSpPr>
            <p:nvPr/>
          </p:nvSpPr>
          <p:spPr bwMode="auto">
            <a:xfrm>
              <a:off x="2907" y="1352"/>
              <a:ext cx="36" cy="22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5" name="Rectangle 177"/>
            <p:cNvSpPr>
              <a:spLocks noChangeArrowheads="1"/>
            </p:cNvSpPr>
            <p:nvPr/>
          </p:nvSpPr>
          <p:spPr bwMode="auto">
            <a:xfrm>
              <a:off x="2943" y="1352"/>
              <a:ext cx="30" cy="22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6" name="Rectangle 178"/>
            <p:cNvSpPr>
              <a:spLocks noChangeArrowheads="1"/>
            </p:cNvSpPr>
            <p:nvPr/>
          </p:nvSpPr>
          <p:spPr bwMode="auto">
            <a:xfrm>
              <a:off x="2973" y="1352"/>
              <a:ext cx="36" cy="22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7" name="Rectangle 179"/>
            <p:cNvSpPr>
              <a:spLocks noChangeArrowheads="1"/>
            </p:cNvSpPr>
            <p:nvPr/>
          </p:nvSpPr>
          <p:spPr bwMode="auto">
            <a:xfrm>
              <a:off x="3009" y="1352"/>
              <a:ext cx="42" cy="22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8" name="Rectangle 180"/>
            <p:cNvSpPr>
              <a:spLocks noChangeArrowheads="1"/>
            </p:cNvSpPr>
            <p:nvPr/>
          </p:nvSpPr>
          <p:spPr bwMode="auto">
            <a:xfrm>
              <a:off x="3051" y="1352"/>
              <a:ext cx="36" cy="22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39" name="Rectangle 181"/>
            <p:cNvSpPr>
              <a:spLocks noChangeArrowheads="1"/>
            </p:cNvSpPr>
            <p:nvPr/>
          </p:nvSpPr>
          <p:spPr bwMode="auto">
            <a:xfrm>
              <a:off x="3087" y="1352"/>
              <a:ext cx="36" cy="22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0" name="Rectangle 182"/>
            <p:cNvSpPr>
              <a:spLocks noChangeArrowheads="1"/>
            </p:cNvSpPr>
            <p:nvPr/>
          </p:nvSpPr>
          <p:spPr bwMode="auto">
            <a:xfrm>
              <a:off x="3123" y="1352"/>
              <a:ext cx="30" cy="22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1" name="Rectangle 183"/>
            <p:cNvSpPr>
              <a:spLocks noChangeArrowheads="1"/>
            </p:cNvSpPr>
            <p:nvPr/>
          </p:nvSpPr>
          <p:spPr bwMode="auto">
            <a:xfrm>
              <a:off x="3153" y="1352"/>
              <a:ext cx="30" cy="22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2" name="Rectangle 184"/>
            <p:cNvSpPr>
              <a:spLocks noChangeArrowheads="1"/>
            </p:cNvSpPr>
            <p:nvPr/>
          </p:nvSpPr>
          <p:spPr bwMode="auto">
            <a:xfrm>
              <a:off x="3183" y="1352"/>
              <a:ext cx="414" cy="22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3" name="Rectangle 185"/>
            <p:cNvSpPr>
              <a:spLocks noChangeArrowheads="1"/>
            </p:cNvSpPr>
            <p:nvPr/>
          </p:nvSpPr>
          <p:spPr bwMode="auto">
            <a:xfrm>
              <a:off x="2817" y="1352"/>
              <a:ext cx="780" cy="22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4" name="Rectangle 186"/>
            <p:cNvSpPr>
              <a:spLocks noChangeArrowheads="1"/>
            </p:cNvSpPr>
            <p:nvPr/>
          </p:nvSpPr>
          <p:spPr bwMode="auto">
            <a:xfrm>
              <a:off x="3424" y="1370"/>
              <a:ext cx="16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hu-HU" sz="800" i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Ablak</a:t>
              </a:r>
              <a:endParaRPr kumimoji="0" 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5" name="Rectangle 187"/>
            <p:cNvSpPr>
              <a:spLocks noChangeArrowheads="1"/>
            </p:cNvSpPr>
            <p:nvPr/>
          </p:nvSpPr>
          <p:spPr bwMode="auto">
            <a:xfrm>
              <a:off x="3093" y="1466"/>
              <a:ext cx="24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Főablak</a:t>
              </a:r>
              <a:endParaRPr kumimoji="0" 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6" name="Rectangle 188"/>
            <p:cNvSpPr>
              <a:spLocks noChangeArrowheads="1"/>
            </p:cNvSpPr>
            <p:nvPr/>
          </p:nvSpPr>
          <p:spPr bwMode="auto">
            <a:xfrm>
              <a:off x="2175" y="2216"/>
              <a:ext cx="378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7" name="Rectangle 189"/>
            <p:cNvSpPr>
              <a:spLocks noChangeArrowheads="1"/>
            </p:cNvSpPr>
            <p:nvPr/>
          </p:nvSpPr>
          <p:spPr bwMode="auto">
            <a:xfrm>
              <a:off x="2175" y="2216"/>
              <a:ext cx="378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8" name="Rectangle 190"/>
            <p:cNvSpPr>
              <a:spLocks noChangeArrowheads="1"/>
            </p:cNvSpPr>
            <p:nvPr/>
          </p:nvSpPr>
          <p:spPr bwMode="auto">
            <a:xfrm>
              <a:off x="2157" y="2198"/>
              <a:ext cx="6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49" name="Rectangle 191"/>
            <p:cNvSpPr>
              <a:spLocks noChangeArrowheads="1"/>
            </p:cNvSpPr>
            <p:nvPr/>
          </p:nvSpPr>
          <p:spPr bwMode="auto">
            <a:xfrm>
              <a:off x="2163" y="2198"/>
              <a:ext cx="6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0" name="Rectangle 192"/>
            <p:cNvSpPr>
              <a:spLocks noChangeArrowheads="1"/>
            </p:cNvSpPr>
            <p:nvPr/>
          </p:nvSpPr>
          <p:spPr bwMode="auto">
            <a:xfrm>
              <a:off x="2169" y="2198"/>
              <a:ext cx="12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1" name="Rectangle 193"/>
            <p:cNvSpPr>
              <a:spLocks noChangeArrowheads="1"/>
            </p:cNvSpPr>
            <p:nvPr/>
          </p:nvSpPr>
          <p:spPr bwMode="auto">
            <a:xfrm>
              <a:off x="2181" y="2198"/>
              <a:ext cx="6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2" name="Rectangle 194"/>
            <p:cNvSpPr>
              <a:spLocks noChangeArrowheads="1"/>
            </p:cNvSpPr>
            <p:nvPr/>
          </p:nvSpPr>
          <p:spPr bwMode="auto">
            <a:xfrm>
              <a:off x="2187" y="2198"/>
              <a:ext cx="6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3" name="Rectangle 195"/>
            <p:cNvSpPr>
              <a:spLocks noChangeArrowheads="1"/>
            </p:cNvSpPr>
            <p:nvPr/>
          </p:nvSpPr>
          <p:spPr bwMode="auto">
            <a:xfrm>
              <a:off x="2193" y="2198"/>
              <a:ext cx="12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4" name="Rectangle 196"/>
            <p:cNvSpPr>
              <a:spLocks noChangeArrowheads="1"/>
            </p:cNvSpPr>
            <p:nvPr/>
          </p:nvSpPr>
          <p:spPr bwMode="auto">
            <a:xfrm>
              <a:off x="2205" y="2198"/>
              <a:ext cx="6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5" name="Rectangle 197"/>
            <p:cNvSpPr>
              <a:spLocks noChangeArrowheads="1"/>
            </p:cNvSpPr>
            <p:nvPr/>
          </p:nvSpPr>
          <p:spPr bwMode="auto">
            <a:xfrm>
              <a:off x="2211" y="2198"/>
              <a:ext cx="6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6" name="Rectangle 198"/>
            <p:cNvSpPr>
              <a:spLocks noChangeArrowheads="1"/>
            </p:cNvSpPr>
            <p:nvPr/>
          </p:nvSpPr>
          <p:spPr bwMode="auto">
            <a:xfrm>
              <a:off x="2217" y="2198"/>
              <a:ext cx="12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7" name="Rectangle 199"/>
            <p:cNvSpPr>
              <a:spLocks noChangeArrowheads="1"/>
            </p:cNvSpPr>
            <p:nvPr/>
          </p:nvSpPr>
          <p:spPr bwMode="auto">
            <a:xfrm>
              <a:off x="2229" y="2198"/>
              <a:ext cx="6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8" name="Rectangle 200"/>
            <p:cNvSpPr>
              <a:spLocks noChangeArrowheads="1"/>
            </p:cNvSpPr>
            <p:nvPr/>
          </p:nvSpPr>
          <p:spPr bwMode="auto">
            <a:xfrm>
              <a:off x="2235" y="2198"/>
              <a:ext cx="6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59" name="Rectangle 201"/>
            <p:cNvSpPr>
              <a:spLocks noChangeArrowheads="1"/>
            </p:cNvSpPr>
            <p:nvPr/>
          </p:nvSpPr>
          <p:spPr bwMode="auto">
            <a:xfrm>
              <a:off x="2241" y="2198"/>
              <a:ext cx="12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0" name="Rectangle 202"/>
            <p:cNvSpPr>
              <a:spLocks noChangeArrowheads="1"/>
            </p:cNvSpPr>
            <p:nvPr/>
          </p:nvSpPr>
          <p:spPr bwMode="auto">
            <a:xfrm>
              <a:off x="2253" y="2198"/>
              <a:ext cx="6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1" name="Rectangle 203"/>
            <p:cNvSpPr>
              <a:spLocks noChangeArrowheads="1"/>
            </p:cNvSpPr>
            <p:nvPr/>
          </p:nvSpPr>
          <p:spPr bwMode="auto">
            <a:xfrm>
              <a:off x="2259" y="2198"/>
              <a:ext cx="12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2" name="Rectangle 204"/>
            <p:cNvSpPr>
              <a:spLocks noChangeArrowheads="1"/>
            </p:cNvSpPr>
            <p:nvPr/>
          </p:nvSpPr>
          <p:spPr bwMode="auto">
            <a:xfrm>
              <a:off x="2271" y="2198"/>
              <a:ext cx="12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3" name="Rectangle 205"/>
            <p:cNvSpPr>
              <a:spLocks noChangeArrowheads="1"/>
            </p:cNvSpPr>
            <p:nvPr/>
          </p:nvSpPr>
          <p:spPr bwMode="auto">
            <a:xfrm>
              <a:off x="2283" y="2198"/>
              <a:ext cx="6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4" name="Rectangle 206"/>
            <p:cNvSpPr>
              <a:spLocks noChangeArrowheads="1"/>
            </p:cNvSpPr>
            <p:nvPr/>
          </p:nvSpPr>
          <p:spPr bwMode="auto">
            <a:xfrm>
              <a:off x="2289" y="2198"/>
              <a:ext cx="6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5" name="Rectangle 207"/>
            <p:cNvSpPr>
              <a:spLocks noChangeArrowheads="1"/>
            </p:cNvSpPr>
            <p:nvPr/>
          </p:nvSpPr>
          <p:spPr bwMode="auto">
            <a:xfrm>
              <a:off x="2295" y="2198"/>
              <a:ext cx="12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6" name="Rectangle 208"/>
            <p:cNvSpPr>
              <a:spLocks noChangeArrowheads="1"/>
            </p:cNvSpPr>
            <p:nvPr/>
          </p:nvSpPr>
          <p:spPr bwMode="auto">
            <a:xfrm>
              <a:off x="2307" y="2198"/>
              <a:ext cx="6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7" name="Rectangle 209"/>
            <p:cNvSpPr>
              <a:spLocks noChangeArrowheads="1"/>
            </p:cNvSpPr>
            <p:nvPr/>
          </p:nvSpPr>
          <p:spPr bwMode="auto">
            <a:xfrm>
              <a:off x="2313" y="2198"/>
              <a:ext cx="6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8" name="Rectangle 210"/>
            <p:cNvSpPr>
              <a:spLocks noChangeArrowheads="1"/>
            </p:cNvSpPr>
            <p:nvPr/>
          </p:nvSpPr>
          <p:spPr bwMode="auto">
            <a:xfrm>
              <a:off x="2319" y="2198"/>
              <a:ext cx="12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69" name="Rectangle 211"/>
            <p:cNvSpPr>
              <a:spLocks noChangeArrowheads="1"/>
            </p:cNvSpPr>
            <p:nvPr/>
          </p:nvSpPr>
          <p:spPr bwMode="auto">
            <a:xfrm>
              <a:off x="2331" y="2198"/>
              <a:ext cx="6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0" name="Rectangle 212"/>
            <p:cNvSpPr>
              <a:spLocks noChangeArrowheads="1"/>
            </p:cNvSpPr>
            <p:nvPr/>
          </p:nvSpPr>
          <p:spPr bwMode="auto">
            <a:xfrm>
              <a:off x="2337" y="2198"/>
              <a:ext cx="6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1" name="Rectangle 213"/>
            <p:cNvSpPr>
              <a:spLocks noChangeArrowheads="1"/>
            </p:cNvSpPr>
            <p:nvPr/>
          </p:nvSpPr>
          <p:spPr bwMode="auto">
            <a:xfrm>
              <a:off x="2343" y="2198"/>
              <a:ext cx="192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2" name="Rectangle 214"/>
            <p:cNvSpPr>
              <a:spLocks noChangeArrowheads="1"/>
            </p:cNvSpPr>
            <p:nvPr/>
          </p:nvSpPr>
          <p:spPr bwMode="auto">
            <a:xfrm>
              <a:off x="2157" y="2198"/>
              <a:ext cx="378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3" name="Rectangle 215"/>
            <p:cNvSpPr>
              <a:spLocks noChangeArrowheads="1"/>
            </p:cNvSpPr>
            <p:nvPr/>
          </p:nvSpPr>
          <p:spPr bwMode="auto">
            <a:xfrm>
              <a:off x="2277" y="2252"/>
              <a:ext cx="16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Isten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4" name="Rectangle 216"/>
            <p:cNvSpPr>
              <a:spLocks noChangeArrowheads="1"/>
            </p:cNvSpPr>
            <p:nvPr/>
          </p:nvSpPr>
          <p:spPr bwMode="auto">
            <a:xfrm>
              <a:off x="2847" y="2204"/>
              <a:ext cx="756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5" name="Rectangle 217"/>
            <p:cNvSpPr>
              <a:spLocks noChangeArrowheads="1"/>
            </p:cNvSpPr>
            <p:nvPr/>
          </p:nvSpPr>
          <p:spPr bwMode="auto">
            <a:xfrm>
              <a:off x="2847" y="2204"/>
              <a:ext cx="756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6" name="Rectangle 218"/>
            <p:cNvSpPr>
              <a:spLocks noChangeArrowheads="1"/>
            </p:cNvSpPr>
            <p:nvPr/>
          </p:nvSpPr>
          <p:spPr bwMode="auto">
            <a:xfrm>
              <a:off x="2829" y="2186"/>
              <a:ext cx="12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7" name="Rectangle 219"/>
            <p:cNvSpPr>
              <a:spLocks noChangeArrowheads="1"/>
            </p:cNvSpPr>
            <p:nvPr/>
          </p:nvSpPr>
          <p:spPr bwMode="auto">
            <a:xfrm>
              <a:off x="2841" y="2186"/>
              <a:ext cx="12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8" name="Rectangle 220"/>
            <p:cNvSpPr>
              <a:spLocks noChangeArrowheads="1"/>
            </p:cNvSpPr>
            <p:nvPr/>
          </p:nvSpPr>
          <p:spPr bwMode="auto">
            <a:xfrm>
              <a:off x="2853" y="2186"/>
              <a:ext cx="18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79" name="Rectangle 221"/>
            <p:cNvSpPr>
              <a:spLocks noChangeArrowheads="1"/>
            </p:cNvSpPr>
            <p:nvPr/>
          </p:nvSpPr>
          <p:spPr bwMode="auto">
            <a:xfrm>
              <a:off x="2871" y="2186"/>
              <a:ext cx="18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0" name="Rectangle 222"/>
            <p:cNvSpPr>
              <a:spLocks noChangeArrowheads="1"/>
            </p:cNvSpPr>
            <p:nvPr/>
          </p:nvSpPr>
          <p:spPr bwMode="auto">
            <a:xfrm>
              <a:off x="2889" y="2186"/>
              <a:ext cx="12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1" name="Rectangle 223"/>
            <p:cNvSpPr>
              <a:spLocks noChangeArrowheads="1"/>
            </p:cNvSpPr>
            <p:nvPr/>
          </p:nvSpPr>
          <p:spPr bwMode="auto">
            <a:xfrm>
              <a:off x="2901" y="2186"/>
              <a:ext cx="18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2" name="Rectangle 224"/>
            <p:cNvSpPr>
              <a:spLocks noChangeArrowheads="1"/>
            </p:cNvSpPr>
            <p:nvPr/>
          </p:nvSpPr>
          <p:spPr bwMode="auto">
            <a:xfrm>
              <a:off x="2919" y="2186"/>
              <a:ext cx="18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3" name="Rectangle 225"/>
            <p:cNvSpPr>
              <a:spLocks noChangeArrowheads="1"/>
            </p:cNvSpPr>
            <p:nvPr/>
          </p:nvSpPr>
          <p:spPr bwMode="auto">
            <a:xfrm>
              <a:off x="2937" y="2186"/>
              <a:ext cx="12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4" name="Rectangle 226"/>
            <p:cNvSpPr>
              <a:spLocks noChangeArrowheads="1"/>
            </p:cNvSpPr>
            <p:nvPr/>
          </p:nvSpPr>
          <p:spPr bwMode="auto">
            <a:xfrm>
              <a:off x="2949" y="2186"/>
              <a:ext cx="18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5" name="Rectangle 227"/>
            <p:cNvSpPr>
              <a:spLocks noChangeArrowheads="1"/>
            </p:cNvSpPr>
            <p:nvPr/>
          </p:nvSpPr>
          <p:spPr bwMode="auto">
            <a:xfrm>
              <a:off x="2967" y="2186"/>
              <a:ext cx="12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7" name="Rectangle 228"/>
            <p:cNvSpPr>
              <a:spLocks noChangeArrowheads="1"/>
            </p:cNvSpPr>
            <p:nvPr/>
          </p:nvSpPr>
          <p:spPr bwMode="auto">
            <a:xfrm>
              <a:off x="2979" y="2186"/>
              <a:ext cx="18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8" name="Rectangle 229"/>
            <p:cNvSpPr>
              <a:spLocks noChangeArrowheads="1"/>
            </p:cNvSpPr>
            <p:nvPr/>
          </p:nvSpPr>
          <p:spPr bwMode="auto">
            <a:xfrm>
              <a:off x="2997" y="2186"/>
              <a:ext cx="18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89" name="Rectangle 230"/>
            <p:cNvSpPr>
              <a:spLocks noChangeArrowheads="1"/>
            </p:cNvSpPr>
            <p:nvPr/>
          </p:nvSpPr>
          <p:spPr bwMode="auto">
            <a:xfrm>
              <a:off x="3015" y="2186"/>
              <a:ext cx="18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0" name="Rectangle 231"/>
            <p:cNvSpPr>
              <a:spLocks noChangeArrowheads="1"/>
            </p:cNvSpPr>
            <p:nvPr/>
          </p:nvSpPr>
          <p:spPr bwMode="auto">
            <a:xfrm>
              <a:off x="3033" y="2186"/>
              <a:ext cx="24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1" name="Rectangle 232"/>
            <p:cNvSpPr>
              <a:spLocks noChangeArrowheads="1"/>
            </p:cNvSpPr>
            <p:nvPr/>
          </p:nvSpPr>
          <p:spPr bwMode="auto">
            <a:xfrm>
              <a:off x="3057" y="2186"/>
              <a:ext cx="18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2" name="Rectangle 233"/>
            <p:cNvSpPr>
              <a:spLocks noChangeArrowheads="1"/>
            </p:cNvSpPr>
            <p:nvPr/>
          </p:nvSpPr>
          <p:spPr bwMode="auto">
            <a:xfrm>
              <a:off x="3075" y="2186"/>
              <a:ext cx="18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3" name="Rectangle 234"/>
            <p:cNvSpPr>
              <a:spLocks noChangeArrowheads="1"/>
            </p:cNvSpPr>
            <p:nvPr/>
          </p:nvSpPr>
          <p:spPr bwMode="auto">
            <a:xfrm>
              <a:off x="3093" y="2186"/>
              <a:ext cx="12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4" name="Rectangle 235"/>
            <p:cNvSpPr>
              <a:spLocks noChangeArrowheads="1"/>
            </p:cNvSpPr>
            <p:nvPr/>
          </p:nvSpPr>
          <p:spPr bwMode="auto">
            <a:xfrm>
              <a:off x="3105" y="2186"/>
              <a:ext cx="18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5" name="Rectangle 236"/>
            <p:cNvSpPr>
              <a:spLocks noChangeArrowheads="1"/>
            </p:cNvSpPr>
            <p:nvPr/>
          </p:nvSpPr>
          <p:spPr bwMode="auto">
            <a:xfrm>
              <a:off x="3123" y="2186"/>
              <a:ext cx="18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6" name="Rectangle 237"/>
            <p:cNvSpPr>
              <a:spLocks noChangeArrowheads="1"/>
            </p:cNvSpPr>
            <p:nvPr/>
          </p:nvSpPr>
          <p:spPr bwMode="auto">
            <a:xfrm>
              <a:off x="3141" y="2186"/>
              <a:ext cx="12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7" name="Rectangle 238"/>
            <p:cNvSpPr>
              <a:spLocks noChangeArrowheads="1"/>
            </p:cNvSpPr>
            <p:nvPr/>
          </p:nvSpPr>
          <p:spPr bwMode="auto">
            <a:xfrm>
              <a:off x="3153" y="2186"/>
              <a:ext cx="18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8" name="Rectangle 239"/>
            <p:cNvSpPr>
              <a:spLocks noChangeArrowheads="1"/>
            </p:cNvSpPr>
            <p:nvPr/>
          </p:nvSpPr>
          <p:spPr bwMode="auto">
            <a:xfrm>
              <a:off x="3171" y="2186"/>
              <a:ext cx="18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99" name="Rectangle 240"/>
            <p:cNvSpPr>
              <a:spLocks noChangeArrowheads="1"/>
            </p:cNvSpPr>
            <p:nvPr/>
          </p:nvSpPr>
          <p:spPr bwMode="auto">
            <a:xfrm>
              <a:off x="3189" y="2186"/>
              <a:ext cx="12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0" name="Rectangle 241"/>
            <p:cNvSpPr>
              <a:spLocks noChangeArrowheads="1"/>
            </p:cNvSpPr>
            <p:nvPr/>
          </p:nvSpPr>
          <p:spPr bwMode="auto">
            <a:xfrm>
              <a:off x="3201" y="2186"/>
              <a:ext cx="384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1" name="Rectangle 242"/>
            <p:cNvSpPr>
              <a:spLocks noChangeArrowheads="1"/>
            </p:cNvSpPr>
            <p:nvPr/>
          </p:nvSpPr>
          <p:spPr bwMode="auto">
            <a:xfrm>
              <a:off x="2829" y="2186"/>
              <a:ext cx="756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2" name="Rectangle 243"/>
            <p:cNvSpPr>
              <a:spLocks noChangeArrowheads="1"/>
            </p:cNvSpPr>
            <p:nvPr/>
          </p:nvSpPr>
          <p:spPr bwMode="auto">
            <a:xfrm>
              <a:off x="3099" y="2240"/>
              <a:ext cx="23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Vezérlő</a:t>
              </a:r>
              <a:endParaRPr kumimoji="0" 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3" name="Line 244"/>
            <p:cNvSpPr>
              <a:spLocks noChangeShapeType="1"/>
            </p:cNvSpPr>
            <p:nvPr/>
          </p:nvSpPr>
          <p:spPr bwMode="auto">
            <a:xfrm>
              <a:off x="2541" y="2270"/>
              <a:ext cx="288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4" name="Freeform 245"/>
            <p:cNvSpPr>
              <a:spLocks noEditPoints="1"/>
            </p:cNvSpPr>
            <p:nvPr/>
          </p:nvSpPr>
          <p:spPr bwMode="auto">
            <a:xfrm>
              <a:off x="2739" y="2234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5" name="Rectangle 246"/>
            <p:cNvSpPr>
              <a:spLocks noChangeArrowheads="1"/>
            </p:cNvSpPr>
            <p:nvPr/>
          </p:nvSpPr>
          <p:spPr bwMode="auto">
            <a:xfrm>
              <a:off x="2559" y="2162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6" name="Line 247"/>
            <p:cNvSpPr>
              <a:spLocks noChangeShapeType="1"/>
            </p:cNvSpPr>
            <p:nvPr/>
          </p:nvSpPr>
          <p:spPr bwMode="auto">
            <a:xfrm flipV="1">
              <a:off x="2949" y="1580"/>
              <a:ext cx="0" cy="60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7" name="Freeform 248"/>
            <p:cNvSpPr>
              <a:spLocks noEditPoints="1"/>
            </p:cNvSpPr>
            <p:nvPr/>
          </p:nvSpPr>
          <p:spPr bwMode="auto">
            <a:xfrm>
              <a:off x="2913" y="1580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08" name="Rectangle 249"/>
            <p:cNvSpPr>
              <a:spLocks noChangeArrowheads="1"/>
            </p:cNvSpPr>
            <p:nvPr/>
          </p:nvSpPr>
          <p:spPr bwMode="auto">
            <a:xfrm>
              <a:off x="2637" y="1772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9" name="Rectangle 250"/>
            <p:cNvSpPr>
              <a:spLocks noChangeArrowheads="1"/>
            </p:cNvSpPr>
            <p:nvPr/>
          </p:nvSpPr>
          <p:spPr bwMode="auto">
            <a:xfrm>
              <a:off x="2637" y="1850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0" name="Rectangle 251"/>
            <p:cNvSpPr>
              <a:spLocks noChangeArrowheads="1"/>
            </p:cNvSpPr>
            <p:nvPr/>
          </p:nvSpPr>
          <p:spPr bwMode="auto">
            <a:xfrm>
              <a:off x="2637" y="1928"/>
              <a:ext cx="30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+újrarajzol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1" name="Line 252"/>
            <p:cNvSpPr>
              <a:spLocks noChangeShapeType="1"/>
            </p:cNvSpPr>
            <p:nvPr/>
          </p:nvSpPr>
          <p:spPr bwMode="auto">
            <a:xfrm>
              <a:off x="3075" y="1580"/>
              <a:ext cx="0" cy="60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12" name="Freeform 253"/>
            <p:cNvSpPr>
              <a:spLocks noEditPoints="1"/>
            </p:cNvSpPr>
            <p:nvPr/>
          </p:nvSpPr>
          <p:spPr bwMode="auto">
            <a:xfrm>
              <a:off x="3039" y="2096"/>
              <a:ext cx="72" cy="90"/>
            </a:xfrm>
            <a:custGeom>
              <a:avLst/>
              <a:gdLst>
                <a:gd name="T0" fmla="*/ 36 w 72"/>
                <a:gd name="T1" fmla="*/ 90 h 90"/>
                <a:gd name="T2" fmla="*/ 0 w 72"/>
                <a:gd name="T3" fmla="*/ 0 h 90"/>
                <a:gd name="T4" fmla="*/ 36 w 72"/>
                <a:gd name="T5" fmla="*/ 90 h 90"/>
                <a:gd name="T6" fmla="*/ 72 w 7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90"/>
                  </a:moveTo>
                  <a:lnTo>
                    <a:pt x="0" y="0"/>
                  </a:lnTo>
                  <a:moveTo>
                    <a:pt x="36" y="90"/>
                  </a:moveTo>
                  <a:lnTo>
                    <a:pt x="72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13" name="Rectangle 254"/>
            <p:cNvSpPr>
              <a:spLocks noChangeArrowheads="1"/>
            </p:cNvSpPr>
            <p:nvPr/>
          </p:nvSpPr>
          <p:spPr bwMode="auto">
            <a:xfrm>
              <a:off x="3105" y="1622"/>
              <a:ext cx="5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-üzenetVezérlõnek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14" name="Group 258"/>
          <p:cNvGrpSpPr>
            <a:grpSpLocks noChangeAspect="1"/>
          </p:cNvGrpSpPr>
          <p:nvPr/>
        </p:nvGrpSpPr>
        <p:grpSpPr bwMode="auto">
          <a:xfrm>
            <a:off x="3059113" y="2124075"/>
            <a:ext cx="5905500" cy="4400550"/>
            <a:chOff x="1927" y="1338"/>
            <a:chExt cx="3720" cy="2772"/>
          </a:xfrm>
        </p:grpSpPr>
        <p:sp>
          <p:nvSpPr>
            <p:cNvPr id="1215" name="AutoShape 257"/>
            <p:cNvSpPr>
              <a:spLocks noChangeAspect="1" noChangeArrowheads="1" noTextEdit="1"/>
            </p:cNvSpPr>
            <p:nvPr/>
          </p:nvSpPr>
          <p:spPr bwMode="auto">
            <a:xfrm>
              <a:off x="1927" y="1338"/>
              <a:ext cx="3720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grpSp>
          <p:nvGrpSpPr>
            <p:cNvPr id="1216" name="Group 459"/>
            <p:cNvGrpSpPr>
              <a:grpSpLocks/>
            </p:cNvGrpSpPr>
            <p:nvPr/>
          </p:nvGrpSpPr>
          <p:grpSpPr bwMode="auto">
            <a:xfrm>
              <a:off x="1945" y="1356"/>
              <a:ext cx="3684" cy="2736"/>
              <a:chOff x="1945" y="1356"/>
              <a:chExt cx="3684" cy="2736"/>
            </a:xfrm>
          </p:grpSpPr>
          <p:sp>
            <p:nvSpPr>
              <p:cNvPr id="1330" name="Rectangle 259"/>
              <p:cNvSpPr>
                <a:spLocks noChangeArrowheads="1"/>
              </p:cNvSpPr>
              <p:nvPr/>
            </p:nvSpPr>
            <p:spPr bwMode="auto">
              <a:xfrm>
                <a:off x="1945" y="1356"/>
                <a:ext cx="3684" cy="2736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3" name="Rectangle 262"/>
              <p:cNvSpPr>
                <a:spLocks noChangeArrowheads="1"/>
              </p:cNvSpPr>
              <p:nvPr/>
            </p:nvSpPr>
            <p:spPr bwMode="auto">
              <a:xfrm>
                <a:off x="1975" y="1374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5" name="Rectangle 264"/>
              <p:cNvSpPr>
                <a:spLocks noChangeArrowheads="1"/>
              </p:cNvSpPr>
              <p:nvPr/>
            </p:nvSpPr>
            <p:spPr bwMode="auto">
              <a:xfrm>
                <a:off x="2755" y="3768"/>
                <a:ext cx="84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6" name="Rectangle 265"/>
              <p:cNvSpPr>
                <a:spLocks noChangeArrowheads="1"/>
              </p:cNvSpPr>
              <p:nvPr/>
            </p:nvSpPr>
            <p:spPr bwMode="auto">
              <a:xfrm>
                <a:off x="2755" y="3768"/>
                <a:ext cx="84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7" name="Rectangle 266"/>
              <p:cNvSpPr>
                <a:spLocks noChangeArrowheads="1"/>
              </p:cNvSpPr>
              <p:nvPr/>
            </p:nvSpPr>
            <p:spPr bwMode="auto">
              <a:xfrm>
                <a:off x="2737" y="3750"/>
                <a:ext cx="30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8" name="Rectangle 267"/>
              <p:cNvSpPr>
                <a:spLocks noChangeArrowheads="1"/>
              </p:cNvSpPr>
              <p:nvPr/>
            </p:nvSpPr>
            <p:spPr bwMode="auto">
              <a:xfrm>
                <a:off x="2767" y="3750"/>
                <a:ext cx="36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9" name="Rectangle 268"/>
              <p:cNvSpPr>
                <a:spLocks noChangeArrowheads="1"/>
              </p:cNvSpPr>
              <p:nvPr/>
            </p:nvSpPr>
            <p:spPr bwMode="auto">
              <a:xfrm>
                <a:off x="2803" y="3750"/>
                <a:ext cx="36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0" name="Rectangle 269"/>
              <p:cNvSpPr>
                <a:spLocks noChangeArrowheads="1"/>
              </p:cNvSpPr>
              <p:nvPr/>
            </p:nvSpPr>
            <p:spPr bwMode="auto">
              <a:xfrm>
                <a:off x="2839" y="3750"/>
                <a:ext cx="36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1" name="Rectangle 270"/>
              <p:cNvSpPr>
                <a:spLocks noChangeArrowheads="1"/>
              </p:cNvSpPr>
              <p:nvPr/>
            </p:nvSpPr>
            <p:spPr bwMode="auto">
              <a:xfrm>
                <a:off x="2875" y="3750"/>
                <a:ext cx="30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2" name="Rectangle 271"/>
              <p:cNvSpPr>
                <a:spLocks noChangeArrowheads="1"/>
              </p:cNvSpPr>
              <p:nvPr/>
            </p:nvSpPr>
            <p:spPr bwMode="auto">
              <a:xfrm>
                <a:off x="2905" y="3750"/>
                <a:ext cx="36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3" name="Rectangle 272"/>
              <p:cNvSpPr>
                <a:spLocks noChangeArrowheads="1"/>
              </p:cNvSpPr>
              <p:nvPr/>
            </p:nvSpPr>
            <p:spPr bwMode="auto">
              <a:xfrm>
                <a:off x="2941" y="3750"/>
                <a:ext cx="4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4" name="Rectangle 273"/>
              <p:cNvSpPr>
                <a:spLocks noChangeArrowheads="1"/>
              </p:cNvSpPr>
              <p:nvPr/>
            </p:nvSpPr>
            <p:spPr bwMode="auto">
              <a:xfrm>
                <a:off x="2989" y="3750"/>
                <a:ext cx="4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5" name="Rectangle 274"/>
              <p:cNvSpPr>
                <a:spLocks noChangeArrowheads="1"/>
              </p:cNvSpPr>
              <p:nvPr/>
            </p:nvSpPr>
            <p:spPr bwMode="auto">
              <a:xfrm>
                <a:off x="3031" y="3750"/>
                <a:ext cx="36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6" name="Rectangle 275"/>
              <p:cNvSpPr>
                <a:spLocks noChangeArrowheads="1"/>
              </p:cNvSpPr>
              <p:nvPr/>
            </p:nvSpPr>
            <p:spPr bwMode="auto">
              <a:xfrm>
                <a:off x="3067" y="3750"/>
                <a:ext cx="36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7" name="Rectangle 276"/>
              <p:cNvSpPr>
                <a:spLocks noChangeArrowheads="1"/>
              </p:cNvSpPr>
              <p:nvPr/>
            </p:nvSpPr>
            <p:spPr bwMode="auto">
              <a:xfrm>
                <a:off x="3103" y="3750"/>
                <a:ext cx="36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8" name="Rectangle 277"/>
              <p:cNvSpPr>
                <a:spLocks noChangeArrowheads="1"/>
              </p:cNvSpPr>
              <p:nvPr/>
            </p:nvSpPr>
            <p:spPr bwMode="auto">
              <a:xfrm>
                <a:off x="3139" y="3750"/>
                <a:ext cx="44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9" name="Rectangle 278"/>
              <p:cNvSpPr>
                <a:spLocks noChangeArrowheads="1"/>
              </p:cNvSpPr>
              <p:nvPr/>
            </p:nvSpPr>
            <p:spPr bwMode="auto">
              <a:xfrm>
                <a:off x="2737" y="3750"/>
                <a:ext cx="84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0" name="Rectangle 279"/>
              <p:cNvSpPr>
                <a:spLocks noChangeArrowheads="1"/>
              </p:cNvSpPr>
              <p:nvPr/>
            </p:nvSpPr>
            <p:spPr bwMode="auto">
              <a:xfrm>
                <a:off x="2917" y="3804"/>
                <a:ext cx="51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Forgalomirányító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" name="Rectangle 280"/>
              <p:cNvSpPr>
                <a:spLocks noChangeArrowheads="1"/>
              </p:cNvSpPr>
              <p:nvPr/>
            </p:nvSpPr>
            <p:spPr bwMode="auto">
              <a:xfrm>
                <a:off x="4081" y="2556"/>
                <a:ext cx="504" cy="204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2" name="Rectangle 281"/>
              <p:cNvSpPr>
                <a:spLocks noChangeArrowheads="1"/>
              </p:cNvSpPr>
              <p:nvPr/>
            </p:nvSpPr>
            <p:spPr bwMode="auto">
              <a:xfrm>
                <a:off x="4081" y="2556"/>
                <a:ext cx="504" cy="204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3" name="Rectangle 282"/>
              <p:cNvSpPr>
                <a:spLocks noChangeArrowheads="1"/>
              </p:cNvSpPr>
              <p:nvPr/>
            </p:nvSpPr>
            <p:spPr bwMode="auto">
              <a:xfrm>
                <a:off x="4063" y="2538"/>
                <a:ext cx="6" cy="204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4" name="Rectangle 283"/>
              <p:cNvSpPr>
                <a:spLocks noChangeArrowheads="1"/>
              </p:cNvSpPr>
              <p:nvPr/>
            </p:nvSpPr>
            <p:spPr bwMode="auto">
              <a:xfrm>
                <a:off x="4069" y="2538"/>
                <a:ext cx="12" cy="204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5" name="Rectangle 284"/>
              <p:cNvSpPr>
                <a:spLocks noChangeArrowheads="1"/>
              </p:cNvSpPr>
              <p:nvPr/>
            </p:nvSpPr>
            <p:spPr bwMode="auto">
              <a:xfrm>
                <a:off x="4081" y="2538"/>
                <a:ext cx="12" cy="204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6" name="Rectangle 285"/>
              <p:cNvSpPr>
                <a:spLocks noChangeArrowheads="1"/>
              </p:cNvSpPr>
              <p:nvPr/>
            </p:nvSpPr>
            <p:spPr bwMode="auto">
              <a:xfrm>
                <a:off x="4093" y="2538"/>
                <a:ext cx="12" cy="204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7" name="Rectangle 286"/>
              <p:cNvSpPr>
                <a:spLocks noChangeArrowheads="1"/>
              </p:cNvSpPr>
              <p:nvPr/>
            </p:nvSpPr>
            <p:spPr bwMode="auto">
              <a:xfrm>
                <a:off x="4105" y="2538"/>
                <a:ext cx="6" cy="204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8" name="Rectangle 287"/>
              <p:cNvSpPr>
                <a:spLocks noChangeArrowheads="1"/>
              </p:cNvSpPr>
              <p:nvPr/>
            </p:nvSpPr>
            <p:spPr bwMode="auto">
              <a:xfrm>
                <a:off x="4111" y="2538"/>
                <a:ext cx="12" cy="204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9" name="Rectangle 288"/>
              <p:cNvSpPr>
                <a:spLocks noChangeArrowheads="1"/>
              </p:cNvSpPr>
              <p:nvPr/>
            </p:nvSpPr>
            <p:spPr bwMode="auto">
              <a:xfrm>
                <a:off x="4123" y="2538"/>
                <a:ext cx="12" cy="204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0" name="Rectangle 289"/>
              <p:cNvSpPr>
                <a:spLocks noChangeArrowheads="1"/>
              </p:cNvSpPr>
              <p:nvPr/>
            </p:nvSpPr>
            <p:spPr bwMode="auto">
              <a:xfrm>
                <a:off x="4135" y="2538"/>
                <a:ext cx="12" cy="204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1" name="Rectangle 290"/>
              <p:cNvSpPr>
                <a:spLocks noChangeArrowheads="1"/>
              </p:cNvSpPr>
              <p:nvPr/>
            </p:nvSpPr>
            <p:spPr bwMode="auto">
              <a:xfrm>
                <a:off x="4147" y="2538"/>
                <a:ext cx="6" cy="204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2" name="Rectangle 291"/>
              <p:cNvSpPr>
                <a:spLocks noChangeArrowheads="1"/>
              </p:cNvSpPr>
              <p:nvPr/>
            </p:nvSpPr>
            <p:spPr bwMode="auto">
              <a:xfrm>
                <a:off x="4153" y="2538"/>
                <a:ext cx="12" cy="204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3" name="Rectangle 292"/>
              <p:cNvSpPr>
                <a:spLocks noChangeArrowheads="1"/>
              </p:cNvSpPr>
              <p:nvPr/>
            </p:nvSpPr>
            <p:spPr bwMode="auto">
              <a:xfrm>
                <a:off x="4165" y="2538"/>
                <a:ext cx="12" cy="204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4" name="Rectangle 293"/>
              <p:cNvSpPr>
                <a:spLocks noChangeArrowheads="1"/>
              </p:cNvSpPr>
              <p:nvPr/>
            </p:nvSpPr>
            <p:spPr bwMode="auto">
              <a:xfrm>
                <a:off x="4177" y="2538"/>
                <a:ext cx="12" cy="204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5" name="Rectangle 294"/>
              <p:cNvSpPr>
                <a:spLocks noChangeArrowheads="1"/>
              </p:cNvSpPr>
              <p:nvPr/>
            </p:nvSpPr>
            <p:spPr bwMode="auto">
              <a:xfrm>
                <a:off x="4189" y="2538"/>
                <a:ext cx="12" cy="204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6" name="Rectangle 295"/>
              <p:cNvSpPr>
                <a:spLocks noChangeArrowheads="1"/>
              </p:cNvSpPr>
              <p:nvPr/>
            </p:nvSpPr>
            <p:spPr bwMode="auto">
              <a:xfrm>
                <a:off x="4201" y="2538"/>
                <a:ext cx="12" cy="204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7" name="Rectangle 296"/>
              <p:cNvSpPr>
                <a:spLocks noChangeArrowheads="1"/>
              </p:cNvSpPr>
              <p:nvPr/>
            </p:nvSpPr>
            <p:spPr bwMode="auto">
              <a:xfrm>
                <a:off x="4213" y="2538"/>
                <a:ext cx="18" cy="204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8" name="Rectangle 297"/>
              <p:cNvSpPr>
                <a:spLocks noChangeArrowheads="1"/>
              </p:cNvSpPr>
              <p:nvPr/>
            </p:nvSpPr>
            <p:spPr bwMode="auto">
              <a:xfrm>
                <a:off x="4231" y="2538"/>
                <a:ext cx="6" cy="204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9" name="Rectangle 298"/>
              <p:cNvSpPr>
                <a:spLocks noChangeArrowheads="1"/>
              </p:cNvSpPr>
              <p:nvPr/>
            </p:nvSpPr>
            <p:spPr bwMode="auto">
              <a:xfrm>
                <a:off x="4237" y="2538"/>
                <a:ext cx="12" cy="204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0" name="Rectangle 299"/>
              <p:cNvSpPr>
                <a:spLocks noChangeArrowheads="1"/>
              </p:cNvSpPr>
              <p:nvPr/>
            </p:nvSpPr>
            <p:spPr bwMode="auto">
              <a:xfrm>
                <a:off x="4249" y="2538"/>
                <a:ext cx="12" cy="204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1" name="Rectangle 300"/>
              <p:cNvSpPr>
                <a:spLocks noChangeArrowheads="1"/>
              </p:cNvSpPr>
              <p:nvPr/>
            </p:nvSpPr>
            <p:spPr bwMode="auto">
              <a:xfrm>
                <a:off x="4261" y="2538"/>
                <a:ext cx="12" cy="204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2" name="Rectangle 301"/>
              <p:cNvSpPr>
                <a:spLocks noChangeArrowheads="1"/>
              </p:cNvSpPr>
              <p:nvPr/>
            </p:nvSpPr>
            <p:spPr bwMode="auto">
              <a:xfrm>
                <a:off x="4273" y="2538"/>
                <a:ext cx="6" cy="204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3" name="Rectangle 302"/>
              <p:cNvSpPr>
                <a:spLocks noChangeArrowheads="1"/>
              </p:cNvSpPr>
              <p:nvPr/>
            </p:nvSpPr>
            <p:spPr bwMode="auto">
              <a:xfrm>
                <a:off x="4279" y="2538"/>
                <a:ext cx="12" cy="204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4" name="Rectangle 303"/>
              <p:cNvSpPr>
                <a:spLocks noChangeArrowheads="1"/>
              </p:cNvSpPr>
              <p:nvPr/>
            </p:nvSpPr>
            <p:spPr bwMode="auto">
              <a:xfrm>
                <a:off x="4291" y="2538"/>
                <a:ext cx="12" cy="204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5" name="Rectangle 304"/>
              <p:cNvSpPr>
                <a:spLocks noChangeArrowheads="1"/>
              </p:cNvSpPr>
              <p:nvPr/>
            </p:nvSpPr>
            <p:spPr bwMode="auto">
              <a:xfrm>
                <a:off x="4303" y="2538"/>
                <a:ext cx="12" cy="204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6" name="Rectangle 305"/>
              <p:cNvSpPr>
                <a:spLocks noChangeArrowheads="1"/>
              </p:cNvSpPr>
              <p:nvPr/>
            </p:nvSpPr>
            <p:spPr bwMode="auto">
              <a:xfrm>
                <a:off x="4315" y="2538"/>
                <a:ext cx="252" cy="204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7" name="Rectangle 306"/>
              <p:cNvSpPr>
                <a:spLocks noChangeArrowheads="1"/>
              </p:cNvSpPr>
              <p:nvPr/>
            </p:nvSpPr>
            <p:spPr bwMode="auto">
              <a:xfrm>
                <a:off x="4063" y="2538"/>
                <a:ext cx="504" cy="204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8" name="Rectangle 307"/>
              <p:cNvSpPr>
                <a:spLocks noChangeArrowheads="1"/>
              </p:cNvSpPr>
              <p:nvPr/>
            </p:nvSpPr>
            <p:spPr bwMode="auto">
              <a:xfrm>
                <a:off x="4195" y="2556"/>
                <a:ext cx="36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KeretesElem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9" name="Rectangle 308"/>
              <p:cNvSpPr>
                <a:spLocks noChangeArrowheads="1"/>
              </p:cNvSpPr>
              <p:nvPr/>
            </p:nvSpPr>
            <p:spPr bwMode="auto">
              <a:xfrm>
                <a:off x="4201" y="2652"/>
                <a:ext cx="24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Megálló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0" name="Rectangle 309"/>
              <p:cNvSpPr>
                <a:spLocks noChangeArrowheads="1"/>
              </p:cNvSpPr>
              <p:nvPr/>
            </p:nvSpPr>
            <p:spPr bwMode="auto">
              <a:xfrm>
                <a:off x="4045" y="2124"/>
                <a:ext cx="558" cy="180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1" name="Rectangle 310"/>
              <p:cNvSpPr>
                <a:spLocks noChangeArrowheads="1"/>
              </p:cNvSpPr>
              <p:nvPr/>
            </p:nvSpPr>
            <p:spPr bwMode="auto">
              <a:xfrm>
                <a:off x="4045" y="2124"/>
                <a:ext cx="558" cy="180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2" name="Rectangle 311"/>
              <p:cNvSpPr>
                <a:spLocks noChangeArrowheads="1"/>
              </p:cNvSpPr>
              <p:nvPr/>
            </p:nvSpPr>
            <p:spPr bwMode="auto">
              <a:xfrm>
                <a:off x="4027" y="2106"/>
                <a:ext cx="6" cy="180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3" name="Rectangle 312"/>
              <p:cNvSpPr>
                <a:spLocks noChangeArrowheads="1"/>
              </p:cNvSpPr>
              <p:nvPr/>
            </p:nvSpPr>
            <p:spPr bwMode="auto">
              <a:xfrm>
                <a:off x="4033" y="2106"/>
                <a:ext cx="12" cy="180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4" name="Rectangle 313"/>
              <p:cNvSpPr>
                <a:spLocks noChangeArrowheads="1"/>
              </p:cNvSpPr>
              <p:nvPr/>
            </p:nvSpPr>
            <p:spPr bwMode="auto">
              <a:xfrm>
                <a:off x="4045" y="2106"/>
                <a:ext cx="12" cy="180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5" name="Rectangle 314"/>
              <p:cNvSpPr>
                <a:spLocks noChangeArrowheads="1"/>
              </p:cNvSpPr>
              <p:nvPr/>
            </p:nvSpPr>
            <p:spPr bwMode="auto">
              <a:xfrm>
                <a:off x="4057" y="2106"/>
                <a:ext cx="12" cy="180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6" name="Rectangle 315"/>
              <p:cNvSpPr>
                <a:spLocks noChangeArrowheads="1"/>
              </p:cNvSpPr>
              <p:nvPr/>
            </p:nvSpPr>
            <p:spPr bwMode="auto">
              <a:xfrm>
                <a:off x="4069" y="2106"/>
                <a:ext cx="12" cy="180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7" name="Rectangle 316"/>
              <p:cNvSpPr>
                <a:spLocks noChangeArrowheads="1"/>
              </p:cNvSpPr>
              <p:nvPr/>
            </p:nvSpPr>
            <p:spPr bwMode="auto">
              <a:xfrm>
                <a:off x="4081" y="2106"/>
                <a:ext cx="12" cy="180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8" name="Rectangle 317"/>
              <p:cNvSpPr>
                <a:spLocks noChangeArrowheads="1"/>
              </p:cNvSpPr>
              <p:nvPr/>
            </p:nvSpPr>
            <p:spPr bwMode="auto">
              <a:xfrm>
                <a:off x="4093" y="2106"/>
                <a:ext cx="12" cy="180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9" name="Rectangle 318"/>
              <p:cNvSpPr>
                <a:spLocks noChangeArrowheads="1"/>
              </p:cNvSpPr>
              <p:nvPr/>
            </p:nvSpPr>
            <p:spPr bwMode="auto">
              <a:xfrm>
                <a:off x="4105" y="2106"/>
                <a:ext cx="12" cy="180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0" name="Rectangle 319"/>
              <p:cNvSpPr>
                <a:spLocks noChangeArrowheads="1"/>
              </p:cNvSpPr>
              <p:nvPr/>
            </p:nvSpPr>
            <p:spPr bwMode="auto">
              <a:xfrm>
                <a:off x="4117" y="2106"/>
                <a:ext cx="12" cy="180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1" name="Rectangle 320"/>
              <p:cNvSpPr>
                <a:spLocks noChangeArrowheads="1"/>
              </p:cNvSpPr>
              <p:nvPr/>
            </p:nvSpPr>
            <p:spPr bwMode="auto">
              <a:xfrm>
                <a:off x="4129" y="2106"/>
                <a:ext cx="12" cy="180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2" name="Rectangle 321"/>
              <p:cNvSpPr>
                <a:spLocks noChangeArrowheads="1"/>
              </p:cNvSpPr>
              <p:nvPr/>
            </p:nvSpPr>
            <p:spPr bwMode="auto">
              <a:xfrm>
                <a:off x="4141" y="2106"/>
                <a:ext cx="12" cy="180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3" name="Rectangle 322"/>
              <p:cNvSpPr>
                <a:spLocks noChangeArrowheads="1"/>
              </p:cNvSpPr>
              <p:nvPr/>
            </p:nvSpPr>
            <p:spPr bwMode="auto">
              <a:xfrm>
                <a:off x="4153" y="2106"/>
                <a:ext cx="12" cy="180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4" name="Rectangle 323"/>
              <p:cNvSpPr>
                <a:spLocks noChangeArrowheads="1"/>
              </p:cNvSpPr>
              <p:nvPr/>
            </p:nvSpPr>
            <p:spPr bwMode="auto">
              <a:xfrm>
                <a:off x="4165" y="2106"/>
                <a:ext cx="12" cy="180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5" name="Rectangle 324"/>
              <p:cNvSpPr>
                <a:spLocks noChangeArrowheads="1"/>
              </p:cNvSpPr>
              <p:nvPr/>
            </p:nvSpPr>
            <p:spPr bwMode="auto">
              <a:xfrm>
                <a:off x="4177" y="2106"/>
                <a:ext cx="18" cy="180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6" name="Rectangle 325"/>
              <p:cNvSpPr>
                <a:spLocks noChangeArrowheads="1"/>
              </p:cNvSpPr>
              <p:nvPr/>
            </p:nvSpPr>
            <p:spPr bwMode="auto">
              <a:xfrm>
                <a:off x="4195" y="2106"/>
                <a:ext cx="18" cy="180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7" name="Rectangle 326"/>
              <p:cNvSpPr>
                <a:spLocks noChangeArrowheads="1"/>
              </p:cNvSpPr>
              <p:nvPr/>
            </p:nvSpPr>
            <p:spPr bwMode="auto">
              <a:xfrm>
                <a:off x="4213" y="2106"/>
                <a:ext cx="6" cy="180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8" name="Rectangle 327"/>
              <p:cNvSpPr>
                <a:spLocks noChangeArrowheads="1"/>
              </p:cNvSpPr>
              <p:nvPr/>
            </p:nvSpPr>
            <p:spPr bwMode="auto">
              <a:xfrm>
                <a:off x="4219" y="2106"/>
                <a:ext cx="12" cy="180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9" name="Rectangle 328"/>
              <p:cNvSpPr>
                <a:spLocks noChangeArrowheads="1"/>
              </p:cNvSpPr>
              <p:nvPr/>
            </p:nvSpPr>
            <p:spPr bwMode="auto">
              <a:xfrm>
                <a:off x="4231" y="2106"/>
                <a:ext cx="12" cy="180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0" name="Rectangle 329"/>
              <p:cNvSpPr>
                <a:spLocks noChangeArrowheads="1"/>
              </p:cNvSpPr>
              <p:nvPr/>
            </p:nvSpPr>
            <p:spPr bwMode="auto">
              <a:xfrm>
                <a:off x="4243" y="2106"/>
                <a:ext cx="12" cy="180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1" name="Rectangle 330"/>
              <p:cNvSpPr>
                <a:spLocks noChangeArrowheads="1"/>
              </p:cNvSpPr>
              <p:nvPr/>
            </p:nvSpPr>
            <p:spPr bwMode="auto">
              <a:xfrm>
                <a:off x="4255" y="2106"/>
                <a:ext cx="12" cy="180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2" name="Rectangle 331"/>
              <p:cNvSpPr>
                <a:spLocks noChangeArrowheads="1"/>
              </p:cNvSpPr>
              <p:nvPr/>
            </p:nvSpPr>
            <p:spPr bwMode="auto">
              <a:xfrm>
                <a:off x="4267" y="2106"/>
                <a:ext cx="12" cy="180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3" name="Rectangle 332"/>
              <p:cNvSpPr>
                <a:spLocks noChangeArrowheads="1"/>
              </p:cNvSpPr>
              <p:nvPr/>
            </p:nvSpPr>
            <p:spPr bwMode="auto">
              <a:xfrm>
                <a:off x="4279" y="2106"/>
                <a:ext cx="12" cy="180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4" name="Rectangle 333"/>
              <p:cNvSpPr>
                <a:spLocks noChangeArrowheads="1"/>
              </p:cNvSpPr>
              <p:nvPr/>
            </p:nvSpPr>
            <p:spPr bwMode="auto">
              <a:xfrm>
                <a:off x="4291" y="2106"/>
                <a:ext cx="12" cy="180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5" name="Rectangle 334"/>
              <p:cNvSpPr>
                <a:spLocks noChangeArrowheads="1"/>
              </p:cNvSpPr>
              <p:nvPr/>
            </p:nvSpPr>
            <p:spPr bwMode="auto">
              <a:xfrm>
                <a:off x="4303" y="2106"/>
                <a:ext cx="282" cy="180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6" name="Rectangle 335"/>
              <p:cNvSpPr>
                <a:spLocks noChangeArrowheads="1"/>
              </p:cNvSpPr>
              <p:nvPr/>
            </p:nvSpPr>
            <p:spPr bwMode="auto">
              <a:xfrm>
                <a:off x="4027" y="2106"/>
                <a:ext cx="558" cy="180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7" name="Rectangle 336"/>
              <p:cNvSpPr>
                <a:spLocks noChangeArrowheads="1"/>
              </p:cNvSpPr>
              <p:nvPr/>
            </p:nvSpPr>
            <p:spPr bwMode="auto">
              <a:xfrm>
                <a:off x="4213" y="2124"/>
                <a:ext cx="3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LáthatóElem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8" name="Rectangle 337"/>
              <p:cNvSpPr>
                <a:spLocks noChangeArrowheads="1"/>
              </p:cNvSpPr>
              <p:nvPr/>
            </p:nvSpPr>
            <p:spPr bwMode="auto">
              <a:xfrm>
                <a:off x="4261" y="2220"/>
                <a:ext cx="1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9" name="Rectangle 338"/>
              <p:cNvSpPr>
                <a:spLocks noChangeArrowheads="1"/>
              </p:cNvSpPr>
              <p:nvPr/>
            </p:nvSpPr>
            <p:spPr bwMode="auto">
              <a:xfrm>
                <a:off x="4093" y="1566"/>
                <a:ext cx="486" cy="198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0" name="Rectangle 339"/>
              <p:cNvSpPr>
                <a:spLocks noChangeArrowheads="1"/>
              </p:cNvSpPr>
              <p:nvPr/>
            </p:nvSpPr>
            <p:spPr bwMode="auto">
              <a:xfrm>
                <a:off x="4093" y="1566"/>
                <a:ext cx="486" cy="198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1" name="Rectangle 340"/>
              <p:cNvSpPr>
                <a:spLocks noChangeArrowheads="1"/>
              </p:cNvSpPr>
              <p:nvPr/>
            </p:nvSpPr>
            <p:spPr bwMode="auto">
              <a:xfrm>
                <a:off x="4075" y="1548"/>
                <a:ext cx="6" cy="198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2" name="Rectangle 341"/>
              <p:cNvSpPr>
                <a:spLocks noChangeArrowheads="1"/>
              </p:cNvSpPr>
              <p:nvPr/>
            </p:nvSpPr>
            <p:spPr bwMode="auto">
              <a:xfrm>
                <a:off x="4081" y="1548"/>
                <a:ext cx="12" cy="198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3" name="Rectangle 342"/>
              <p:cNvSpPr>
                <a:spLocks noChangeArrowheads="1"/>
              </p:cNvSpPr>
              <p:nvPr/>
            </p:nvSpPr>
            <p:spPr bwMode="auto">
              <a:xfrm>
                <a:off x="4093" y="1548"/>
                <a:ext cx="12" cy="198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4" name="Rectangle 343"/>
              <p:cNvSpPr>
                <a:spLocks noChangeArrowheads="1"/>
              </p:cNvSpPr>
              <p:nvPr/>
            </p:nvSpPr>
            <p:spPr bwMode="auto">
              <a:xfrm>
                <a:off x="4105" y="1548"/>
                <a:ext cx="6" cy="198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5" name="Rectangle 344"/>
              <p:cNvSpPr>
                <a:spLocks noChangeArrowheads="1"/>
              </p:cNvSpPr>
              <p:nvPr/>
            </p:nvSpPr>
            <p:spPr bwMode="auto">
              <a:xfrm>
                <a:off x="4111" y="1548"/>
                <a:ext cx="12" cy="198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6" name="Rectangle 345"/>
              <p:cNvSpPr>
                <a:spLocks noChangeArrowheads="1"/>
              </p:cNvSpPr>
              <p:nvPr/>
            </p:nvSpPr>
            <p:spPr bwMode="auto">
              <a:xfrm>
                <a:off x="4123" y="1548"/>
                <a:ext cx="12" cy="198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7" name="Rectangle 346"/>
              <p:cNvSpPr>
                <a:spLocks noChangeArrowheads="1"/>
              </p:cNvSpPr>
              <p:nvPr/>
            </p:nvSpPr>
            <p:spPr bwMode="auto">
              <a:xfrm>
                <a:off x="4135" y="1548"/>
                <a:ext cx="6" cy="198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8" name="Rectangle 347"/>
              <p:cNvSpPr>
                <a:spLocks noChangeArrowheads="1"/>
              </p:cNvSpPr>
              <p:nvPr/>
            </p:nvSpPr>
            <p:spPr bwMode="auto">
              <a:xfrm>
                <a:off x="4141" y="1548"/>
                <a:ext cx="12" cy="198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9" name="Rectangle 348"/>
              <p:cNvSpPr>
                <a:spLocks noChangeArrowheads="1"/>
              </p:cNvSpPr>
              <p:nvPr/>
            </p:nvSpPr>
            <p:spPr bwMode="auto">
              <a:xfrm>
                <a:off x="4153" y="1548"/>
                <a:ext cx="12" cy="198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0" name="Rectangle 349"/>
              <p:cNvSpPr>
                <a:spLocks noChangeArrowheads="1"/>
              </p:cNvSpPr>
              <p:nvPr/>
            </p:nvSpPr>
            <p:spPr bwMode="auto">
              <a:xfrm>
                <a:off x="4165" y="1548"/>
                <a:ext cx="12" cy="198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1" name="Rectangle 350"/>
              <p:cNvSpPr>
                <a:spLocks noChangeArrowheads="1"/>
              </p:cNvSpPr>
              <p:nvPr/>
            </p:nvSpPr>
            <p:spPr bwMode="auto">
              <a:xfrm>
                <a:off x="4177" y="1548"/>
                <a:ext cx="6" cy="198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2" name="Rectangle 351"/>
              <p:cNvSpPr>
                <a:spLocks noChangeArrowheads="1"/>
              </p:cNvSpPr>
              <p:nvPr/>
            </p:nvSpPr>
            <p:spPr bwMode="auto">
              <a:xfrm>
                <a:off x="4183" y="1548"/>
                <a:ext cx="12" cy="198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3" name="Rectangle 352"/>
              <p:cNvSpPr>
                <a:spLocks noChangeArrowheads="1"/>
              </p:cNvSpPr>
              <p:nvPr/>
            </p:nvSpPr>
            <p:spPr bwMode="auto">
              <a:xfrm>
                <a:off x="4195" y="1548"/>
                <a:ext cx="12" cy="198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4" name="Rectangle 353"/>
              <p:cNvSpPr>
                <a:spLocks noChangeArrowheads="1"/>
              </p:cNvSpPr>
              <p:nvPr/>
            </p:nvSpPr>
            <p:spPr bwMode="auto">
              <a:xfrm>
                <a:off x="4207" y="1548"/>
                <a:ext cx="18" cy="198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5" name="Rectangle 354"/>
              <p:cNvSpPr>
                <a:spLocks noChangeArrowheads="1"/>
              </p:cNvSpPr>
              <p:nvPr/>
            </p:nvSpPr>
            <p:spPr bwMode="auto">
              <a:xfrm>
                <a:off x="4225" y="1548"/>
                <a:ext cx="12" cy="198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6" name="Rectangle 355"/>
              <p:cNvSpPr>
                <a:spLocks noChangeArrowheads="1"/>
              </p:cNvSpPr>
              <p:nvPr/>
            </p:nvSpPr>
            <p:spPr bwMode="auto">
              <a:xfrm>
                <a:off x="4237" y="1548"/>
                <a:ext cx="6" cy="198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7" name="Rectangle 356"/>
              <p:cNvSpPr>
                <a:spLocks noChangeArrowheads="1"/>
              </p:cNvSpPr>
              <p:nvPr/>
            </p:nvSpPr>
            <p:spPr bwMode="auto">
              <a:xfrm>
                <a:off x="4243" y="1548"/>
                <a:ext cx="12" cy="198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8" name="Rectangle 357"/>
              <p:cNvSpPr>
                <a:spLocks noChangeArrowheads="1"/>
              </p:cNvSpPr>
              <p:nvPr/>
            </p:nvSpPr>
            <p:spPr bwMode="auto">
              <a:xfrm>
                <a:off x="4255" y="1548"/>
                <a:ext cx="12" cy="198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9" name="Rectangle 358"/>
              <p:cNvSpPr>
                <a:spLocks noChangeArrowheads="1"/>
              </p:cNvSpPr>
              <p:nvPr/>
            </p:nvSpPr>
            <p:spPr bwMode="auto">
              <a:xfrm>
                <a:off x="4267" y="1548"/>
                <a:ext cx="6" cy="198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0" name="Rectangle 359"/>
              <p:cNvSpPr>
                <a:spLocks noChangeArrowheads="1"/>
              </p:cNvSpPr>
              <p:nvPr/>
            </p:nvSpPr>
            <p:spPr bwMode="auto">
              <a:xfrm>
                <a:off x="4273" y="1548"/>
                <a:ext cx="12" cy="198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1" name="Rectangle 360"/>
              <p:cNvSpPr>
                <a:spLocks noChangeArrowheads="1"/>
              </p:cNvSpPr>
              <p:nvPr/>
            </p:nvSpPr>
            <p:spPr bwMode="auto">
              <a:xfrm>
                <a:off x="4285" y="1548"/>
                <a:ext cx="12" cy="198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2" name="Rectangle 361"/>
              <p:cNvSpPr>
                <a:spLocks noChangeArrowheads="1"/>
              </p:cNvSpPr>
              <p:nvPr/>
            </p:nvSpPr>
            <p:spPr bwMode="auto">
              <a:xfrm>
                <a:off x="4297" y="1548"/>
                <a:ext cx="6" cy="198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3" name="Rectangle 362"/>
              <p:cNvSpPr>
                <a:spLocks noChangeArrowheads="1"/>
              </p:cNvSpPr>
              <p:nvPr/>
            </p:nvSpPr>
            <p:spPr bwMode="auto">
              <a:xfrm>
                <a:off x="4303" y="1548"/>
                <a:ext cx="12" cy="198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4" name="Rectangle 363"/>
              <p:cNvSpPr>
                <a:spLocks noChangeArrowheads="1"/>
              </p:cNvSpPr>
              <p:nvPr/>
            </p:nvSpPr>
            <p:spPr bwMode="auto">
              <a:xfrm>
                <a:off x="4315" y="1548"/>
                <a:ext cx="246" cy="198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5" name="Rectangle 364"/>
              <p:cNvSpPr>
                <a:spLocks noChangeArrowheads="1"/>
              </p:cNvSpPr>
              <p:nvPr/>
            </p:nvSpPr>
            <p:spPr bwMode="auto">
              <a:xfrm>
                <a:off x="4075" y="1548"/>
                <a:ext cx="486" cy="198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6" name="Rectangle 365"/>
              <p:cNvSpPr>
                <a:spLocks noChangeArrowheads="1"/>
              </p:cNvSpPr>
              <p:nvPr/>
            </p:nvSpPr>
            <p:spPr bwMode="auto">
              <a:xfrm>
                <a:off x="4189" y="1566"/>
                <a:ext cx="36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KeretesElem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7" name="Rectangle 366"/>
              <p:cNvSpPr>
                <a:spLocks noChangeArrowheads="1"/>
              </p:cNvSpPr>
              <p:nvPr/>
            </p:nvSpPr>
            <p:spPr bwMode="auto">
              <a:xfrm>
                <a:off x="4219" y="1662"/>
                <a:ext cx="22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Sínvég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8" name="Rectangle 367"/>
              <p:cNvSpPr>
                <a:spLocks noChangeArrowheads="1"/>
              </p:cNvSpPr>
              <p:nvPr/>
            </p:nvSpPr>
            <p:spPr bwMode="auto">
              <a:xfrm>
                <a:off x="4087" y="3222"/>
                <a:ext cx="498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9" name="Rectangle 368"/>
              <p:cNvSpPr>
                <a:spLocks noChangeArrowheads="1"/>
              </p:cNvSpPr>
              <p:nvPr/>
            </p:nvSpPr>
            <p:spPr bwMode="auto">
              <a:xfrm>
                <a:off x="4087" y="3222"/>
                <a:ext cx="498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0" name="Rectangle 369"/>
              <p:cNvSpPr>
                <a:spLocks noChangeArrowheads="1"/>
              </p:cNvSpPr>
              <p:nvPr/>
            </p:nvSpPr>
            <p:spPr bwMode="auto">
              <a:xfrm>
                <a:off x="4069" y="3204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1" name="Rectangle 370"/>
              <p:cNvSpPr>
                <a:spLocks noChangeArrowheads="1"/>
              </p:cNvSpPr>
              <p:nvPr/>
            </p:nvSpPr>
            <p:spPr bwMode="auto">
              <a:xfrm>
                <a:off x="4075" y="3204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2" name="Rectangle 371"/>
              <p:cNvSpPr>
                <a:spLocks noChangeArrowheads="1"/>
              </p:cNvSpPr>
              <p:nvPr/>
            </p:nvSpPr>
            <p:spPr bwMode="auto">
              <a:xfrm>
                <a:off x="4087" y="3204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3" name="Rectangle 372"/>
              <p:cNvSpPr>
                <a:spLocks noChangeArrowheads="1"/>
              </p:cNvSpPr>
              <p:nvPr/>
            </p:nvSpPr>
            <p:spPr bwMode="auto">
              <a:xfrm>
                <a:off x="4099" y="3204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4" name="Rectangle 373"/>
              <p:cNvSpPr>
                <a:spLocks noChangeArrowheads="1"/>
              </p:cNvSpPr>
              <p:nvPr/>
            </p:nvSpPr>
            <p:spPr bwMode="auto">
              <a:xfrm>
                <a:off x="4111" y="3204"/>
                <a:ext cx="6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5" name="Rectangle 374"/>
              <p:cNvSpPr>
                <a:spLocks noChangeArrowheads="1"/>
              </p:cNvSpPr>
              <p:nvPr/>
            </p:nvSpPr>
            <p:spPr bwMode="auto">
              <a:xfrm>
                <a:off x="4117" y="3204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6" name="Rectangle 375"/>
              <p:cNvSpPr>
                <a:spLocks noChangeArrowheads="1"/>
              </p:cNvSpPr>
              <p:nvPr/>
            </p:nvSpPr>
            <p:spPr bwMode="auto">
              <a:xfrm>
                <a:off x="4129" y="3204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7" name="Rectangle 376"/>
              <p:cNvSpPr>
                <a:spLocks noChangeArrowheads="1"/>
              </p:cNvSpPr>
              <p:nvPr/>
            </p:nvSpPr>
            <p:spPr bwMode="auto">
              <a:xfrm>
                <a:off x="4141" y="3204"/>
                <a:ext cx="6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8" name="Rectangle 377"/>
              <p:cNvSpPr>
                <a:spLocks noChangeArrowheads="1"/>
              </p:cNvSpPr>
              <p:nvPr/>
            </p:nvSpPr>
            <p:spPr bwMode="auto">
              <a:xfrm>
                <a:off x="4147" y="3204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9" name="Rectangle 378"/>
              <p:cNvSpPr>
                <a:spLocks noChangeArrowheads="1"/>
              </p:cNvSpPr>
              <p:nvPr/>
            </p:nvSpPr>
            <p:spPr bwMode="auto">
              <a:xfrm>
                <a:off x="4159" y="3204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0" name="Rectangle 379"/>
              <p:cNvSpPr>
                <a:spLocks noChangeArrowheads="1"/>
              </p:cNvSpPr>
              <p:nvPr/>
            </p:nvSpPr>
            <p:spPr bwMode="auto">
              <a:xfrm>
                <a:off x="4171" y="3204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1" name="Rectangle 380"/>
              <p:cNvSpPr>
                <a:spLocks noChangeArrowheads="1"/>
              </p:cNvSpPr>
              <p:nvPr/>
            </p:nvSpPr>
            <p:spPr bwMode="auto">
              <a:xfrm>
                <a:off x="4183" y="3204"/>
                <a:ext cx="6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2" name="Rectangle 381"/>
              <p:cNvSpPr>
                <a:spLocks noChangeArrowheads="1"/>
              </p:cNvSpPr>
              <p:nvPr/>
            </p:nvSpPr>
            <p:spPr bwMode="auto">
              <a:xfrm>
                <a:off x="4189" y="3204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3" name="Rectangle 382"/>
              <p:cNvSpPr>
                <a:spLocks noChangeArrowheads="1"/>
              </p:cNvSpPr>
              <p:nvPr/>
            </p:nvSpPr>
            <p:spPr bwMode="auto">
              <a:xfrm>
                <a:off x="4207" y="3204"/>
                <a:ext cx="12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4" name="Rectangle 383"/>
              <p:cNvSpPr>
                <a:spLocks noChangeArrowheads="1"/>
              </p:cNvSpPr>
              <p:nvPr/>
            </p:nvSpPr>
            <p:spPr bwMode="auto">
              <a:xfrm>
                <a:off x="4219" y="3204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5" name="Rectangle 384"/>
              <p:cNvSpPr>
                <a:spLocks noChangeArrowheads="1"/>
              </p:cNvSpPr>
              <p:nvPr/>
            </p:nvSpPr>
            <p:spPr bwMode="auto">
              <a:xfrm>
                <a:off x="4231" y="3204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6" name="Rectangle 385"/>
              <p:cNvSpPr>
                <a:spLocks noChangeArrowheads="1"/>
              </p:cNvSpPr>
              <p:nvPr/>
            </p:nvSpPr>
            <p:spPr bwMode="auto">
              <a:xfrm>
                <a:off x="4243" y="3204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7" name="Rectangle 386"/>
              <p:cNvSpPr>
                <a:spLocks noChangeArrowheads="1"/>
              </p:cNvSpPr>
              <p:nvPr/>
            </p:nvSpPr>
            <p:spPr bwMode="auto">
              <a:xfrm>
                <a:off x="4255" y="3204"/>
                <a:ext cx="6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8" name="Rectangle 387"/>
              <p:cNvSpPr>
                <a:spLocks noChangeArrowheads="1"/>
              </p:cNvSpPr>
              <p:nvPr/>
            </p:nvSpPr>
            <p:spPr bwMode="auto">
              <a:xfrm>
                <a:off x="4261" y="3204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9" name="Rectangle 388"/>
              <p:cNvSpPr>
                <a:spLocks noChangeArrowheads="1"/>
              </p:cNvSpPr>
              <p:nvPr/>
            </p:nvSpPr>
            <p:spPr bwMode="auto">
              <a:xfrm>
                <a:off x="4273" y="3204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0" name="Rectangle 389"/>
              <p:cNvSpPr>
                <a:spLocks noChangeArrowheads="1"/>
              </p:cNvSpPr>
              <p:nvPr/>
            </p:nvSpPr>
            <p:spPr bwMode="auto">
              <a:xfrm>
                <a:off x="4285" y="3204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1" name="Rectangle 390"/>
              <p:cNvSpPr>
                <a:spLocks noChangeArrowheads="1"/>
              </p:cNvSpPr>
              <p:nvPr/>
            </p:nvSpPr>
            <p:spPr bwMode="auto">
              <a:xfrm>
                <a:off x="4297" y="3204"/>
                <a:ext cx="6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2" name="Rectangle 391"/>
              <p:cNvSpPr>
                <a:spLocks noChangeArrowheads="1"/>
              </p:cNvSpPr>
              <p:nvPr/>
            </p:nvSpPr>
            <p:spPr bwMode="auto">
              <a:xfrm>
                <a:off x="4303" y="3204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3" name="Rectangle 392"/>
              <p:cNvSpPr>
                <a:spLocks noChangeArrowheads="1"/>
              </p:cNvSpPr>
              <p:nvPr/>
            </p:nvSpPr>
            <p:spPr bwMode="auto">
              <a:xfrm>
                <a:off x="4315" y="3204"/>
                <a:ext cx="252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4" name="Rectangle 393"/>
              <p:cNvSpPr>
                <a:spLocks noChangeArrowheads="1"/>
              </p:cNvSpPr>
              <p:nvPr/>
            </p:nvSpPr>
            <p:spPr bwMode="auto">
              <a:xfrm>
                <a:off x="4069" y="3204"/>
                <a:ext cx="498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5" name="Rectangle 394"/>
              <p:cNvSpPr>
                <a:spLocks noChangeArrowheads="1"/>
              </p:cNvSpPr>
              <p:nvPr/>
            </p:nvSpPr>
            <p:spPr bwMode="auto">
              <a:xfrm>
                <a:off x="4213" y="3258"/>
                <a:ext cx="2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Vágány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6" name="Rectangle 395"/>
              <p:cNvSpPr>
                <a:spLocks noChangeArrowheads="1"/>
              </p:cNvSpPr>
              <p:nvPr/>
            </p:nvSpPr>
            <p:spPr bwMode="auto">
              <a:xfrm>
                <a:off x="2659" y="3240"/>
                <a:ext cx="900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7" name="Rectangle 396"/>
              <p:cNvSpPr>
                <a:spLocks noChangeArrowheads="1"/>
              </p:cNvSpPr>
              <p:nvPr/>
            </p:nvSpPr>
            <p:spPr bwMode="auto">
              <a:xfrm>
                <a:off x="2659" y="3240"/>
                <a:ext cx="900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8" name="Rectangle 397"/>
              <p:cNvSpPr>
                <a:spLocks noChangeArrowheads="1"/>
              </p:cNvSpPr>
              <p:nvPr/>
            </p:nvSpPr>
            <p:spPr bwMode="auto">
              <a:xfrm>
                <a:off x="2641" y="3222"/>
                <a:ext cx="30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9" name="Rectangle 398"/>
              <p:cNvSpPr>
                <a:spLocks noChangeArrowheads="1"/>
              </p:cNvSpPr>
              <p:nvPr/>
            </p:nvSpPr>
            <p:spPr bwMode="auto">
              <a:xfrm>
                <a:off x="2671" y="3222"/>
                <a:ext cx="36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0" name="Rectangle 399"/>
              <p:cNvSpPr>
                <a:spLocks noChangeArrowheads="1"/>
              </p:cNvSpPr>
              <p:nvPr/>
            </p:nvSpPr>
            <p:spPr bwMode="auto">
              <a:xfrm>
                <a:off x="2707" y="3222"/>
                <a:ext cx="4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1" name="Rectangle 400"/>
              <p:cNvSpPr>
                <a:spLocks noChangeArrowheads="1"/>
              </p:cNvSpPr>
              <p:nvPr/>
            </p:nvSpPr>
            <p:spPr bwMode="auto">
              <a:xfrm>
                <a:off x="2749" y="3222"/>
                <a:ext cx="36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2" name="Rectangle 401"/>
              <p:cNvSpPr>
                <a:spLocks noChangeArrowheads="1"/>
              </p:cNvSpPr>
              <p:nvPr/>
            </p:nvSpPr>
            <p:spPr bwMode="auto">
              <a:xfrm>
                <a:off x="2785" y="3222"/>
                <a:ext cx="36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3" name="Rectangle 402"/>
              <p:cNvSpPr>
                <a:spLocks noChangeArrowheads="1"/>
              </p:cNvSpPr>
              <p:nvPr/>
            </p:nvSpPr>
            <p:spPr bwMode="auto">
              <a:xfrm>
                <a:off x="2821" y="3222"/>
                <a:ext cx="36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4" name="Rectangle 403"/>
              <p:cNvSpPr>
                <a:spLocks noChangeArrowheads="1"/>
              </p:cNvSpPr>
              <p:nvPr/>
            </p:nvSpPr>
            <p:spPr bwMode="auto">
              <a:xfrm>
                <a:off x="2857" y="3222"/>
                <a:ext cx="54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5" name="Rectangle 404"/>
              <p:cNvSpPr>
                <a:spLocks noChangeArrowheads="1"/>
              </p:cNvSpPr>
              <p:nvPr/>
            </p:nvSpPr>
            <p:spPr bwMode="auto">
              <a:xfrm>
                <a:off x="2911" y="3222"/>
                <a:ext cx="4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6" name="Rectangle 405"/>
              <p:cNvSpPr>
                <a:spLocks noChangeArrowheads="1"/>
              </p:cNvSpPr>
              <p:nvPr/>
            </p:nvSpPr>
            <p:spPr bwMode="auto">
              <a:xfrm>
                <a:off x="2953" y="3222"/>
                <a:ext cx="36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7" name="Rectangle 406"/>
              <p:cNvSpPr>
                <a:spLocks noChangeArrowheads="1"/>
              </p:cNvSpPr>
              <p:nvPr/>
            </p:nvSpPr>
            <p:spPr bwMode="auto">
              <a:xfrm>
                <a:off x="2989" y="3222"/>
                <a:ext cx="4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8" name="Rectangle 407"/>
              <p:cNvSpPr>
                <a:spLocks noChangeArrowheads="1"/>
              </p:cNvSpPr>
              <p:nvPr/>
            </p:nvSpPr>
            <p:spPr bwMode="auto">
              <a:xfrm>
                <a:off x="3031" y="3222"/>
                <a:ext cx="36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9" name="Rectangle 408"/>
              <p:cNvSpPr>
                <a:spLocks noChangeArrowheads="1"/>
              </p:cNvSpPr>
              <p:nvPr/>
            </p:nvSpPr>
            <p:spPr bwMode="auto">
              <a:xfrm>
                <a:off x="3067" y="3222"/>
                <a:ext cx="47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0" name="Rectangle 409"/>
              <p:cNvSpPr>
                <a:spLocks noChangeArrowheads="1"/>
              </p:cNvSpPr>
              <p:nvPr/>
            </p:nvSpPr>
            <p:spPr bwMode="auto">
              <a:xfrm>
                <a:off x="2641" y="3222"/>
                <a:ext cx="900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1" name="Rectangle 410"/>
              <p:cNvSpPr>
                <a:spLocks noChangeArrowheads="1"/>
              </p:cNvSpPr>
              <p:nvPr/>
            </p:nvSpPr>
            <p:spPr bwMode="auto">
              <a:xfrm>
                <a:off x="2983" y="3276"/>
                <a:ext cx="2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Vezérlõ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2" name="Rectangle 411"/>
              <p:cNvSpPr>
                <a:spLocks noChangeArrowheads="1"/>
              </p:cNvSpPr>
              <p:nvPr/>
            </p:nvSpPr>
            <p:spPr bwMode="auto">
              <a:xfrm>
                <a:off x="4075" y="2892"/>
                <a:ext cx="528" cy="198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3" name="Rectangle 412"/>
              <p:cNvSpPr>
                <a:spLocks noChangeArrowheads="1"/>
              </p:cNvSpPr>
              <p:nvPr/>
            </p:nvSpPr>
            <p:spPr bwMode="auto">
              <a:xfrm>
                <a:off x="4075" y="2892"/>
                <a:ext cx="528" cy="198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4" name="Rectangle 413"/>
              <p:cNvSpPr>
                <a:spLocks noChangeArrowheads="1"/>
              </p:cNvSpPr>
              <p:nvPr/>
            </p:nvSpPr>
            <p:spPr bwMode="auto">
              <a:xfrm>
                <a:off x="4057" y="2874"/>
                <a:ext cx="6" cy="198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5" name="Rectangle 414"/>
              <p:cNvSpPr>
                <a:spLocks noChangeArrowheads="1"/>
              </p:cNvSpPr>
              <p:nvPr/>
            </p:nvSpPr>
            <p:spPr bwMode="auto">
              <a:xfrm>
                <a:off x="4063" y="2874"/>
                <a:ext cx="12" cy="198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6" name="Rectangle 415"/>
              <p:cNvSpPr>
                <a:spLocks noChangeArrowheads="1"/>
              </p:cNvSpPr>
              <p:nvPr/>
            </p:nvSpPr>
            <p:spPr bwMode="auto">
              <a:xfrm>
                <a:off x="4075" y="2874"/>
                <a:ext cx="12" cy="198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7" name="Rectangle 416"/>
              <p:cNvSpPr>
                <a:spLocks noChangeArrowheads="1"/>
              </p:cNvSpPr>
              <p:nvPr/>
            </p:nvSpPr>
            <p:spPr bwMode="auto">
              <a:xfrm>
                <a:off x="4087" y="2874"/>
                <a:ext cx="12" cy="198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8" name="Rectangle 417"/>
              <p:cNvSpPr>
                <a:spLocks noChangeArrowheads="1"/>
              </p:cNvSpPr>
              <p:nvPr/>
            </p:nvSpPr>
            <p:spPr bwMode="auto">
              <a:xfrm>
                <a:off x="4099" y="2874"/>
                <a:ext cx="12" cy="198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9" name="Rectangle 418"/>
              <p:cNvSpPr>
                <a:spLocks noChangeArrowheads="1"/>
              </p:cNvSpPr>
              <p:nvPr/>
            </p:nvSpPr>
            <p:spPr bwMode="auto">
              <a:xfrm>
                <a:off x="4111" y="2874"/>
                <a:ext cx="12" cy="198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0" name="Rectangle 419"/>
              <p:cNvSpPr>
                <a:spLocks noChangeArrowheads="1"/>
              </p:cNvSpPr>
              <p:nvPr/>
            </p:nvSpPr>
            <p:spPr bwMode="auto">
              <a:xfrm>
                <a:off x="4123" y="2874"/>
                <a:ext cx="6" cy="198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1" name="Rectangle 420"/>
              <p:cNvSpPr>
                <a:spLocks noChangeArrowheads="1"/>
              </p:cNvSpPr>
              <p:nvPr/>
            </p:nvSpPr>
            <p:spPr bwMode="auto">
              <a:xfrm>
                <a:off x="4129" y="2874"/>
                <a:ext cx="12" cy="198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2" name="Rectangle 421"/>
              <p:cNvSpPr>
                <a:spLocks noChangeArrowheads="1"/>
              </p:cNvSpPr>
              <p:nvPr/>
            </p:nvSpPr>
            <p:spPr bwMode="auto">
              <a:xfrm>
                <a:off x="4141" y="2874"/>
                <a:ext cx="12" cy="198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3" name="Rectangle 422"/>
              <p:cNvSpPr>
                <a:spLocks noChangeArrowheads="1"/>
              </p:cNvSpPr>
              <p:nvPr/>
            </p:nvSpPr>
            <p:spPr bwMode="auto">
              <a:xfrm>
                <a:off x="4153" y="2874"/>
                <a:ext cx="12" cy="198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4" name="Rectangle 423"/>
              <p:cNvSpPr>
                <a:spLocks noChangeArrowheads="1"/>
              </p:cNvSpPr>
              <p:nvPr/>
            </p:nvSpPr>
            <p:spPr bwMode="auto">
              <a:xfrm>
                <a:off x="4165" y="2874"/>
                <a:ext cx="12" cy="198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5" name="Rectangle 424"/>
              <p:cNvSpPr>
                <a:spLocks noChangeArrowheads="1"/>
              </p:cNvSpPr>
              <p:nvPr/>
            </p:nvSpPr>
            <p:spPr bwMode="auto">
              <a:xfrm>
                <a:off x="4177" y="2874"/>
                <a:ext cx="12" cy="198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6" name="Rectangle 425"/>
              <p:cNvSpPr>
                <a:spLocks noChangeArrowheads="1"/>
              </p:cNvSpPr>
              <p:nvPr/>
            </p:nvSpPr>
            <p:spPr bwMode="auto">
              <a:xfrm>
                <a:off x="4189" y="2874"/>
                <a:ext cx="12" cy="198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7" name="Rectangle 426"/>
              <p:cNvSpPr>
                <a:spLocks noChangeArrowheads="1"/>
              </p:cNvSpPr>
              <p:nvPr/>
            </p:nvSpPr>
            <p:spPr bwMode="auto">
              <a:xfrm>
                <a:off x="4201" y="2874"/>
                <a:ext cx="18" cy="198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8" name="Rectangle 427"/>
              <p:cNvSpPr>
                <a:spLocks noChangeArrowheads="1"/>
              </p:cNvSpPr>
              <p:nvPr/>
            </p:nvSpPr>
            <p:spPr bwMode="auto">
              <a:xfrm>
                <a:off x="4219" y="2874"/>
                <a:ext cx="12" cy="198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9" name="Rectangle 428"/>
              <p:cNvSpPr>
                <a:spLocks noChangeArrowheads="1"/>
              </p:cNvSpPr>
              <p:nvPr/>
            </p:nvSpPr>
            <p:spPr bwMode="auto">
              <a:xfrm>
                <a:off x="4231" y="2874"/>
                <a:ext cx="12" cy="198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0" name="Rectangle 429"/>
              <p:cNvSpPr>
                <a:spLocks noChangeArrowheads="1"/>
              </p:cNvSpPr>
              <p:nvPr/>
            </p:nvSpPr>
            <p:spPr bwMode="auto">
              <a:xfrm>
                <a:off x="4243" y="2874"/>
                <a:ext cx="12" cy="198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1" name="Rectangle 430"/>
              <p:cNvSpPr>
                <a:spLocks noChangeArrowheads="1"/>
              </p:cNvSpPr>
              <p:nvPr/>
            </p:nvSpPr>
            <p:spPr bwMode="auto">
              <a:xfrm>
                <a:off x="4255" y="2874"/>
                <a:ext cx="6" cy="198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2" name="Rectangle 431"/>
              <p:cNvSpPr>
                <a:spLocks noChangeArrowheads="1"/>
              </p:cNvSpPr>
              <p:nvPr/>
            </p:nvSpPr>
            <p:spPr bwMode="auto">
              <a:xfrm>
                <a:off x="4261" y="2874"/>
                <a:ext cx="12" cy="198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3" name="Rectangle 432"/>
              <p:cNvSpPr>
                <a:spLocks noChangeArrowheads="1"/>
              </p:cNvSpPr>
              <p:nvPr/>
            </p:nvSpPr>
            <p:spPr bwMode="auto">
              <a:xfrm>
                <a:off x="4273" y="2874"/>
                <a:ext cx="12" cy="198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4" name="Rectangle 433"/>
              <p:cNvSpPr>
                <a:spLocks noChangeArrowheads="1"/>
              </p:cNvSpPr>
              <p:nvPr/>
            </p:nvSpPr>
            <p:spPr bwMode="auto">
              <a:xfrm>
                <a:off x="4285" y="2874"/>
                <a:ext cx="12" cy="198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5" name="Rectangle 434"/>
              <p:cNvSpPr>
                <a:spLocks noChangeArrowheads="1"/>
              </p:cNvSpPr>
              <p:nvPr/>
            </p:nvSpPr>
            <p:spPr bwMode="auto">
              <a:xfrm>
                <a:off x="4297" y="2874"/>
                <a:ext cx="12" cy="198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6" name="Rectangle 435"/>
              <p:cNvSpPr>
                <a:spLocks noChangeArrowheads="1"/>
              </p:cNvSpPr>
              <p:nvPr/>
            </p:nvSpPr>
            <p:spPr bwMode="auto">
              <a:xfrm>
                <a:off x="4309" y="2874"/>
                <a:ext cx="12" cy="198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7" name="Rectangle 436"/>
              <p:cNvSpPr>
                <a:spLocks noChangeArrowheads="1"/>
              </p:cNvSpPr>
              <p:nvPr/>
            </p:nvSpPr>
            <p:spPr bwMode="auto">
              <a:xfrm>
                <a:off x="4321" y="2874"/>
                <a:ext cx="264" cy="198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8" name="Rectangle 437"/>
              <p:cNvSpPr>
                <a:spLocks noChangeArrowheads="1"/>
              </p:cNvSpPr>
              <p:nvPr/>
            </p:nvSpPr>
            <p:spPr bwMode="auto">
              <a:xfrm>
                <a:off x="4057" y="2874"/>
                <a:ext cx="528" cy="198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9" name="Rectangle 438"/>
              <p:cNvSpPr>
                <a:spLocks noChangeArrowheads="1"/>
              </p:cNvSpPr>
              <p:nvPr/>
            </p:nvSpPr>
            <p:spPr bwMode="auto">
              <a:xfrm>
                <a:off x="4099" y="2892"/>
                <a:ext cx="46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MozgathatóElem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0" name="Rectangle 439"/>
              <p:cNvSpPr>
                <a:spLocks noChangeArrowheads="1"/>
              </p:cNvSpPr>
              <p:nvPr/>
            </p:nvSpPr>
            <p:spPr bwMode="auto">
              <a:xfrm>
                <a:off x="4237" y="2988"/>
                <a:ext cx="19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Vonat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1" name="Rectangle 440"/>
              <p:cNvSpPr>
                <a:spLocks noChangeArrowheads="1"/>
              </p:cNvSpPr>
              <p:nvPr/>
            </p:nvSpPr>
            <p:spPr bwMode="auto">
              <a:xfrm>
                <a:off x="5131" y="2526"/>
                <a:ext cx="378" cy="246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2" name="Rectangle 441"/>
              <p:cNvSpPr>
                <a:spLocks noChangeArrowheads="1"/>
              </p:cNvSpPr>
              <p:nvPr/>
            </p:nvSpPr>
            <p:spPr bwMode="auto">
              <a:xfrm>
                <a:off x="5131" y="2526"/>
                <a:ext cx="378" cy="246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3" name="Rectangle 442"/>
              <p:cNvSpPr>
                <a:spLocks noChangeArrowheads="1"/>
              </p:cNvSpPr>
              <p:nvPr/>
            </p:nvSpPr>
            <p:spPr bwMode="auto">
              <a:xfrm>
                <a:off x="5113" y="2508"/>
                <a:ext cx="6" cy="246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4" name="Rectangle 443"/>
              <p:cNvSpPr>
                <a:spLocks noChangeArrowheads="1"/>
              </p:cNvSpPr>
              <p:nvPr/>
            </p:nvSpPr>
            <p:spPr bwMode="auto">
              <a:xfrm>
                <a:off x="5119" y="2508"/>
                <a:ext cx="6" cy="246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5" name="Rectangle 444"/>
              <p:cNvSpPr>
                <a:spLocks noChangeArrowheads="1"/>
              </p:cNvSpPr>
              <p:nvPr/>
            </p:nvSpPr>
            <p:spPr bwMode="auto">
              <a:xfrm>
                <a:off x="5125" y="2508"/>
                <a:ext cx="12" cy="246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6" name="Rectangle 445"/>
              <p:cNvSpPr>
                <a:spLocks noChangeArrowheads="1"/>
              </p:cNvSpPr>
              <p:nvPr/>
            </p:nvSpPr>
            <p:spPr bwMode="auto">
              <a:xfrm>
                <a:off x="5137" y="2508"/>
                <a:ext cx="6" cy="246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7" name="Rectangle 446"/>
              <p:cNvSpPr>
                <a:spLocks noChangeArrowheads="1"/>
              </p:cNvSpPr>
              <p:nvPr/>
            </p:nvSpPr>
            <p:spPr bwMode="auto">
              <a:xfrm>
                <a:off x="5143" y="2508"/>
                <a:ext cx="6" cy="246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8" name="Rectangle 447"/>
              <p:cNvSpPr>
                <a:spLocks noChangeArrowheads="1"/>
              </p:cNvSpPr>
              <p:nvPr/>
            </p:nvSpPr>
            <p:spPr bwMode="auto">
              <a:xfrm>
                <a:off x="5149" y="2508"/>
                <a:ext cx="12" cy="246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9" name="Rectangle 448"/>
              <p:cNvSpPr>
                <a:spLocks noChangeArrowheads="1"/>
              </p:cNvSpPr>
              <p:nvPr/>
            </p:nvSpPr>
            <p:spPr bwMode="auto">
              <a:xfrm>
                <a:off x="5161" y="2508"/>
                <a:ext cx="6" cy="246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0" name="Rectangle 449"/>
              <p:cNvSpPr>
                <a:spLocks noChangeArrowheads="1"/>
              </p:cNvSpPr>
              <p:nvPr/>
            </p:nvSpPr>
            <p:spPr bwMode="auto">
              <a:xfrm>
                <a:off x="5167" y="2508"/>
                <a:ext cx="6" cy="246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1" name="Rectangle 450"/>
              <p:cNvSpPr>
                <a:spLocks noChangeArrowheads="1"/>
              </p:cNvSpPr>
              <p:nvPr/>
            </p:nvSpPr>
            <p:spPr bwMode="auto">
              <a:xfrm>
                <a:off x="5173" y="2508"/>
                <a:ext cx="12" cy="246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2" name="Rectangle 451"/>
              <p:cNvSpPr>
                <a:spLocks noChangeArrowheads="1"/>
              </p:cNvSpPr>
              <p:nvPr/>
            </p:nvSpPr>
            <p:spPr bwMode="auto">
              <a:xfrm>
                <a:off x="5185" y="2508"/>
                <a:ext cx="6" cy="246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3" name="Rectangle 452"/>
              <p:cNvSpPr>
                <a:spLocks noChangeArrowheads="1"/>
              </p:cNvSpPr>
              <p:nvPr/>
            </p:nvSpPr>
            <p:spPr bwMode="auto">
              <a:xfrm>
                <a:off x="5191" y="2508"/>
                <a:ext cx="6" cy="246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4" name="Rectangle 453"/>
              <p:cNvSpPr>
                <a:spLocks noChangeArrowheads="1"/>
              </p:cNvSpPr>
              <p:nvPr/>
            </p:nvSpPr>
            <p:spPr bwMode="auto">
              <a:xfrm>
                <a:off x="5197" y="2508"/>
                <a:ext cx="12" cy="246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5" name="Rectangle 454"/>
              <p:cNvSpPr>
                <a:spLocks noChangeArrowheads="1"/>
              </p:cNvSpPr>
              <p:nvPr/>
            </p:nvSpPr>
            <p:spPr bwMode="auto">
              <a:xfrm>
                <a:off x="5209" y="2508"/>
                <a:ext cx="6" cy="246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6" name="Rectangle 455"/>
              <p:cNvSpPr>
                <a:spLocks noChangeArrowheads="1"/>
              </p:cNvSpPr>
              <p:nvPr/>
            </p:nvSpPr>
            <p:spPr bwMode="auto">
              <a:xfrm>
                <a:off x="5215" y="2508"/>
                <a:ext cx="12" cy="246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7" name="Rectangle 456"/>
              <p:cNvSpPr>
                <a:spLocks noChangeArrowheads="1"/>
              </p:cNvSpPr>
              <p:nvPr/>
            </p:nvSpPr>
            <p:spPr bwMode="auto">
              <a:xfrm>
                <a:off x="5227" y="2508"/>
                <a:ext cx="12" cy="246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8" name="Rectangle 457"/>
              <p:cNvSpPr>
                <a:spLocks noChangeArrowheads="1"/>
              </p:cNvSpPr>
              <p:nvPr/>
            </p:nvSpPr>
            <p:spPr bwMode="auto">
              <a:xfrm>
                <a:off x="5239" y="2508"/>
                <a:ext cx="6" cy="246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29" name="Rectangle 458"/>
              <p:cNvSpPr>
                <a:spLocks noChangeArrowheads="1"/>
              </p:cNvSpPr>
              <p:nvPr/>
            </p:nvSpPr>
            <p:spPr bwMode="auto">
              <a:xfrm>
                <a:off x="5245" y="2508"/>
                <a:ext cx="6" cy="246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</p:grpSp>
        <p:sp>
          <p:nvSpPr>
            <p:cNvPr id="1217" name="Rectangle 460"/>
            <p:cNvSpPr>
              <a:spLocks noChangeArrowheads="1"/>
            </p:cNvSpPr>
            <p:nvPr/>
          </p:nvSpPr>
          <p:spPr bwMode="auto">
            <a:xfrm>
              <a:off x="5251" y="2508"/>
              <a:ext cx="12" cy="24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18" name="Rectangle 461"/>
            <p:cNvSpPr>
              <a:spLocks noChangeArrowheads="1"/>
            </p:cNvSpPr>
            <p:nvPr/>
          </p:nvSpPr>
          <p:spPr bwMode="auto">
            <a:xfrm>
              <a:off x="5263" y="2508"/>
              <a:ext cx="6" cy="246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19" name="Rectangle 462"/>
            <p:cNvSpPr>
              <a:spLocks noChangeArrowheads="1"/>
            </p:cNvSpPr>
            <p:nvPr/>
          </p:nvSpPr>
          <p:spPr bwMode="auto">
            <a:xfrm>
              <a:off x="5269" y="2508"/>
              <a:ext cx="6" cy="246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0" name="Rectangle 463"/>
            <p:cNvSpPr>
              <a:spLocks noChangeArrowheads="1"/>
            </p:cNvSpPr>
            <p:nvPr/>
          </p:nvSpPr>
          <p:spPr bwMode="auto">
            <a:xfrm>
              <a:off x="5275" y="2508"/>
              <a:ext cx="12" cy="24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1" name="Rectangle 464"/>
            <p:cNvSpPr>
              <a:spLocks noChangeArrowheads="1"/>
            </p:cNvSpPr>
            <p:nvPr/>
          </p:nvSpPr>
          <p:spPr bwMode="auto">
            <a:xfrm>
              <a:off x="5287" y="2508"/>
              <a:ext cx="6" cy="246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2" name="Rectangle 465"/>
            <p:cNvSpPr>
              <a:spLocks noChangeArrowheads="1"/>
            </p:cNvSpPr>
            <p:nvPr/>
          </p:nvSpPr>
          <p:spPr bwMode="auto">
            <a:xfrm>
              <a:off x="5293" y="2508"/>
              <a:ext cx="6" cy="24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3" name="Rectangle 466"/>
            <p:cNvSpPr>
              <a:spLocks noChangeArrowheads="1"/>
            </p:cNvSpPr>
            <p:nvPr/>
          </p:nvSpPr>
          <p:spPr bwMode="auto">
            <a:xfrm>
              <a:off x="5299" y="2508"/>
              <a:ext cx="192" cy="24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4" name="Rectangle 467"/>
            <p:cNvSpPr>
              <a:spLocks noChangeArrowheads="1"/>
            </p:cNvSpPr>
            <p:nvPr/>
          </p:nvSpPr>
          <p:spPr bwMode="auto">
            <a:xfrm>
              <a:off x="5113" y="2508"/>
              <a:ext cx="378" cy="246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5" name="Rectangle 468"/>
            <p:cNvSpPr>
              <a:spLocks noChangeArrowheads="1"/>
            </p:cNvSpPr>
            <p:nvPr/>
          </p:nvSpPr>
          <p:spPr bwMode="auto">
            <a:xfrm>
              <a:off x="5137" y="2562"/>
              <a:ext cx="3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Vonatkerék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6" name="Line 469"/>
            <p:cNvSpPr>
              <a:spLocks noChangeShapeType="1"/>
            </p:cNvSpPr>
            <p:nvPr/>
          </p:nvSpPr>
          <p:spPr bwMode="auto">
            <a:xfrm>
              <a:off x="5113" y="2670"/>
              <a:ext cx="378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7" name="Rectangle 470"/>
            <p:cNvSpPr>
              <a:spLocks noChangeArrowheads="1"/>
            </p:cNvSpPr>
            <p:nvPr/>
          </p:nvSpPr>
          <p:spPr bwMode="auto">
            <a:xfrm>
              <a:off x="2095" y="3240"/>
              <a:ext cx="342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8" name="Rectangle 471"/>
            <p:cNvSpPr>
              <a:spLocks noChangeArrowheads="1"/>
            </p:cNvSpPr>
            <p:nvPr/>
          </p:nvSpPr>
          <p:spPr bwMode="auto">
            <a:xfrm>
              <a:off x="2095" y="3240"/>
              <a:ext cx="342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29" name="Rectangle 472"/>
            <p:cNvSpPr>
              <a:spLocks noChangeArrowheads="1"/>
            </p:cNvSpPr>
            <p:nvPr/>
          </p:nvSpPr>
          <p:spPr bwMode="auto">
            <a:xfrm>
              <a:off x="2077" y="3222"/>
              <a:ext cx="6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0" name="Rectangle 473"/>
            <p:cNvSpPr>
              <a:spLocks noChangeArrowheads="1"/>
            </p:cNvSpPr>
            <p:nvPr/>
          </p:nvSpPr>
          <p:spPr bwMode="auto">
            <a:xfrm>
              <a:off x="2083" y="3222"/>
              <a:ext cx="6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1" name="Rectangle 474"/>
            <p:cNvSpPr>
              <a:spLocks noChangeArrowheads="1"/>
            </p:cNvSpPr>
            <p:nvPr/>
          </p:nvSpPr>
          <p:spPr bwMode="auto">
            <a:xfrm>
              <a:off x="2089" y="3222"/>
              <a:ext cx="6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2" name="Rectangle 475"/>
            <p:cNvSpPr>
              <a:spLocks noChangeArrowheads="1"/>
            </p:cNvSpPr>
            <p:nvPr/>
          </p:nvSpPr>
          <p:spPr bwMode="auto">
            <a:xfrm>
              <a:off x="2095" y="3222"/>
              <a:ext cx="12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3" name="Rectangle 476"/>
            <p:cNvSpPr>
              <a:spLocks noChangeArrowheads="1"/>
            </p:cNvSpPr>
            <p:nvPr/>
          </p:nvSpPr>
          <p:spPr bwMode="auto">
            <a:xfrm>
              <a:off x="2107" y="3222"/>
              <a:ext cx="6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4" name="Rectangle 477"/>
            <p:cNvSpPr>
              <a:spLocks noChangeArrowheads="1"/>
            </p:cNvSpPr>
            <p:nvPr/>
          </p:nvSpPr>
          <p:spPr bwMode="auto">
            <a:xfrm>
              <a:off x="2113" y="3222"/>
              <a:ext cx="6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5" name="Rectangle 478"/>
            <p:cNvSpPr>
              <a:spLocks noChangeArrowheads="1"/>
            </p:cNvSpPr>
            <p:nvPr/>
          </p:nvSpPr>
          <p:spPr bwMode="auto">
            <a:xfrm>
              <a:off x="2119" y="3222"/>
              <a:ext cx="6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6" name="Rectangle 479"/>
            <p:cNvSpPr>
              <a:spLocks noChangeArrowheads="1"/>
            </p:cNvSpPr>
            <p:nvPr/>
          </p:nvSpPr>
          <p:spPr bwMode="auto">
            <a:xfrm>
              <a:off x="2125" y="3222"/>
              <a:ext cx="6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7" name="Rectangle 480"/>
            <p:cNvSpPr>
              <a:spLocks noChangeArrowheads="1"/>
            </p:cNvSpPr>
            <p:nvPr/>
          </p:nvSpPr>
          <p:spPr bwMode="auto">
            <a:xfrm>
              <a:off x="2131" y="3222"/>
              <a:ext cx="12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8" name="Rectangle 481"/>
            <p:cNvSpPr>
              <a:spLocks noChangeArrowheads="1"/>
            </p:cNvSpPr>
            <p:nvPr/>
          </p:nvSpPr>
          <p:spPr bwMode="auto">
            <a:xfrm>
              <a:off x="2143" y="3222"/>
              <a:ext cx="6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39" name="Rectangle 482"/>
            <p:cNvSpPr>
              <a:spLocks noChangeArrowheads="1"/>
            </p:cNvSpPr>
            <p:nvPr/>
          </p:nvSpPr>
          <p:spPr bwMode="auto">
            <a:xfrm>
              <a:off x="2149" y="3222"/>
              <a:ext cx="6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0" name="Rectangle 483"/>
            <p:cNvSpPr>
              <a:spLocks noChangeArrowheads="1"/>
            </p:cNvSpPr>
            <p:nvPr/>
          </p:nvSpPr>
          <p:spPr bwMode="auto">
            <a:xfrm>
              <a:off x="2155" y="3222"/>
              <a:ext cx="6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1" name="Rectangle 484"/>
            <p:cNvSpPr>
              <a:spLocks noChangeArrowheads="1"/>
            </p:cNvSpPr>
            <p:nvPr/>
          </p:nvSpPr>
          <p:spPr bwMode="auto">
            <a:xfrm>
              <a:off x="2161" y="3222"/>
              <a:ext cx="12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2" name="Rectangle 485"/>
            <p:cNvSpPr>
              <a:spLocks noChangeArrowheads="1"/>
            </p:cNvSpPr>
            <p:nvPr/>
          </p:nvSpPr>
          <p:spPr bwMode="auto">
            <a:xfrm>
              <a:off x="2173" y="3222"/>
              <a:ext cx="6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3" name="Rectangle 486"/>
            <p:cNvSpPr>
              <a:spLocks noChangeArrowheads="1"/>
            </p:cNvSpPr>
            <p:nvPr/>
          </p:nvSpPr>
          <p:spPr bwMode="auto">
            <a:xfrm>
              <a:off x="2179" y="3222"/>
              <a:ext cx="12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4" name="Rectangle 487"/>
            <p:cNvSpPr>
              <a:spLocks noChangeArrowheads="1"/>
            </p:cNvSpPr>
            <p:nvPr/>
          </p:nvSpPr>
          <p:spPr bwMode="auto">
            <a:xfrm>
              <a:off x="2191" y="3222"/>
              <a:ext cx="6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5" name="Rectangle 488"/>
            <p:cNvSpPr>
              <a:spLocks noChangeArrowheads="1"/>
            </p:cNvSpPr>
            <p:nvPr/>
          </p:nvSpPr>
          <p:spPr bwMode="auto">
            <a:xfrm>
              <a:off x="2197" y="3222"/>
              <a:ext cx="6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6" name="Rectangle 489"/>
            <p:cNvSpPr>
              <a:spLocks noChangeArrowheads="1"/>
            </p:cNvSpPr>
            <p:nvPr/>
          </p:nvSpPr>
          <p:spPr bwMode="auto">
            <a:xfrm>
              <a:off x="2203" y="3222"/>
              <a:ext cx="6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7" name="Rectangle 490"/>
            <p:cNvSpPr>
              <a:spLocks noChangeArrowheads="1"/>
            </p:cNvSpPr>
            <p:nvPr/>
          </p:nvSpPr>
          <p:spPr bwMode="auto">
            <a:xfrm>
              <a:off x="2209" y="3222"/>
              <a:ext cx="12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8" name="Rectangle 491"/>
            <p:cNvSpPr>
              <a:spLocks noChangeArrowheads="1"/>
            </p:cNvSpPr>
            <p:nvPr/>
          </p:nvSpPr>
          <p:spPr bwMode="auto">
            <a:xfrm>
              <a:off x="2221" y="3222"/>
              <a:ext cx="6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49" name="Rectangle 492"/>
            <p:cNvSpPr>
              <a:spLocks noChangeArrowheads="1"/>
            </p:cNvSpPr>
            <p:nvPr/>
          </p:nvSpPr>
          <p:spPr bwMode="auto">
            <a:xfrm>
              <a:off x="2227" y="3222"/>
              <a:ext cx="6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0" name="Rectangle 493"/>
            <p:cNvSpPr>
              <a:spLocks noChangeArrowheads="1"/>
            </p:cNvSpPr>
            <p:nvPr/>
          </p:nvSpPr>
          <p:spPr bwMode="auto">
            <a:xfrm>
              <a:off x="2233" y="3222"/>
              <a:ext cx="6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1" name="Rectangle 494"/>
            <p:cNvSpPr>
              <a:spLocks noChangeArrowheads="1"/>
            </p:cNvSpPr>
            <p:nvPr/>
          </p:nvSpPr>
          <p:spPr bwMode="auto">
            <a:xfrm>
              <a:off x="2239" y="3222"/>
              <a:ext cx="6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2" name="Rectangle 495"/>
            <p:cNvSpPr>
              <a:spLocks noChangeArrowheads="1"/>
            </p:cNvSpPr>
            <p:nvPr/>
          </p:nvSpPr>
          <p:spPr bwMode="auto">
            <a:xfrm>
              <a:off x="2245" y="3222"/>
              <a:ext cx="174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3" name="Rectangle 496"/>
            <p:cNvSpPr>
              <a:spLocks noChangeArrowheads="1"/>
            </p:cNvSpPr>
            <p:nvPr/>
          </p:nvSpPr>
          <p:spPr bwMode="auto">
            <a:xfrm>
              <a:off x="2077" y="3222"/>
              <a:ext cx="342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4" name="Rectangle 497"/>
            <p:cNvSpPr>
              <a:spLocks noChangeArrowheads="1"/>
            </p:cNvSpPr>
            <p:nvPr/>
          </p:nvSpPr>
          <p:spPr bwMode="auto">
            <a:xfrm>
              <a:off x="2173" y="3276"/>
              <a:ext cx="1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Váltó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5" name="Line 498"/>
            <p:cNvSpPr>
              <a:spLocks noChangeShapeType="1"/>
            </p:cNvSpPr>
            <p:nvPr/>
          </p:nvSpPr>
          <p:spPr bwMode="auto">
            <a:xfrm>
              <a:off x="2911" y="3390"/>
              <a:ext cx="0" cy="3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6" name="Freeform 499"/>
            <p:cNvSpPr>
              <a:spLocks noEditPoints="1"/>
            </p:cNvSpPr>
            <p:nvPr/>
          </p:nvSpPr>
          <p:spPr bwMode="auto">
            <a:xfrm>
              <a:off x="2875" y="3660"/>
              <a:ext cx="72" cy="90"/>
            </a:xfrm>
            <a:custGeom>
              <a:avLst/>
              <a:gdLst>
                <a:gd name="T0" fmla="*/ 36 w 72"/>
                <a:gd name="T1" fmla="*/ 90 h 90"/>
                <a:gd name="T2" fmla="*/ 0 w 72"/>
                <a:gd name="T3" fmla="*/ 0 h 90"/>
                <a:gd name="T4" fmla="*/ 36 w 72"/>
                <a:gd name="T5" fmla="*/ 90 h 90"/>
                <a:gd name="T6" fmla="*/ 72 w 7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90"/>
                  </a:moveTo>
                  <a:lnTo>
                    <a:pt x="0" y="0"/>
                  </a:lnTo>
                  <a:moveTo>
                    <a:pt x="36" y="90"/>
                  </a:moveTo>
                  <a:lnTo>
                    <a:pt x="72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57" name="Rectangle 500"/>
            <p:cNvSpPr>
              <a:spLocks noChangeArrowheads="1"/>
            </p:cNvSpPr>
            <p:nvPr/>
          </p:nvSpPr>
          <p:spPr bwMode="auto">
            <a:xfrm>
              <a:off x="2659" y="3450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8" name="Rectangle 501"/>
            <p:cNvSpPr>
              <a:spLocks noChangeArrowheads="1"/>
            </p:cNvSpPr>
            <p:nvPr/>
          </p:nvSpPr>
          <p:spPr bwMode="auto">
            <a:xfrm>
              <a:off x="2659" y="3528"/>
              <a:ext cx="2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+irányít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9" name="Rectangle 502"/>
            <p:cNvSpPr>
              <a:spLocks noChangeArrowheads="1"/>
            </p:cNvSpPr>
            <p:nvPr/>
          </p:nvSpPr>
          <p:spPr bwMode="auto">
            <a:xfrm>
              <a:off x="2659" y="3606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0" name="Line 503"/>
            <p:cNvSpPr>
              <a:spLocks noChangeShapeType="1"/>
            </p:cNvSpPr>
            <p:nvPr/>
          </p:nvSpPr>
          <p:spPr bwMode="auto">
            <a:xfrm flipV="1">
              <a:off x="3019" y="3390"/>
              <a:ext cx="0" cy="3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1" name="Freeform 504"/>
            <p:cNvSpPr>
              <a:spLocks noEditPoints="1"/>
            </p:cNvSpPr>
            <p:nvPr/>
          </p:nvSpPr>
          <p:spPr bwMode="auto">
            <a:xfrm>
              <a:off x="2983" y="3390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2" name="Rectangle 505"/>
            <p:cNvSpPr>
              <a:spLocks noChangeArrowheads="1"/>
            </p:cNvSpPr>
            <p:nvPr/>
          </p:nvSpPr>
          <p:spPr bwMode="auto">
            <a:xfrm>
              <a:off x="3049" y="3540"/>
              <a:ext cx="5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-üzenetVezérlõnek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Line 506"/>
            <p:cNvSpPr>
              <a:spLocks noChangeShapeType="1"/>
            </p:cNvSpPr>
            <p:nvPr/>
          </p:nvSpPr>
          <p:spPr bwMode="auto">
            <a:xfrm flipV="1">
              <a:off x="2815" y="2202"/>
              <a:ext cx="0" cy="102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4" name="Line 507"/>
            <p:cNvSpPr>
              <a:spLocks noChangeShapeType="1"/>
            </p:cNvSpPr>
            <p:nvPr/>
          </p:nvSpPr>
          <p:spPr bwMode="auto">
            <a:xfrm>
              <a:off x="2815" y="2202"/>
              <a:ext cx="1212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5" name="Freeform 508"/>
            <p:cNvSpPr>
              <a:spLocks noEditPoints="1"/>
            </p:cNvSpPr>
            <p:nvPr/>
          </p:nvSpPr>
          <p:spPr bwMode="auto">
            <a:xfrm>
              <a:off x="3937" y="2166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6" name="Rectangle 509"/>
            <p:cNvSpPr>
              <a:spLocks noChangeArrowheads="1"/>
            </p:cNvSpPr>
            <p:nvPr/>
          </p:nvSpPr>
          <p:spPr bwMode="auto">
            <a:xfrm>
              <a:off x="2827" y="3120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7" name="Line 510"/>
            <p:cNvSpPr>
              <a:spLocks noChangeShapeType="1"/>
            </p:cNvSpPr>
            <p:nvPr/>
          </p:nvSpPr>
          <p:spPr bwMode="auto">
            <a:xfrm>
              <a:off x="3547" y="3282"/>
              <a:ext cx="522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8" name="Freeform 511"/>
            <p:cNvSpPr>
              <a:spLocks noEditPoints="1"/>
            </p:cNvSpPr>
            <p:nvPr/>
          </p:nvSpPr>
          <p:spPr bwMode="auto">
            <a:xfrm>
              <a:off x="3979" y="3246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69" name="Rectangle 512"/>
            <p:cNvSpPr>
              <a:spLocks noChangeArrowheads="1"/>
            </p:cNvSpPr>
            <p:nvPr/>
          </p:nvSpPr>
          <p:spPr bwMode="auto">
            <a:xfrm>
              <a:off x="3565" y="3120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" name="Rectangle 513"/>
            <p:cNvSpPr>
              <a:spLocks noChangeArrowheads="1"/>
            </p:cNvSpPr>
            <p:nvPr/>
          </p:nvSpPr>
          <p:spPr bwMode="auto">
            <a:xfrm>
              <a:off x="3565" y="3198"/>
              <a:ext cx="24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+addSín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" name="Line 514"/>
            <p:cNvSpPr>
              <a:spLocks noChangeShapeType="1"/>
            </p:cNvSpPr>
            <p:nvPr/>
          </p:nvSpPr>
          <p:spPr bwMode="auto">
            <a:xfrm>
              <a:off x="3589" y="3828"/>
              <a:ext cx="726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2" name="Line 515"/>
            <p:cNvSpPr>
              <a:spLocks noChangeShapeType="1"/>
            </p:cNvSpPr>
            <p:nvPr/>
          </p:nvSpPr>
          <p:spPr bwMode="auto">
            <a:xfrm flipV="1">
              <a:off x="4315" y="3372"/>
              <a:ext cx="0" cy="45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3" name="Freeform 516"/>
            <p:cNvSpPr>
              <a:spLocks noEditPoints="1"/>
            </p:cNvSpPr>
            <p:nvPr/>
          </p:nvSpPr>
          <p:spPr bwMode="auto">
            <a:xfrm>
              <a:off x="4279" y="3372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4" name="Rectangle 517"/>
            <p:cNvSpPr>
              <a:spLocks noChangeArrowheads="1"/>
            </p:cNvSpPr>
            <p:nvPr/>
          </p:nvSpPr>
          <p:spPr bwMode="auto">
            <a:xfrm>
              <a:off x="3607" y="3744"/>
              <a:ext cx="2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+getSin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5" name="Line 518"/>
            <p:cNvSpPr>
              <a:spLocks noChangeShapeType="1"/>
            </p:cNvSpPr>
            <p:nvPr/>
          </p:nvSpPr>
          <p:spPr bwMode="auto">
            <a:xfrm flipV="1">
              <a:off x="3079" y="2634"/>
              <a:ext cx="0" cy="58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6" name="Line 519"/>
            <p:cNvSpPr>
              <a:spLocks noChangeShapeType="1"/>
            </p:cNvSpPr>
            <p:nvPr/>
          </p:nvSpPr>
          <p:spPr bwMode="auto">
            <a:xfrm>
              <a:off x="3079" y="2634"/>
              <a:ext cx="98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7" name="Freeform 520"/>
            <p:cNvSpPr>
              <a:spLocks noEditPoints="1"/>
            </p:cNvSpPr>
            <p:nvPr/>
          </p:nvSpPr>
          <p:spPr bwMode="auto">
            <a:xfrm>
              <a:off x="3973" y="2598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78" name="Rectangle 521"/>
            <p:cNvSpPr>
              <a:spLocks noChangeArrowheads="1"/>
            </p:cNvSpPr>
            <p:nvPr/>
          </p:nvSpPr>
          <p:spPr bwMode="auto">
            <a:xfrm>
              <a:off x="2965" y="3120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" name="Line 522"/>
            <p:cNvSpPr>
              <a:spLocks noChangeShapeType="1"/>
            </p:cNvSpPr>
            <p:nvPr/>
          </p:nvSpPr>
          <p:spPr bwMode="auto">
            <a:xfrm flipV="1">
              <a:off x="2737" y="1722"/>
              <a:ext cx="0" cy="150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1" name="Line 523"/>
            <p:cNvSpPr>
              <a:spLocks noChangeShapeType="1"/>
            </p:cNvSpPr>
            <p:nvPr/>
          </p:nvSpPr>
          <p:spPr bwMode="auto">
            <a:xfrm>
              <a:off x="2737" y="1722"/>
              <a:ext cx="1338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2" name="Freeform 524"/>
            <p:cNvSpPr>
              <a:spLocks noEditPoints="1"/>
            </p:cNvSpPr>
            <p:nvPr/>
          </p:nvSpPr>
          <p:spPr bwMode="auto">
            <a:xfrm>
              <a:off x="3985" y="1686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3" name="Rectangle 525"/>
            <p:cNvSpPr>
              <a:spLocks noChangeArrowheads="1"/>
            </p:cNvSpPr>
            <p:nvPr/>
          </p:nvSpPr>
          <p:spPr bwMode="auto">
            <a:xfrm>
              <a:off x="2623" y="3120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4" name="Line 526"/>
            <p:cNvSpPr>
              <a:spLocks noChangeShapeType="1"/>
            </p:cNvSpPr>
            <p:nvPr/>
          </p:nvSpPr>
          <p:spPr bwMode="auto">
            <a:xfrm flipV="1">
              <a:off x="3451" y="2976"/>
              <a:ext cx="0" cy="24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5" name="Line 527"/>
            <p:cNvSpPr>
              <a:spLocks noChangeShapeType="1"/>
            </p:cNvSpPr>
            <p:nvPr/>
          </p:nvSpPr>
          <p:spPr bwMode="auto">
            <a:xfrm>
              <a:off x="3451" y="2976"/>
              <a:ext cx="606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6" name="Freeform 528"/>
            <p:cNvSpPr>
              <a:spLocks noEditPoints="1"/>
            </p:cNvSpPr>
            <p:nvPr/>
          </p:nvSpPr>
          <p:spPr bwMode="auto">
            <a:xfrm>
              <a:off x="3967" y="2940"/>
              <a:ext cx="90" cy="72"/>
            </a:xfrm>
            <a:custGeom>
              <a:avLst/>
              <a:gdLst>
                <a:gd name="T0" fmla="*/ 90 w 90"/>
                <a:gd name="T1" fmla="*/ 36 h 72"/>
                <a:gd name="T2" fmla="*/ 0 w 90"/>
                <a:gd name="T3" fmla="*/ 72 h 72"/>
                <a:gd name="T4" fmla="*/ 90 w 90"/>
                <a:gd name="T5" fmla="*/ 36 h 72"/>
                <a:gd name="T6" fmla="*/ 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36"/>
                  </a:moveTo>
                  <a:lnTo>
                    <a:pt x="0" y="72"/>
                  </a:lnTo>
                  <a:moveTo>
                    <a:pt x="90" y="36"/>
                  </a:moveTo>
                  <a:lnTo>
                    <a:pt x="0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87" name="Rectangle 529"/>
            <p:cNvSpPr>
              <a:spLocks noChangeArrowheads="1"/>
            </p:cNvSpPr>
            <p:nvPr/>
          </p:nvSpPr>
          <p:spPr bwMode="auto">
            <a:xfrm>
              <a:off x="3187" y="2898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8" name="Rectangle 530"/>
            <p:cNvSpPr>
              <a:spLocks noChangeArrowheads="1"/>
            </p:cNvSpPr>
            <p:nvPr/>
          </p:nvSpPr>
          <p:spPr bwMode="auto">
            <a:xfrm>
              <a:off x="3187" y="2976"/>
              <a:ext cx="24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+mozdul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9" name="Rectangle 531"/>
            <p:cNvSpPr>
              <a:spLocks noChangeArrowheads="1"/>
            </p:cNvSpPr>
            <p:nvPr/>
          </p:nvSpPr>
          <p:spPr bwMode="auto">
            <a:xfrm>
              <a:off x="3187" y="3054"/>
              <a:ext cx="22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+eltûnik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" name="Rectangle 532"/>
            <p:cNvSpPr>
              <a:spLocks noChangeArrowheads="1"/>
            </p:cNvSpPr>
            <p:nvPr/>
          </p:nvSpPr>
          <p:spPr bwMode="auto">
            <a:xfrm>
              <a:off x="3187" y="313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1" name="Line 533"/>
            <p:cNvSpPr>
              <a:spLocks noChangeShapeType="1"/>
            </p:cNvSpPr>
            <p:nvPr/>
          </p:nvSpPr>
          <p:spPr bwMode="auto">
            <a:xfrm flipV="1">
              <a:off x="4189" y="1752"/>
              <a:ext cx="0" cy="35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92" name="Freeform 534"/>
            <p:cNvSpPr>
              <a:spLocks noEditPoints="1"/>
            </p:cNvSpPr>
            <p:nvPr/>
          </p:nvSpPr>
          <p:spPr bwMode="auto">
            <a:xfrm>
              <a:off x="4153" y="1752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93" name="Rectangle 535"/>
            <p:cNvSpPr>
              <a:spLocks noChangeArrowheads="1"/>
            </p:cNvSpPr>
            <p:nvPr/>
          </p:nvSpPr>
          <p:spPr bwMode="auto">
            <a:xfrm>
              <a:off x="3919" y="1944"/>
              <a:ext cx="24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+addSín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4" name="Rectangle 536"/>
            <p:cNvSpPr>
              <a:spLocks noChangeArrowheads="1"/>
            </p:cNvSpPr>
            <p:nvPr/>
          </p:nvSpPr>
          <p:spPr bwMode="auto">
            <a:xfrm>
              <a:off x="3919" y="202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5" name="Line 537"/>
            <p:cNvSpPr>
              <a:spLocks noChangeShapeType="1"/>
            </p:cNvSpPr>
            <p:nvPr/>
          </p:nvSpPr>
          <p:spPr bwMode="auto">
            <a:xfrm>
              <a:off x="4441" y="1752"/>
              <a:ext cx="0" cy="35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96" name="Freeform 538"/>
            <p:cNvSpPr>
              <a:spLocks noEditPoints="1"/>
            </p:cNvSpPr>
            <p:nvPr/>
          </p:nvSpPr>
          <p:spPr bwMode="auto">
            <a:xfrm>
              <a:off x="4405" y="2016"/>
              <a:ext cx="72" cy="90"/>
            </a:xfrm>
            <a:custGeom>
              <a:avLst/>
              <a:gdLst>
                <a:gd name="T0" fmla="*/ 36 w 72"/>
                <a:gd name="T1" fmla="*/ 90 h 90"/>
                <a:gd name="T2" fmla="*/ 0 w 72"/>
                <a:gd name="T3" fmla="*/ 0 h 90"/>
                <a:gd name="T4" fmla="*/ 36 w 72"/>
                <a:gd name="T5" fmla="*/ 90 h 90"/>
                <a:gd name="T6" fmla="*/ 72 w 7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90"/>
                  </a:moveTo>
                  <a:lnTo>
                    <a:pt x="0" y="0"/>
                  </a:lnTo>
                  <a:moveTo>
                    <a:pt x="36" y="90"/>
                  </a:moveTo>
                  <a:lnTo>
                    <a:pt x="72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97" name="Rectangle 539"/>
            <p:cNvSpPr>
              <a:spLocks noChangeArrowheads="1"/>
            </p:cNvSpPr>
            <p:nvPr/>
          </p:nvSpPr>
          <p:spPr bwMode="auto">
            <a:xfrm>
              <a:off x="4303" y="1788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8" name="Line 540"/>
            <p:cNvSpPr>
              <a:spLocks noChangeShapeType="1"/>
            </p:cNvSpPr>
            <p:nvPr/>
          </p:nvSpPr>
          <p:spPr bwMode="auto">
            <a:xfrm flipV="1">
              <a:off x="4183" y="2292"/>
              <a:ext cx="0" cy="24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99" name="Freeform 541"/>
            <p:cNvSpPr>
              <a:spLocks noEditPoints="1"/>
            </p:cNvSpPr>
            <p:nvPr/>
          </p:nvSpPr>
          <p:spPr bwMode="auto">
            <a:xfrm>
              <a:off x="4147" y="2292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0" name="Rectangle 542"/>
            <p:cNvSpPr>
              <a:spLocks noChangeArrowheads="1"/>
            </p:cNvSpPr>
            <p:nvPr/>
          </p:nvSpPr>
          <p:spPr bwMode="auto">
            <a:xfrm>
              <a:off x="3811" y="2424"/>
              <a:ext cx="36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+addMegálló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1" name="Line 543"/>
            <p:cNvSpPr>
              <a:spLocks noChangeShapeType="1"/>
            </p:cNvSpPr>
            <p:nvPr/>
          </p:nvSpPr>
          <p:spPr bwMode="auto">
            <a:xfrm>
              <a:off x="4471" y="2292"/>
              <a:ext cx="0" cy="24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2" name="Freeform 544"/>
            <p:cNvSpPr>
              <a:spLocks noEditPoints="1"/>
            </p:cNvSpPr>
            <p:nvPr/>
          </p:nvSpPr>
          <p:spPr bwMode="auto">
            <a:xfrm>
              <a:off x="4435" y="2448"/>
              <a:ext cx="72" cy="90"/>
            </a:xfrm>
            <a:custGeom>
              <a:avLst/>
              <a:gdLst>
                <a:gd name="T0" fmla="*/ 36 w 72"/>
                <a:gd name="T1" fmla="*/ 90 h 90"/>
                <a:gd name="T2" fmla="*/ 0 w 72"/>
                <a:gd name="T3" fmla="*/ 0 h 90"/>
                <a:gd name="T4" fmla="*/ 36 w 72"/>
                <a:gd name="T5" fmla="*/ 90 h 90"/>
                <a:gd name="T6" fmla="*/ 72 w 7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90"/>
                  </a:moveTo>
                  <a:lnTo>
                    <a:pt x="0" y="0"/>
                  </a:lnTo>
                  <a:moveTo>
                    <a:pt x="36" y="90"/>
                  </a:moveTo>
                  <a:lnTo>
                    <a:pt x="72" y="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3" name="Rectangle 545"/>
            <p:cNvSpPr>
              <a:spLocks noChangeArrowheads="1"/>
            </p:cNvSpPr>
            <p:nvPr/>
          </p:nvSpPr>
          <p:spPr bwMode="auto">
            <a:xfrm>
              <a:off x="4297" y="232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4" name="Line 546"/>
            <p:cNvSpPr>
              <a:spLocks noChangeShapeType="1"/>
            </p:cNvSpPr>
            <p:nvPr/>
          </p:nvSpPr>
          <p:spPr bwMode="auto">
            <a:xfrm flipV="1">
              <a:off x="2251" y="1614"/>
              <a:ext cx="0" cy="160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5" name="Line 547"/>
            <p:cNvSpPr>
              <a:spLocks noChangeShapeType="1"/>
            </p:cNvSpPr>
            <p:nvPr/>
          </p:nvSpPr>
          <p:spPr bwMode="auto">
            <a:xfrm>
              <a:off x="2251" y="1614"/>
              <a:ext cx="182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6" name="Freeform 548"/>
            <p:cNvSpPr>
              <a:spLocks/>
            </p:cNvSpPr>
            <p:nvPr/>
          </p:nvSpPr>
          <p:spPr bwMode="auto">
            <a:xfrm>
              <a:off x="3979" y="1578"/>
              <a:ext cx="96" cy="72"/>
            </a:xfrm>
            <a:custGeom>
              <a:avLst/>
              <a:gdLst>
                <a:gd name="T0" fmla="*/ 0 w 96"/>
                <a:gd name="T1" fmla="*/ 72 h 72"/>
                <a:gd name="T2" fmla="*/ 0 w 96"/>
                <a:gd name="T3" fmla="*/ 0 h 72"/>
                <a:gd name="T4" fmla="*/ 96 w 96"/>
                <a:gd name="T5" fmla="*/ 36 h 72"/>
                <a:gd name="T6" fmla="*/ 0 w 96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72">
                  <a:moveTo>
                    <a:pt x="0" y="72"/>
                  </a:moveTo>
                  <a:lnTo>
                    <a:pt x="0" y="0"/>
                  </a:lnTo>
                  <a:lnTo>
                    <a:pt x="96" y="3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7" name="Freeform 549"/>
            <p:cNvSpPr>
              <a:spLocks/>
            </p:cNvSpPr>
            <p:nvPr/>
          </p:nvSpPr>
          <p:spPr bwMode="auto">
            <a:xfrm>
              <a:off x="3979" y="1578"/>
              <a:ext cx="96" cy="72"/>
            </a:xfrm>
            <a:custGeom>
              <a:avLst/>
              <a:gdLst>
                <a:gd name="T0" fmla="*/ 0 w 96"/>
                <a:gd name="T1" fmla="*/ 72 h 72"/>
                <a:gd name="T2" fmla="*/ 0 w 96"/>
                <a:gd name="T3" fmla="*/ 0 h 72"/>
                <a:gd name="T4" fmla="*/ 96 w 96"/>
                <a:gd name="T5" fmla="*/ 36 h 72"/>
                <a:gd name="T6" fmla="*/ 0 w 96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72">
                  <a:moveTo>
                    <a:pt x="0" y="72"/>
                  </a:moveTo>
                  <a:lnTo>
                    <a:pt x="0" y="0"/>
                  </a:lnTo>
                  <a:lnTo>
                    <a:pt x="96" y="36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8" name="Line 550"/>
            <p:cNvSpPr>
              <a:spLocks noChangeShapeType="1"/>
            </p:cNvSpPr>
            <p:nvPr/>
          </p:nvSpPr>
          <p:spPr bwMode="auto">
            <a:xfrm flipH="1">
              <a:off x="2425" y="3270"/>
              <a:ext cx="216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09" name="Freeform 551"/>
            <p:cNvSpPr>
              <a:spLocks noEditPoints="1"/>
            </p:cNvSpPr>
            <p:nvPr/>
          </p:nvSpPr>
          <p:spPr bwMode="auto">
            <a:xfrm>
              <a:off x="2425" y="3234"/>
              <a:ext cx="90" cy="72"/>
            </a:xfrm>
            <a:custGeom>
              <a:avLst/>
              <a:gdLst>
                <a:gd name="T0" fmla="*/ 0 w 90"/>
                <a:gd name="T1" fmla="*/ 36 h 72"/>
                <a:gd name="T2" fmla="*/ 90 w 90"/>
                <a:gd name="T3" fmla="*/ 0 h 72"/>
                <a:gd name="T4" fmla="*/ 0 w 90"/>
                <a:gd name="T5" fmla="*/ 36 h 72"/>
                <a:gd name="T6" fmla="*/ 90 w 90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0" y="36"/>
                  </a:moveTo>
                  <a:lnTo>
                    <a:pt x="90" y="0"/>
                  </a:lnTo>
                  <a:moveTo>
                    <a:pt x="0" y="36"/>
                  </a:moveTo>
                  <a:lnTo>
                    <a:pt x="90" y="7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10" name="Rectangle 552"/>
            <p:cNvSpPr>
              <a:spLocks noChangeArrowheads="1"/>
            </p:cNvSpPr>
            <p:nvPr/>
          </p:nvSpPr>
          <p:spPr bwMode="auto">
            <a:xfrm>
              <a:off x="2449" y="3324"/>
              <a:ext cx="19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+átvált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" name="Rectangle 553"/>
            <p:cNvSpPr>
              <a:spLocks noChangeArrowheads="1"/>
            </p:cNvSpPr>
            <p:nvPr/>
          </p:nvSpPr>
          <p:spPr bwMode="auto">
            <a:xfrm>
              <a:off x="2449" y="340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2" name="Line 554"/>
            <p:cNvSpPr>
              <a:spLocks noChangeShapeType="1"/>
            </p:cNvSpPr>
            <p:nvPr/>
          </p:nvSpPr>
          <p:spPr bwMode="auto">
            <a:xfrm>
              <a:off x="4591" y="2994"/>
              <a:ext cx="708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13" name="Line 555"/>
            <p:cNvSpPr>
              <a:spLocks noChangeShapeType="1"/>
            </p:cNvSpPr>
            <p:nvPr/>
          </p:nvSpPr>
          <p:spPr bwMode="auto">
            <a:xfrm flipV="1">
              <a:off x="5299" y="2760"/>
              <a:ext cx="0" cy="23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14" name="Freeform 556"/>
            <p:cNvSpPr>
              <a:spLocks noEditPoints="1"/>
            </p:cNvSpPr>
            <p:nvPr/>
          </p:nvSpPr>
          <p:spPr bwMode="auto">
            <a:xfrm>
              <a:off x="5263" y="2760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15" name="Rectangle 557"/>
            <p:cNvSpPr>
              <a:spLocks noChangeArrowheads="1"/>
            </p:cNvSpPr>
            <p:nvPr/>
          </p:nvSpPr>
          <p:spPr bwMode="auto">
            <a:xfrm>
              <a:off x="4681" y="2736"/>
              <a:ext cx="11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+Új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6" name="Rectangle 558"/>
            <p:cNvSpPr>
              <a:spLocks noChangeArrowheads="1"/>
            </p:cNvSpPr>
            <p:nvPr/>
          </p:nvSpPr>
          <p:spPr bwMode="auto">
            <a:xfrm>
              <a:off x="4681" y="2814"/>
              <a:ext cx="2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#gördül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7" name="Rectangle 559"/>
            <p:cNvSpPr>
              <a:spLocks noChangeArrowheads="1"/>
            </p:cNvSpPr>
            <p:nvPr/>
          </p:nvSpPr>
          <p:spPr bwMode="auto">
            <a:xfrm>
              <a:off x="4681" y="289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#get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8" name="Line 560"/>
            <p:cNvSpPr>
              <a:spLocks noChangeShapeType="1"/>
            </p:cNvSpPr>
            <p:nvPr/>
          </p:nvSpPr>
          <p:spPr bwMode="auto">
            <a:xfrm flipV="1">
              <a:off x="4315" y="2748"/>
              <a:ext cx="0" cy="12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19" name="Freeform 561"/>
            <p:cNvSpPr>
              <a:spLocks noEditPoints="1"/>
            </p:cNvSpPr>
            <p:nvPr/>
          </p:nvSpPr>
          <p:spPr bwMode="auto">
            <a:xfrm>
              <a:off x="4279" y="2748"/>
              <a:ext cx="72" cy="90"/>
            </a:xfrm>
            <a:custGeom>
              <a:avLst/>
              <a:gdLst>
                <a:gd name="T0" fmla="*/ 36 w 72"/>
                <a:gd name="T1" fmla="*/ 0 h 90"/>
                <a:gd name="T2" fmla="*/ 72 w 72"/>
                <a:gd name="T3" fmla="*/ 90 h 90"/>
                <a:gd name="T4" fmla="*/ 36 w 72"/>
                <a:gd name="T5" fmla="*/ 0 h 90"/>
                <a:gd name="T6" fmla="*/ 0 w 72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0">
                  <a:moveTo>
                    <a:pt x="36" y="0"/>
                  </a:moveTo>
                  <a:lnTo>
                    <a:pt x="72" y="90"/>
                  </a:lnTo>
                  <a:moveTo>
                    <a:pt x="36" y="0"/>
                  </a:moveTo>
                  <a:lnTo>
                    <a:pt x="0" y="90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0" name="Rectangle 562"/>
            <p:cNvSpPr>
              <a:spLocks noChangeArrowheads="1"/>
            </p:cNvSpPr>
            <p:nvPr/>
          </p:nvSpPr>
          <p:spPr bwMode="auto">
            <a:xfrm>
              <a:off x="4141" y="2772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1" name="Line 563"/>
            <p:cNvSpPr>
              <a:spLocks noChangeShapeType="1"/>
            </p:cNvSpPr>
            <p:nvPr/>
          </p:nvSpPr>
          <p:spPr bwMode="auto">
            <a:xfrm>
              <a:off x="3589" y="3882"/>
              <a:ext cx="1386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2" name="Line 564"/>
            <p:cNvSpPr>
              <a:spLocks noChangeShapeType="1"/>
            </p:cNvSpPr>
            <p:nvPr/>
          </p:nvSpPr>
          <p:spPr bwMode="auto">
            <a:xfrm flipV="1">
              <a:off x="4975" y="2634"/>
              <a:ext cx="0" cy="12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3" name="Line 565"/>
            <p:cNvSpPr>
              <a:spLocks noChangeShapeType="1"/>
            </p:cNvSpPr>
            <p:nvPr/>
          </p:nvSpPr>
          <p:spPr bwMode="auto">
            <a:xfrm flipH="1">
              <a:off x="4573" y="2634"/>
              <a:ext cx="402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4" name="Freeform 566"/>
            <p:cNvSpPr>
              <a:spLocks noEditPoints="1"/>
            </p:cNvSpPr>
            <p:nvPr/>
          </p:nvSpPr>
          <p:spPr bwMode="auto">
            <a:xfrm>
              <a:off x="4573" y="2598"/>
              <a:ext cx="90" cy="72"/>
            </a:xfrm>
            <a:custGeom>
              <a:avLst/>
              <a:gdLst>
                <a:gd name="T0" fmla="*/ 0 w 90"/>
                <a:gd name="T1" fmla="*/ 36 h 72"/>
                <a:gd name="T2" fmla="*/ 90 w 90"/>
                <a:gd name="T3" fmla="*/ 0 h 72"/>
                <a:gd name="T4" fmla="*/ 0 w 90"/>
                <a:gd name="T5" fmla="*/ 36 h 72"/>
                <a:gd name="T6" fmla="*/ 90 w 90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0" y="36"/>
                  </a:moveTo>
                  <a:lnTo>
                    <a:pt x="90" y="0"/>
                  </a:lnTo>
                  <a:moveTo>
                    <a:pt x="0" y="36"/>
                  </a:moveTo>
                  <a:lnTo>
                    <a:pt x="90" y="7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5" name="Rectangle 567"/>
            <p:cNvSpPr>
              <a:spLocks noChangeArrowheads="1"/>
            </p:cNvSpPr>
            <p:nvPr/>
          </p:nvSpPr>
          <p:spPr bwMode="auto">
            <a:xfrm>
              <a:off x="3607" y="3912"/>
              <a:ext cx="2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+setPiros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6" name="Line 568"/>
            <p:cNvSpPr>
              <a:spLocks noChangeShapeType="1"/>
            </p:cNvSpPr>
            <p:nvPr/>
          </p:nvSpPr>
          <p:spPr bwMode="auto">
            <a:xfrm flipV="1">
              <a:off x="5299" y="2196"/>
              <a:ext cx="0" cy="3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7" name="Line 569"/>
            <p:cNvSpPr>
              <a:spLocks noChangeShapeType="1"/>
            </p:cNvSpPr>
            <p:nvPr/>
          </p:nvSpPr>
          <p:spPr bwMode="auto">
            <a:xfrm flipH="1">
              <a:off x="4591" y="2196"/>
              <a:ext cx="708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8" name="Freeform 570"/>
            <p:cNvSpPr>
              <a:spLocks noEditPoints="1"/>
            </p:cNvSpPr>
            <p:nvPr/>
          </p:nvSpPr>
          <p:spPr bwMode="auto">
            <a:xfrm>
              <a:off x="4591" y="2160"/>
              <a:ext cx="90" cy="72"/>
            </a:xfrm>
            <a:custGeom>
              <a:avLst/>
              <a:gdLst>
                <a:gd name="T0" fmla="*/ 0 w 90"/>
                <a:gd name="T1" fmla="*/ 36 h 72"/>
                <a:gd name="T2" fmla="*/ 90 w 90"/>
                <a:gd name="T3" fmla="*/ 0 h 72"/>
                <a:gd name="T4" fmla="*/ 0 w 90"/>
                <a:gd name="T5" fmla="*/ 36 h 72"/>
                <a:gd name="T6" fmla="*/ 90 w 90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0" y="36"/>
                  </a:moveTo>
                  <a:lnTo>
                    <a:pt x="90" y="0"/>
                  </a:lnTo>
                  <a:moveTo>
                    <a:pt x="0" y="36"/>
                  </a:moveTo>
                  <a:lnTo>
                    <a:pt x="90" y="72"/>
                  </a:lnTo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29" name="Rectangle 571"/>
            <p:cNvSpPr>
              <a:spLocks noChangeArrowheads="1"/>
            </p:cNvSpPr>
            <p:nvPr/>
          </p:nvSpPr>
          <p:spPr bwMode="auto">
            <a:xfrm>
              <a:off x="5155" y="2406"/>
              <a:ext cx="1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+get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Osztálymodell</a:t>
            </a:r>
            <a:br>
              <a:rPr lang="hu-HU" dirty="0" smtClean="0"/>
            </a:br>
            <a:r>
              <a:rPr lang="hu-HU" sz="2700" dirty="0" smtClean="0"/>
              <a:t>(alakzatok)</a:t>
            </a:r>
            <a:endParaRPr lang="hu-HU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-14288" y="1709738"/>
            <a:ext cx="9601200" cy="4943475"/>
            <a:chOff x="24" y="117"/>
            <a:chExt cx="6048" cy="3114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64" y="249"/>
              <a:ext cx="5808" cy="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" y="117"/>
              <a:ext cx="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14" y="309"/>
              <a:ext cx="534" cy="53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214" y="309"/>
              <a:ext cx="534" cy="53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196" y="291"/>
              <a:ext cx="6" cy="53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02" y="291"/>
              <a:ext cx="12" cy="534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214" y="291"/>
              <a:ext cx="12" cy="53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226" y="291"/>
              <a:ext cx="12" cy="534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8" y="291"/>
              <a:ext cx="12" cy="53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250" y="291"/>
              <a:ext cx="12" cy="534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262" y="291"/>
              <a:ext cx="12" cy="53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274" y="291"/>
              <a:ext cx="6" cy="534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80" y="291"/>
              <a:ext cx="12" cy="53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92" y="291"/>
              <a:ext cx="12" cy="534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04" y="291"/>
              <a:ext cx="12" cy="53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316" y="291"/>
              <a:ext cx="12" cy="534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328" y="291"/>
              <a:ext cx="12" cy="53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40" y="291"/>
              <a:ext cx="18" cy="534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358" y="291"/>
              <a:ext cx="12" cy="53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370" y="291"/>
              <a:ext cx="12" cy="534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382" y="291"/>
              <a:ext cx="12" cy="53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394" y="291"/>
              <a:ext cx="12" cy="534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406" y="291"/>
              <a:ext cx="12" cy="53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418" y="291"/>
              <a:ext cx="12" cy="534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430" y="291"/>
              <a:ext cx="6" cy="53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436" y="291"/>
              <a:ext cx="12" cy="534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448" y="291"/>
              <a:ext cx="12" cy="534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460" y="291"/>
              <a:ext cx="270" cy="53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196" y="291"/>
              <a:ext cx="534" cy="53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304" y="327"/>
              <a:ext cx="31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«interface»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358" y="405"/>
              <a:ext cx="2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Alakzat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196" y="477"/>
              <a:ext cx="534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098" y="1125"/>
              <a:ext cx="1782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098" y="1125"/>
              <a:ext cx="1782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080" y="1107"/>
              <a:ext cx="60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140" y="1107"/>
              <a:ext cx="72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212" y="1107"/>
              <a:ext cx="78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290" y="1107"/>
              <a:ext cx="72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362" y="1107"/>
              <a:ext cx="72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434" y="1107"/>
              <a:ext cx="78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512" y="1107"/>
              <a:ext cx="102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614" y="1107"/>
              <a:ext cx="84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698" y="1107"/>
              <a:ext cx="72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770" y="1107"/>
              <a:ext cx="72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842" y="1107"/>
              <a:ext cx="78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920" y="1107"/>
              <a:ext cx="942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080" y="1107"/>
              <a:ext cx="1782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48" y="1161"/>
              <a:ext cx="26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Ellipszis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1080" y="1269"/>
              <a:ext cx="1782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10" y="1317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212" y="1317"/>
              <a:ext cx="15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dirty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Ellipszis(x :</a:t>
              </a:r>
              <a:r>
                <a:rPr kumimoji="0" lang="hu-HU" sz="800" b="0" i="0" u="none" strike="noStrike" cap="none" normalizeH="0" baseline="0" dirty="0" err="1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float</a:t>
              </a:r>
              <a:r>
                <a:rPr kumimoji="0" lang="hu-HU" sz="800" b="0" i="0" u="none" strike="noStrike" cap="none" normalizeH="0" baseline="0" dirty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, y :</a:t>
              </a:r>
              <a:r>
                <a:rPr kumimoji="0" lang="hu-HU" sz="800" b="0" i="0" u="none" strike="noStrike" cap="none" normalizeH="0" baseline="0" dirty="0" err="1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float</a:t>
              </a:r>
              <a:r>
                <a:rPr kumimoji="0" lang="hu-HU" sz="800" b="0" i="0" u="none" strike="noStrike" cap="none" normalizeH="0" baseline="0" dirty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, szélesség :</a:t>
              </a:r>
              <a:r>
                <a:rPr kumimoji="0" lang="hu-HU" sz="800" b="0" i="0" u="none" strike="noStrike" cap="none" normalizeH="0" baseline="0" dirty="0" err="1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float</a:t>
              </a:r>
              <a:r>
                <a:rPr kumimoji="0" lang="hu-HU" sz="800" b="0" i="0" u="none" strike="noStrike" cap="none" normalizeH="0" baseline="0" dirty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, magasság :</a:t>
              </a:r>
              <a:r>
                <a:rPr kumimoji="0" lang="hu-HU" sz="800" b="0" i="0" u="none" strike="noStrike" cap="none" normalizeH="0" baseline="0" dirty="0" err="1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float</a:t>
              </a:r>
              <a:r>
                <a:rPr kumimoji="0" lang="hu-HU" sz="800" b="0" i="0" u="none" strike="noStrike" cap="none" normalizeH="0" baseline="0" dirty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44" y="2511"/>
              <a:ext cx="1848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44" y="2511"/>
              <a:ext cx="1848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126" y="2493"/>
              <a:ext cx="60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86" y="2493"/>
              <a:ext cx="78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48" name="Rectangle 64"/>
            <p:cNvSpPr>
              <a:spLocks noChangeArrowheads="1"/>
            </p:cNvSpPr>
            <p:nvPr/>
          </p:nvSpPr>
          <p:spPr bwMode="auto">
            <a:xfrm>
              <a:off x="264" y="2493"/>
              <a:ext cx="78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49" name="Rectangle 65"/>
            <p:cNvSpPr>
              <a:spLocks noChangeArrowheads="1"/>
            </p:cNvSpPr>
            <p:nvPr/>
          </p:nvSpPr>
          <p:spPr bwMode="auto">
            <a:xfrm>
              <a:off x="342" y="2493"/>
              <a:ext cx="78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1" name="Rectangle 66"/>
            <p:cNvSpPr>
              <a:spLocks noChangeArrowheads="1"/>
            </p:cNvSpPr>
            <p:nvPr/>
          </p:nvSpPr>
          <p:spPr bwMode="auto">
            <a:xfrm>
              <a:off x="420" y="2493"/>
              <a:ext cx="72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2" name="Rectangle 67"/>
            <p:cNvSpPr>
              <a:spLocks noChangeArrowheads="1"/>
            </p:cNvSpPr>
            <p:nvPr/>
          </p:nvSpPr>
          <p:spPr bwMode="auto">
            <a:xfrm>
              <a:off x="492" y="2493"/>
              <a:ext cx="78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3" name="Rectangle 68"/>
            <p:cNvSpPr>
              <a:spLocks noChangeArrowheads="1"/>
            </p:cNvSpPr>
            <p:nvPr/>
          </p:nvSpPr>
          <p:spPr bwMode="auto">
            <a:xfrm>
              <a:off x="570" y="2493"/>
              <a:ext cx="108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4" name="Rectangle 69"/>
            <p:cNvSpPr>
              <a:spLocks noChangeArrowheads="1"/>
            </p:cNvSpPr>
            <p:nvPr/>
          </p:nvSpPr>
          <p:spPr bwMode="auto">
            <a:xfrm>
              <a:off x="678" y="2493"/>
              <a:ext cx="84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5" name="Rectangle 70"/>
            <p:cNvSpPr>
              <a:spLocks noChangeArrowheads="1"/>
            </p:cNvSpPr>
            <p:nvPr/>
          </p:nvSpPr>
          <p:spPr bwMode="auto">
            <a:xfrm>
              <a:off x="762" y="2493"/>
              <a:ext cx="78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6" name="Rectangle 71"/>
            <p:cNvSpPr>
              <a:spLocks noChangeArrowheads="1"/>
            </p:cNvSpPr>
            <p:nvPr/>
          </p:nvSpPr>
          <p:spPr bwMode="auto">
            <a:xfrm>
              <a:off x="840" y="2493"/>
              <a:ext cx="78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7" name="Rectangle 72"/>
            <p:cNvSpPr>
              <a:spLocks noChangeArrowheads="1"/>
            </p:cNvSpPr>
            <p:nvPr/>
          </p:nvSpPr>
          <p:spPr bwMode="auto">
            <a:xfrm>
              <a:off x="918" y="2493"/>
              <a:ext cx="78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8" name="Rectangle 73"/>
            <p:cNvSpPr>
              <a:spLocks noChangeArrowheads="1"/>
            </p:cNvSpPr>
            <p:nvPr/>
          </p:nvSpPr>
          <p:spPr bwMode="auto">
            <a:xfrm>
              <a:off x="996" y="2493"/>
              <a:ext cx="978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59" name="Rectangle 74"/>
            <p:cNvSpPr>
              <a:spLocks noChangeArrowheads="1"/>
            </p:cNvSpPr>
            <p:nvPr/>
          </p:nvSpPr>
          <p:spPr bwMode="auto">
            <a:xfrm>
              <a:off x="126" y="2493"/>
              <a:ext cx="1848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60" name="Rectangle 75"/>
            <p:cNvSpPr>
              <a:spLocks noChangeArrowheads="1"/>
            </p:cNvSpPr>
            <p:nvPr/>
          </p:nvSpPr>
          <p:spPr bwMode="auto">
            <a:xfrm>
              <a:off x="780" y="2547"/>
              <a:ext cx="5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ForgathatóPolygon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Line 76"/>
            <p:cNvSpPr>
              <a:spLocks noChangeShapeType="1"/>
            </p:cNvSpPr>
            <p:nvPr/>
          </p:nvSpPr>
          <p:spPr bwMode="auto">
            <a:xfrm>
              <a:off x="126" y="2655"/>
              <a:ext cx="1848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62" name="Rectangle 77"/>
            <p:cNvSpPr>
              <a:spLocks noChangeArrowheads="1"/>
            </p:cNvSpPr>
            <p:nvPr/>
          </p:nvSpPr>
          <p:spPr bwMode="auto">
            <a:xfrm>
              <a:off x="156" y="2703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78"/>
            <p:cNvSpPr>
              <a:spLocks noChangeArrowheads="1"/>
            </p:cNvSpPr>
            <p:nvPr/>
          </p:nvSpPr>
          <p:spPr bwMode="auto">
            <a:xfrm>
              <a:off x="258" y="2703"/>
              <a:ext cx="159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ForgathatóPolygon(xPontok :int[], yPontok :int[], nDarab :int)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79"/>
            <p:cNvSpPr>
              <a:spLocks noChangeArrowheads="1"/>
            </p:cNvSpPr>
            <p:nvPr/>
          </p:nvSpPr>
          <p:spPr bwMode="auto">
            <a:xfrm>
              <a:off x="156" y="2781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80"/>
            <p:cNvSpPr>
              <a:spLocks noChangeArrowheads="1"/>
            </p:cNvSpPr>
            <p:nvPr/>
          </p:nvSpPr>
          <p:spPr bwMode="auto">
            <a:xfrm>
              <a:off x="258" y="2781"/>
              <a:ext cx="4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forgatás()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81"/>
            <p:cNvSpPr>
              <a:spLocks noChangeArrowheads="1"/>
            </p:cNvSpPr>
            <p:nvPr/>
          </p:nvSpPr>
          <p:spPr bwMode="auto">
            <a:xfrm>
              <a:off x="2190" y="1665"/>
              <a:ext cx="1782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67" name="Rectangle 82"/>
            <p:cNvSpPr>
              <a:spLocks noChangeArrowheads="1"/>
            </p:cNvSpPr>
            <p:nvPr/>
          </p:nvSpPr>
          <p:spPr bwMode="auto">
            <a:xfrm>
              <a:off x="2190" y="1665"/>
              <a:ext cx="1782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68" name="Rectangle 83"/>
            <p:cNvSpPr>
              <a:spLocks noChangeArrowheads="1"/>
            </p:cNvSpPr>
            <p:nvPr/>
          </p:nvSpPr>
          <p:spPr bwMode="auto">
            <a:xfrm>
              <a:off x="2172" y="1647"/>
              <a:ext cx="60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69" name="Rectangle 84"/>
            <p:cNvSpPr>
              <a:spLocks noChangeArrowheads="1"/>
            </p:cNvSpPr>
            <p:nvPr/>
          </p:nvSpPr>
          <p:spPr bwMode="auto">
            <a:xfrm>
              <a:off x="2232" y="1647"/>
              <a:ext cx="72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0" name="Rectangle 85"/>
            <p:cNvSpPr>
              <a:spLocks noChangeArrowheads="1"/>
            </p:cNvSpPr>
            <p:nvPr/>
          </p:nvSpPr>
          <p:spPr bwMode="auto">
            <a:xfrm>
              <a:off x="2304" y="1647"/>
              <a:ext cx="78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1" name="Rectangle 86"/>
            <p:cNvSpPr>
              <a:spLocks noChangeArrowheads="1"/>
            </p:cNvSpPr>
            <p:nvPr/>
          </p:nvSpPr>
          <p:spPr bwMode="auto">
            <a:xfrm>
              <a:off x="2382" y="1647"/>
              <a:ext cx="72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2" name="Rectangle 87"/>
            <p:cNvSpPr>
              <a:spLocks noChangeArrowheads="1"/>
            </p:cNvSpPr>
            <p:nvPr/>
          </p:nvSpPr>
          <p:spPr bwMode="auto">
            <a:xfrm>
              <a:off x="2454" y="1647"/>
              <a:ext cx="72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3" name="Rectangle 88"/>
            <p:cNvSpPr>
              <a:spLocks noChangeArrowheads="1"/>
            </p:cNvSpPr>
            <p:nvPr/>
          </p:nvSpPr>
          <p:spPr bwMode="auto">
            <a:xfrm>
              <a:off x="2526" y="1647"/>
              <a:ext cx="78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4" name="Rectangle 89"/>
            <p:cNvSpPr>
              <a:spLocks noChangeArrowheads="1"/>
            </p:cNvSpPr>
            <p:nvPr/>
          </p:nvSpPr>
          <p:spPr bwMode="auto">
            <a:xfrm>
              <a:off x="2604" y="1647"/>
              <a:ext cx="102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5" name="Rectangle 90"/>
            <p:cNvSpPr>
              <a:spLocks noChangeArrowheads="1"/>
            </p:cNvSpPr>
            <p:nvPr/>
          </p:nvSpPr>
          <p:spPr bwMode="auto">
            <a:xfrm>
              <a:off x="2706" y="1647"/>
              <a:ext cx="84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6" name="Rectangle 91"/>
            <p:cNvSpPr>
              <a:spLocks noChangeArrowheads="1"/>
            </p:cNvSpPr>
            <p:nvPr/>
          </p:nvSpPr>
          <p:spPr bwMode="auto">
            <a:xfrm>
              <a:off x="2790" y="1647"/>
              <a:ext cx="72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7" name="Rectangle 92"/>
            <p:cNvSpPr>
              <a:spLocks noChangeArrowheads="1"/>
            </p:cNvSpPr>
            <p:nvPr/>
          </p:nvSpPr>
          <p:spPr bwMode="auto">
            <a:xfrm>
              <a:off x="2862" y="1647"/>
              <a:ext cx="72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8" name="Rectangle 93"/>
            <p:cNvSpPr>
              <a:spLocks noChangeArrowheads="1"/>
            </p:cNvSpPr>
            <p:nvPr/>
          </p:nvSpPr>
          <p:spPr bwMode="auto">
            <a:xfrm>
              <a:off x="2934" y="1647"/>
              <a:ext cx="78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79" name="Rectangle 94"/>
            <p:cNvSpPr>
              <a:spLocks noChangeArrowheads="1"/>
            </p:cNvSpPr>
            <p:nvPr/>
          </p:nvSpPr>
          <p:spPr bwMode="auto">
            <a:xfrm>
              <a:off x="3012" y="1647"/>
              <a:ext cx="942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0" name="Rectangle 95"/>
            <p:cNvSpPr>
              <a:spLocks noChangeArrowheads="1"/>
            </p:cNvSpPr>
            <p:nvPr/>
          </p:nvSpPr>
          <p:spPr bwMode="auto">
            <a:xfrm>
              <a:off x="2172" y="1647"/>
              <a:ext cx="1782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1" name="Rectangle 96"/>
            <p:cNvSpPr>
              <a:spLocks noChangeArrowheads="1"/>
            </p:cNvSpPr>
            <p:nvPr/>
          </p:nvSpPr>
          <p:spPr bwMode="auto">
            <a:xfrm>
              <a:off x="2952" y="1701"/>
              <a:ext cx="2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Négyzet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Line 97"/>
            <p:cNvSpPr>
              <a:spLocks noChangeShapeType="1"/>
            </p:cNvSpPr>
            <p:nvPr/>
          </p:nvSpPr>
          <p:spPr bwMode="auto">
            <a:xfrm>
              <a:off x="2172" y="1809"/>
              <a:ext cx="1782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3" name="Rectangle 98"/>
            <p:cNvSpPr>
              <a:spLocks noChangeArrowheads="1"/>
            </p:cNvSpPr>
            <p:nvPr/>
          </p:nvSpPr>
          <p:spPr bwMode="auto">
            <a:xfrm>
              <a:off x="2202" y="1857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99"/>
            <p:cNvSpPr>
              <a:spLocks noChangeArrowheads="1"/>
            </p:cNvSpPr>
            <p:nvPr/>
          </p:nvSpPr>
          <p:spPr bwMode="auto">
            <a:xfrm>
              <a:off x="2304" y="1857"/>
              <a:ext cx="15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Négyzet(x :float, y :float, szélesség :float, magasság :float)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Rectangle 100"/>
            <p:cNvSpPr>
              <a:spLocks noChangeArrowheads="1"/>
            </p:cNvSpPr>
            <p:nvPr/>
          </p:nvSpPr>
          <p:spPr bwMode="auto">
            <a:xfrm>
              <a:off x="300" y="1665"/>
              <a:ext cx="1542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6" name="Rectangle 101"/>
            <p:cNvSpPr>
              <a:spLocks noChangeArrowheads="1"/>
            </p:cNvSpPr>
            <p:nvPr/>
          </p:nvSpPr>
          <p:spPr bwMode="auto">
            <a:xfrm>
              <a:off x="300" y="1665"/>
              <a:ext cx="1542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7" name="Rectangle 102"/>
            <p:cNvSpPr>
              <a:spLocks noChangeArrowheads="1"/>
            </p:cNvSpPr>
            <p:nvPr/>
          </p:nvSpPr>
          <p:spPr bwMode="auto">
            <a:xfrm>
              <a:off x="282" y="1647"/>
              <a:ext cx="54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8" name="Rectangle 103"/>
            <p:cNvSpPr>
              <a:spLocks noChangeArrowheads="1"/>
            </p:cNvSpPr>
            <p:nvPr/>
          </p:nvSpPr>
          <p:spPr bwMode="auto">
            <a:xfrm>
              <a:off x="336" y="1647"/>
              <a:ext cx="60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89" name="Rectangle 104"/>
            <p:cNvSpPr>
              <a:spLocks noChangeArrowheads="1"/>
            </p:cNvSpPr>
            <p:nvPr/>
          </p:nvSpPr>
          <p:spPr bwMode="auto">
            <a:xfrm>
              <a:off x="396" y="1647"/>
              <a:ext cx="66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0" name="Rectangle 105"/>
            <p:cNvSpPr>
              <a:spLocks noChangeArrowheads="1"/>
            </p:cNvSpPr>
            <p:nvPr/>
          </p:nvSpPr>
          <p:spPr bwMode="auto">
            <a:xfrm>
              <a:off x="462" y="1647"/>
              <a:ext cx="66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1" name="Rectangle 106"/>
            <p:cNvSpPr>
              <a:spLocks noChangeArrowheads="1"/>
            </p:cNvSpPr>
            <p:nvPr/>
          </p:nvSpPr>
          <p:spPr bwMode="auto">
            <a:xfrm>
              <a:off x="528" y="1647"/>
              <a:ext cx="60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2" name="Rectangle 107"/>
            <p:cNvSpPr>
              <a:spLocks noChangeArrowheads="1"/>
            </p:cNvSpPr>
            <p:nvPr/>
          </p:nvSpPr>
          <p:spPr bwMode="auto">
            <a:xfrm>
              <a:off x="588" y="1647"/>
              <a:ext cx="66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3" name="Rectangle 108"/>
            <p:cNvSpPr>
              <a:spLocks noChangeArrowheads="1"/>
            </p:cNvSpPr>
            <p:nvPr/>
          </p:nvSpPr>
          <p:spPr bwMode="auto">
            <a:xfrm>
              <a:off x="654" y="1647"/>
              <a:ext cx="90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4" name="Rectangle 109"/>
            <p:cNvSpPr>
              <a:spLocks noChangeArrowheads="1"/>
            </p:cNvSpPr>
            <p:nvPr/>
          </p:nvSpPr>
          <p:spPr bwMode="auto">
            <a:xfrm>
              <a:off x="744" y="1647"/>
              <a:ext cx="72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5" name="Rectangle 110"/>
            <p:cNvSpPr>
              <a:spLocks noChangeArrowheads="1"/>
            </p:cNvSpPr>
            <p:nvPr/>
          </p:nvSpPr>
          <p:spPr bwMode="auto">
            <a:xfrm>
              <a:off x="816" y="1647"/>
              <a:ext cx="66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6" name="Rectangle 111"/>
            <p:cNvSpPr>
              <a:spLocks noChangeArrowheads="1"/>
            </p:cNvSpPr>
            <p:nvPr/>
          </p:nvSpPr>
          <p:spPr bwMode="auto">
            <a:xfrm>
              <a:off x="882" y="1647"/>
              <a:ext cx="60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7" name="Rectangle 112"/>
            <p:cNvSpPr>
              <a:spLocks noChangeArrowheads="1"/>
            </p:cNvSpPr>
            <p:nvPr/>
          </p:nvSpPr>
          <p:spPr bwMode="auto">
            <a:xfrm>
              <a:off x="942" y="1647"/>
              <a:ext cx="66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8" name="Rectangle 113"/>
            <p:cNvSpPr>
              <a:spLocks noChangeArrowheads="1"/>
            </p:cNvSpPr>
            <p:nvPr/>
          </p:nvSpPr>
          <p:spPr bwMode="auto">
            <a:xfrm>
              <a:off x="1008" y="1647"/>
              <a:ext cx="816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99" name="Rectangle 114"/>
            <p:cNvSpPr>
              <a:spLocks noChangeArrowheads="1"/>
            </p:cNvSpPr>
            <p:nvPr/>
          </p:nvSpPr>
          <p:spPr bwMode="auto">
            <a:xfrm>
              <a:off x="282" y="1647"/>
              <a:ext cx="1542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0" name="Rectangle 115"/>
            <p:cNvSpPr>
              <a:spLocks noChangeArrowheads="1"/>
            </p:cNvSpPr>
            <p:nvPr/>
          </p:nvSpPr>
          <p:spPr bwMode="auto">
            <a:xfrm>
              <a:off x="936" y="1701"/>
              <a:ext cx="26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Polygon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Line 116"/>
            <p:cNvSpPr>
              <a:spLocks noChangeShapeType="1"/>
            </p:cNvSpPr>
            <p:nvPr/>
          </p:nvSpPr>
          <p:spPr bwMode="auto">
            <a:xfrm>
              <a:off x="282" y="1809"/>
              <a:ext cx="1542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2" name="Rectangle 117"/>
            <p:cNvSpPr>
              <a:spLocks noChangeArrowheads="1"/>
            </p:cNvSpPr>
            <p:nvPr/>
          </p:nvSpPr>
          <p:spPr bwMode="auto">
            <a:xfrm>
              <a:off x="312" y="1857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118"/>
            <p:cNvSpPr>
              <a:spLocks noChangeArrowheads="1"/>
            </p:cNvSpPr>
            <p:nvPr/>
          </p:nvSpPr>
          <p:spPr bwMode="auto">
            <a:xfrm>
              <a:off x="414" y="1857"/>
              <a:ext cx="130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Polygon(xPontok :int[], yPontok :int[], nDarab :int)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119"/>
            <p:cNvSpPr>
              <a:spLocks noChangeArrowheads="1"/>
            </p:cNvSpPr>
            <p:nvPr/>
          </p:nvSpPr>
          <p:spPr bwMode="auto">
            <a:xfrm>
              <a:off x="4104" y="1671"/>
              <a:ext cx="1542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5" name="Rectangle 120"/>
            <p:cNvSpPr>
              <a:spLocks noChangeArrowheads="1"/>
            </p:cNvSpPr>
            <p:nvPr/>
          </p:nvSpPr>
          <p:spPr bwMode="auto">
            <a:xfrm>
              <a:off x="4104" y="1671"/>
              <a:ext cx="1542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6" name="Rectangle 121"/>
            <p:cNvSpPr>
              <a:spLocks noChangeArrowheads="1"/>
            </p:cNvSpPr>
            <p:nvPr/>
          </p:nvSpPr>
          <p:spPr bwMode="auto">
            <a:xfrm>
              <a:off x="4086" y="1653"/>
              <a:ext cx="54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7" name="Rectangle 122"/>
            <p:cNvSpPr>
              <a:spLocks noChangeArrowheads="1"/>
            </p:cNvSpPr>
            <p:nvPr/>
          </p:nvSpPr>
          <p:spPr bwMode="auto">
            <a:xfrm>
              <a:off x="4140" y="1653"/>
              <a:ext cx="60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8" name="Rectangle 123"/>
            <p:cNvSpPr>
              <a:spLocks noChangeArrowheads="1"/>
            </p:cNvSpPr>
            <p:nvPr/>
          </p:nvSpPr>
          <p:spPr bwMode="auto">
            <a:xfrm>
              <a:off x="4200" y="1653"/>
              <a:ext cx="66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09" name="Rectangle 124"/>
            <p:cNvSpPr>
              <a:spLocks noChangeArrowheads="1"/>
            </p:cNvSpPr>
            <p:nvPr/>
          </p:nvSpPr>
          <p:spPr bwMode="auto">
            <a:xfrm>
              <a:off x="4266" y="1653"/>
              <a:ext cx="66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0" name="Rectangle 125"/>
            <p:cNvSpPr>
              <a:spLocks noChangeArrowheads="1"/>
            </p:cNvSpPr>
            <p:nvPr/>
          </p:nvSpPr>
          <p:spPr bwMode="auto">
            <a:xfrm>
              <a:off x="4332" y="1653"/>
              <a:ext cx="60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1" name="Rectangle 126"/>
            <p:cNvSpPr>
              <a:spLocks noChangeArrowheads="1"/>
            </p:cNvSpPr>
            <p:nvPr/>
          </p:nvSpPr>
          <p:spPr bwMode="auto">
            <a:xfrm>
              <a:off x="4392" y="1653"/>
              <a:ext cx="66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2" name="Rectangle 127"/>
            <p:cNvSpPr>
              <a:spLocks noChangeArrowheads="1"/>
            </p:cNvSpPr>
            <p:nvPr/>
          </p:nvSpPr>
          <p:spPr bwMode="auto">
            <a:xfrm>
              <a:off x="4458" y="1653"/>
              <a:ext cx="90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3" name="Rectangle 128"/>
            <p:cNvSpPr>
              <a:spLocks noChangeArrowheads="1"/>
            </p:cNvSpPr>
            <p:nvPr/>
          </p:nvSpPr>
          <p:spPr bwMode="auto">
            <a:xfrm>
              <a:off x="4548" y="1653"/>
              <a:ext cx="72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4" name="Rectangle 129"/>
            <p:cNvSpPr>
              <a:spLocks noChangeArrowheads="1"/>
            </p:cNvSpPr>
            <p:nvPr/>
          </p:nvSpPr>
          <p:spPr bwMode="auto">
            <a:xfrm>
              <a:off x="4620" y="1653"/>
              <a:ext cx="66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5" name="Rectangle 130"/>
            <p:cNvSpPr>
              <a:spLocks noChangeArrowheads="1"/>
            </p:cNvSpPr>
            <p:nvPr/>
          </p:nvSpPr>
          <p:spPr bwMode="auto">
            <a:xfrm>
              <a:off x="4686" y="1653"/>
              <a:ext cx="60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6" name="Rectangle 131"/>
            <p:cNvSpPr>
              <a:spLocks noChangeArrowheads="1"/>
            </p:cNvSpPr>
            <p:nvPr/>
          </p:nvSpPr>
          <p:spPr bwMode="auto">
            <a:xfrm>
              <a:off x="4746" y="1653"/>
              <a:ext cx="66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7" name="Rectangle 132"/>
            <p:cNvSpPr>
              <a:spLocks noChangeArrowheads="1"/>
            </p:cNvSpPr>
            <p:nvPr/>
          </p:nvSpPr>
          <p:spPr bwMode="auto">
            <a:xfrm>
              <a:off x="4812" y="1653"/>
              <a:ext cx="816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8" name="Rectangle 133"/>
            <p:cNvSpPr>
              <a:spLocks noChangeArrowheads="1"/>
            </p:cNvSpPr>
            <p:nvPr/>
          </p:nvSpPr>
          <p:spPr bwMode="auto">
            <a:xfrm>
              <a:off x="4086" y="1653"/>
              <a:ext cx="1542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19" name="Rectangle 134"/>
            <p:cNvSpPr>
              <a:spLocks noChangeArrowheads="1"/>
            </p:cNvSpPr>
            <p:nvPr/>
          </p:nvSpPr>
          <p:spPr bwMode="auto">
            <a:xfrm>
              <a:off x="4740" y="1707"/>
              <a:ext cx="25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Polyline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Line 135"/>
            <p:cNvSpPr>
              <a:spLocks noChangeShapeType="1"/>
            </p:cNvSpPr>
            <p:nvPr/>
          </p:nvSpPr>
          <p:spPr bwMode="auto">
            <a:xfrm>
              <a:off x="4086" y="1815"/>
              <a:ext cx="1542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1" name="Rectangle 136"/>
            <p:cNvSpPr>
              <a:spLocks noChangeArrowheads="1"/>
            </p:cNvSpPr>
            <p:nvPr/>
          </p:nvSpPr>
          <p:spPr bwMode="auto">
            <a:xfrm>
              <a:off x="4116" y="1863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137"/>
            <p:cNvSpPr>
              <a:spLocks noChangeArrowheads="1"/>
            </p:cNvSpPr>
            <p:nvPr/>
          </p:nvSpPr>
          <p:spPr bwMode="auto">
            <a:xfrm>
              <a:off x="4218" y="1863"/>
              <a:ext cx="130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Polyline(xPontok :int[], yPontok :int[], nDarab :int)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138"/>
            <p:cNvSpPr>
              <a:spLocks noChangeArrowheads="1"/>
            </p:cNvSpPr>
            <p:nvPr/>
          </p:nvSpPr>
          <p:spPr bwMode="auto">
            <a:xfrm>
              <a:off x="3330" y="1119"/>
              <a:ext cx="1380" cy="414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4" name="Rectangle 139"/>
            <p:cNvSpPr>
              <a:spLocks noChangeArrowheads="1"/>
            </p:cNvSpPr>
            <p:nvPr/>
          </p:nvSpPr>
          <p:spPr bwMode="auto">
            <a:xfrm>
              <a:off x="3330" y="1119"/>
              <a:ext cx="1380" cy="414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5" name="Rectangle 140"/>
            <p:cNvSpPr>
              <a:spLocks noChangeArrowheads="1"/>
            </p:cNvSpPr>
            <p:nvPr/>
          </p:nvSpPr>
          <p:spPr bwMode="auto">
            <a:xfrm>
              <a:off x="3312" y="1101"/>
              <a:ext cx="48" cy="414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6" name="Rectangle 141"/>
            <p:cNvSpPr>
              <a:spLocks noChangeArrowheads="1"/>
            </p:cNvSpPr>
            <p:nvPr/>
          </p:nvSpPr>
          <p:spPr bwMode="auto">
            <a:xfrm>
              <a:off x="3360" y="1101"/>
              <a:ext cx="54" cy="414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7" name="Rectangle 142"/>
            <p:cNvSpPr>
              <a:spLocks noChangeArrowheads="1"/>
            </p:cNvSpPr>
            <p:nvPr/>
          </p:nvSpPr>
          <p:spPr bwMode="auto">
            <a:xfrm>
              <a:off x="3414" y="1101"/>
              <a:ext cx="60" cy="414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8" name="Rectangle 143"/>
            <p:cNvSpPr>
              <a:spLocks noChangeArrowheads="1"/>
            </p:cNvSpPr>
            <p:nvPr/>
          </p:nvSpPr>
          <p:spPr bwMode="auto">
            <a:xfrm>
              <a:off x="3474" y="1101"/>
              <a:ext cx="54" cy="414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29" name="Rectangle 144"/>
            <p:cNvSpPr>
              <a:spLocks noChangeArrowheads="1"/>
            </p:cNvSpPr>
            <p:nvPr/>
          </p:nvSpPr>
          <p:spPr bwMode="auto">
            <a:xfrm>
              <a:off x="3528" y="1101"/>
              <a:ext cx="60" cy="414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0" name="Rectangle 145"/>
            <p:cNvSpPr>
              <a:spLocks noChangeArrowheads="1"/>
            </p:cNvSpPr>
            <p:nvPr/>
          </p:nvSpPr>
          <p:spPr bwMode="auto">
            <a:xfrm>
              <a:off x="3588" y="1101"/>
              <a:ext cx="60" cy="414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1" name="Rectangle 146"/>
            <p:cNvSpPr>
              <a:spLocks noChangeArrowheads="1"/>
            </p:cNvSpPr>
            <p:nvPr/>
          </p:nvSpPr>
          <p:spPr bwMode="auto">
            <a:xfrm>
              <a:off x="3648" y="1101"/>
              <a:ext cx="78" cy="414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2" name="Rectangle 147"/>
            <p:cNvSpPr>
              <a:spLocks noChangeArrowheads="1"/>
            </p:cNvSpPr>
            <p:nvPr/>
          </p:nvSpPr>
          <p:spPr bwMode="auto">
            <a:xfrm>
              <a:off x="3726" y="1101"/>
              <a:ext cx="66" cy="414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3" name="Rectangle 148"/>
            <p:cNvSpPr>
              <a:spLocks noChangeArrowheads="1"/>
            </p:cNvSpPr>
            <p:nvPr/>
          </p:nvSpPr>
          <p:spPr bwMode="auto">
            <a:xfrm>
              <a:off x="3792" y="1101"/>
              <a:ext cx="54" cy="414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4" name="Rectangle 149"/>
            <p:cNvSpPr>
              <a:spLocks noChangeArrowheads="1"/>
            </p:cNvSpPr>
            <p:nvPr/>
          </p:nvSpPr>
          <p:spPr bwMode="auto">
            <a:xfrm>
              <a:off x="3846" y="1101"/>
              <a:ext cx="60" cy="414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5" name="Rectangle 150"/>
            <p:cNvSpPr>
              <a:spLocks noChangeArrowheads="1"/>
            </p:cNvSpPr>
            <p:nvPr/>
          </p:nvSpPr>
          <p:spPr bwMode="auto">
            <a:xfrm>
              <a:off x="3906" y="1101"/>
              <a:ext cx="54" cy="414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6" name="Rectangle 151"/>
            <p:cNvSpPr>
              <a:spLocks noChangeArrowheads="1"/>
            </p:cNvSpPr>
            <p:nvPr/>
          </p:nvSpPr>
          <p:spPr bwMode="auto">
            <a:xfrm>
              <a:off x="3960" y="1101"/>
              <a:ext cx="732" cy="414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7" name="Rectangle 152"/>
            <p:cNvSpPr>
              <a:spLocks noChangeArrowheads="1"/>
            </p:cNvSpPr>
            <p:nvPr/>
          </p:nvSpPr>
          <p:spPr bwMode="auto">
            <a:xfrm>
              <a:off x="3312" y="1101"/>
              <a:ext cx="1380" cy="414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38" name="Rectangle 153"/>
            <p:cNvSpPr>
              <a:spLocks noChangeArrowheads="1"/>
            </p:cNvSpPr>
            <p:nvPr/>
          </p:nvSpPr>
          <p:spPr bwMode="auto">
            <a:xfrm>
              <a:off x="3918" y="1155"/>
              <a:ext cx="1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Vonal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Line 154"/>
            <p:cNvSpPr>
              <a:spLocks noChangeShapeType="1"/>
            </p:cNvSpPr>
            <p:nvPr/>
          </p:nvSpPr>
          <p:spPr bwMode="auto">
            <a:xfrm>
              <a:off x="3312" y="1263"/>
              <a:ext cx="1380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0" name="Rectangle 155"/>
            <p:cNvSpPr>
              <a:spLocks noChangeArrowheads="1"/>
            </p:cNvSpPr>
            <p:nvPr/>
          </p:nvSpPr>
          <p:spPr bwMode="auto">
            <a:xfrm>
              <a:off x="3342" y="1311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1" name="Rectangle 156"/>
            <p:cNvSpPr>
              <a:spLocks noChangeArrowheads="1"/>
            </p:cNvSpPr>
            <p:nvPr/>
          </p:nvSpPr>
          <p:spPr bwMode="auto">
            <a:xfrm>
              <a:off x="3444" y="1311"/>
              <a:ext cx="113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Vonal(x1 :float, y1 :float, x2 :float, y2 :float)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Freeform 157"/>
            <p:cNvSpPr>
              <a:spLocks noEditPoints="1"/>
            </p:cNvSpPr>
            <p:nvPr/>
          </p:nvSpPr>
          <p:spPr bwMode="auto">
            <a:xfrm>
              <a:off x="2736" y="687"/>
              <a:ext cx="834" cy="414"/>
            </a:xfrm>
            <a:custGeom>
              <a:avLst/>
              <a:gdLst>
                <a:gd name="T0" fmla="*/ 0 w 834"/>
                <a:gd name="T1" fmla="*/ 0 h 414"/>
                <a:gd name="T2" fmla="*/ 42 w 834"/>
                <a:gd name="T3" fmla="*/ 18 h 414"/>
                <a:gd name="T4" fmla="*/ 66 w 834"/>
                <a:gd name="T5" fmla="*/ 30 h 414"/>
                <a:gd name="T6" fmla="*/ 108 w 834"/>
                <a:gd name="T7" fmla="*/ 48 h 414"/>
                <a:gd name="T8" fmla="*/ 132 w 834"/>
                <a:gd name="T9" fmla="*/ 60 h 414"/>
                <a:gd name="T10" fmla="*/ 174 w 834"/>
                <a:gd name="T11" fmla="*/ 84 h 414"/>
                <a:gd name="T12" fmla="*/ 198 w 834"/>
                <a:gd name="T13" fmla="*/ 96 h 414"/>
                <a:gd name="T14" fmla="*/ 240 w 834"/>
                <a:gd name="T15" fmla="*/ 114 h 414"/>
                <a:gd name="T16" fmla="*/ 264 w 834"/>
                <a:gd name="T17" fmla="*/ 126 h 414"/>
                <a:gd name="T18" fmla="*/ 306 w 834"/>
                <a:gd name="T19" fmla="*/ 150 h 414"/>
                <a:gd name="T20" fmla="*/ 330 w 834"/>
                <a:gd name="T21" fmla="*/ 162 h 414"/>
                <a:gd name="T22" fmla="*/ 372 w 834"/>
                <a:gd name="T23" fmla="*/ 180 h 414"/>
                <a:gd name="T24" fmla="*/ 396 w 834"/>
                <a:gd name="T25" fmla="*/ 192 h 414"/>
                <a:gd name="T26" fmla="*/ 438 w 834"/>
                <a:gd name="T27" fmla="*/ 216 h 414"/>
                <a:gd name="T28" fmla="*/ 462 w 834"/>
                <a:gd name="T29" fmla="*/ 228 h 414"/>
                <a:gd name="T30" fmla="*/ 504 w 834"/>
                <a:gd name="T31" fmla="*/ 246 h 414"/>
                <a:gd name="T32" fmla="*/ 528 w 834"/>
                <a:gd name="T33" fmla="*/ 258 h 414"/>
                <a:gd name="T34" fmla="*/ 570 w 834"/>
                <a:gd name="T35" fmla="*/ 282 h 414"/>
                <a:gd name="T36" fmla="*/ 594 w 834"/>
                <a:gd name="T37" fmla="*/ 294 h 414"/>
                <a:gd name="T38" fmla="*/ 636 w 834"/>
                <a:gd name="T39" fmla="*/ 312 h 414"/>
                <a:gd name="T40" fmla="*/ 660 w 834"/>
                <a:gd name="T41" fmla="*/ 324 h 414"/>
                <a:gd name="T42" fmla="*/ 702 w 834"/>
                <a:gd name="T43" fmla="*/ 348 h 414"/>
                <a:gd name="T44" fmla="*/ 726 w 834"/>
                <a:gd name="T45" fmla="*/ 360 h 414"/>
                <a:gd name="T46" fmla="*/ 768 w 834"/>
                <a:gd name="T47" fmla="*/ 378 h 414"/>
                <a:gd name="T48" fmla="*/ 792 w 834"/>
                <a:gd name="T49" fmla="*/ 390 h 414"/>
                <a:gd name="T50" fmla="*/ 834 w 834"/>
                <a:gd name="T51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4" h="414">
                  <a:moveTo>
                    <a:pt x="0" y="0"/>
                  </a:moveTo>
                  <a:lnTo>
                    <a:pt x="42" y="18"/>
                  </a:lnTo>
                  <a:moveTo>
                    <a:pt x="66" y="30"/>
                  </a:moveTo>
                  <a:lnTo>
                    <a:pt x="108" y="48"/>
                  </a:lnTo>
                  <a:moveTo>
                    <a:pt x="132" y="60"/>
                  </a:moveTo>
                  <a:lnTo>
                    <a:pt x="174" y="84"/>
                  </a:lnTo>
                  <a:moveTo>
                    <a:pt x="198" y="96"/>
                  </a:moveTo>
                  <a:lnTo>
                    <a:pt x="240" y="114"/>
                  </a:lnTo>
                  <a:moveTo>
                    <a:pt x="264" y="126"/>
                  </a:moveTo>
                  <a:lnTo>
                    <a:pt x="306" y="150"/>
                  </a:lnTo>
                  <a:moveTo>
                    <a:pt x="330" y="162"/>
                  </a:moveTo>
                  <a:lnTo>
                    <a:pt x="372" y="180"/>
                  </a:lnTo>
                  <a:moveTo>
                    <a:pt x="396" y="192"/>
                  </a:moveTo>
                  <a:lnTo>
                    <a:pt x="438" y="216"/>
                  </a:lnTo>
                  <a:moveTo>
                    <a:pt x="462" y="228"/>
                  </a:moveTo>
                  <a:lnTo>
                    <a:pt x="504" y="246"/>
                  </a:lnTo>
                  <a:moveTo>
                    <a:pt x="528" y="258"/>
                  </a:moveTo>
                  <a:lnTo>
                    <a:pt x="570" y="282"/>
                  </a:lnTo>
                  <a:moveTo>
                    <a:pt x="594" y="294"/>
                  </a:moveTo>
                  <a:lnTo>
                    <a:pt x="636" y="312"/>
                  </a:lnTo>
                  <a:moveTo>
                    <a:pt x="660" y="324"/>
                  </a:moveTo>
                  <a:lnTo>
                    <a:pt x="702" y="348"/>
                  </a:lnTo>
                  <a:moveTo>
                    <a:pt x="726" y="360"/>
                  </a:moveTo>
                  <a:lnTo>
                    <a:pt x="768" y="378"/>
                  </a:lnTo>
                  <a:moveTo>
                    <a:pt x="792" y="390"/>
                  </a:moveTo>
                  <a:lnTo>
                    <a:pt x="834" y="414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3" name="Freeform 158"/>
            <p:cNvSpPr>
              <a:spLocks/>
            </p:cNvSpPr>
            <p:nvPr/>
          </p:nvSpPr>
          <p:spPr bwMode="auto">
            <a:xfrm>
              <a:off x="2736" y="687"/>
              <a:ext cx="96" cy="72"/>
            </a:xfrm>
            <a:custGeom>
              <a:avLst/>
              <a:gdLst>
                <a:gd name="T0" fmla="*/ 96 w 96"/>
                <a:gd name="T1" fmla="*/ 6 h 72"/>
                <a:gd name="T2" fmla="*/ 66 w 96"/>
                <a:gd name="T3" fmla="*/ 72 h 72"/>
                <a:gd name="T4" fmla="*/ 0 w 96"/>
                <a:gd name="T5" fmla="*/ 0 h 72"/>
                <a:gd name="T6" fmla="*/ 96 w 96"/>
                <a:gd name="T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72">
                  <a:moveTo>
                    <a:pt x="96" y="6"/>
                  </a:moveTo>
                  <a:lnTo>
                    <a:pt x="66" y="72"/>
                  </a:lnTo>
                  <a:lnTo>
                    <a:pt x="0" y="0"/>
                  </a:lnTo>
                  <a:lnTo>
                    <a:pt x="96" y="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4" name="Freeform 159"/>
            <p:cNvSpPr>
              <a:spLocks/>
            </p:cNvSpPr>
            <p:nvPr/>
          </p:nvSpPr>
          <p:spPr bwMode="auto">
            <a:xfrm>
              <a:off x="2736" y="687"/>
              <a:ext cx="96" cy="72"/>
            </a:xfrm>
            <a:custGeom>
              <a:avLst/>
              <a:gdLst>
                <a:gd name="T0" fmla="*/ 96 w 96"/>
                <a:gd name="T1" fmla="*/ 6 h 72"/>
                <a:gd name="T2" fmla="*/ 66 w 96"/>
                <a:gd name="T3" fmla="*/ 72 h 72"/>
                <a:gd name="T4" fmla="*/ 0 w 96"/>
                <a:gd name="T5" fmla="*/ 0 h 72"/>
                <a:gd name="T6" fmla="*/ 96 w 96"/>
                <a:gd name="T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72">
                  <a:moveTo>
                    <a:pt x="96" y="6"/>
                  </a:moveTo>
                  <a:lnTo>
                    <a:pt x="66" y="72"/>
                  </a:lnTo>
                  <a:lnTo>
                    <a:pt x="0" y="0"/>
                  </a:lnTo>
                  <a:lnTo>
                    <a:pt x="96" y="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5" name="Freeform 160"/>
            <p:cNvSpPr>
              <a:spLocks noEditPoints="1"/>
            </p:cNvSpPr>
            <p:nvPr/>
          </p:nvSpPr>
          <p:spPr bwMode="auto">
            <a:xfrm>
              <a:off x="4854" y="561"/>
              <a:ext cx="0" cy="1092"/>
            </a:xfrm>
            <a:custGeom>
              <a:avLst/>
              <a:gdLst>
                <a:gd name="T0" fmla="*/ 0 h 1092"/>
                <a:gd name="T1" fmla="*/ 42 h 1092"/>
                <a:gd name="T2" fmla="*/ 66 h 1092"/>
                <a:gd name="T3" fmla="*/ 108 h 1092"/>
                <a:gd name="T4" fmla="*/ 132 h 1092"/>
                <a:gd name="T5" fmla="*/ 174 h 1092"/>
                <a:gd name="T6" fmla="*/ 198 h 1092"/>
                <a:gd name="T7" fmla="*/ 240 h 1092"/>
                <a:gd name="T8" fmla="*/ 264 h 1092"/>
                <a:gd name="T9" fmla="*/ 306 h 1092"/>
                <a:gd name="T10" fmla="*/ 330 h 1092"/>
                <a:gd name="T11" fmla="*/ 372 h 1092"/>
                <a:gd name="T12" fmla="*/ 396 h 1092"/>
                <a:gd name="T13" fmla="*/ 438 h 1092"/>
                <a:gd name="T14" fmla="*/ 462 h 1092"/>
                <a:gd name="T15" fmla="*/ 504 h 1092"/>
                <a:gd name="T16" fmla="*/ 528 h 1092"/>
                <a:gd name="T17" fmla="*/ 570 h 1092"/>
                <a:gd name="T18" fmla="*/ 594 h 1092"/>
                <a:gd name="T19" fmla="*/ 636 h 1092"/>
                <a:gd name="T20" fmla="*/ 660 h 1092"/>
                <a:gd name="T21" fmla="*/ 702 h 1092"/>
                <a:gd name="T22" fmla="*/ 726 h 1092"/>
                <a:gd name="T23" fmla="*/ 768 h 1092"/>
                <a:gd name="T24" fmla="*/ 792 h 1092"/>
                <a:gd name="T25" fmla="*/ 834 h 1092"/>
                <a:gd name="T26" fmla="*/ 858 h 1092"/>
                <a:gd name="T27" fmla="*/ 900 h 1092"/>
                <a:gd name="T28" fmla="*/ 924 h 1092"/>
                <a:gd name="T29" fmla="*/ 966 h 1092"/>
                <a:gd name="T30" fmla="*/ 990 h 1092"/>
                <a:gd name="T31" fmla="*/ 1032 h 1092"/>
                <a:gd name="T32" fmla="*/ 1056 h 1092"/>
                <a:gd name="T33" fmla="*/ 1092 h 109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1092">
                  <a:moveTo>
                    <a:pt x="0" y="0"/>
                  </a:moveTo>
                  <a:lnTo>
                    <a:pt x="0" y="42"/>
                  </a:lnTo>
                  <a:moveTo>
                    <a:pt x="0" y="66"/>
                  </a:moveTo>
                  <a:lnTo>
                    <a:pt x="0" y="108"/>
                  </a:lnTo>
                  <a:moveTo>
                    <a:pt x="0" y="132"/>
                  </a:moveTo>
                  <a:lnTo>
                    <a:pt x="0" y="174"/>
                  </a:lnTo>
                  <a:moveTo>
                    <a:pt x="0" y="198"/>
                  </a:moveTo>
                  <a:lnTo>
                    <a:pt x="0" y="240"/>
                  </a:lnTo>
                  <a:moveTo>
                    <a:pt x="0" y="264"/>
                  </a:moveTo>
                  <a:lnTo>
                    <a:pt x="0" y="306"/>
                  </a:lnTo>
                  <a:moveTo>
                    <a:pt x="0" y="330"/>
                  </a:moveTo>
                  <a:lnTo>
                    <a:pt x="0" y="372"/>
                  </a:lnTo>
                  <a:moveTo>
                    <a:pt x="0" y="396"/>
                  </a:moveTo>
                  <a:lnTo>
                    <a:pt x="0" y="438"/>
                  </a:lnTo>
                  <a:moveTo>
                    <a:pt x="0" y="462"/>
                  </a:moveTo>
                  <a:lnTo>
                    <a:pt x="0" y="504"/>
                  </a:lnTo>
                  <a:moveTo>
                    <a:pt x="0" y="528"/>
                  </a:moveTo>
                  <a:lnTo>
                    <a:pt x="0" y="570"/>
                  </a:lnTo>
                  <a:moveTo>
                    <a:pt x="0" y="594"/>
                  </a:moveTo>
                  <a:lnTo>
                    <a:pt x="0" y="636"/>
                  </a:lnTo>
                  <a:moveTo>
                    <a:pt x="0" y="660"/>
                  </a:moveTo>
                  <a:lnTo>
                    <a:pt x="0" y="702"/>
                  </a:lnTo>
                  <a:moveTo>
                    <a:pt x="0" y="726"/>
                  </a:moveTo>
                  <a:lnTo>
                    <a:pt x="0" y="768"/>
                  </a:lnTo>
                  <a:moveTo>
                    <a:pt x="0" y="792"/>
                  </a:moveTo>
                  <a:lnTo>
                    <a:pt x="0" y="834"/>
                  </a:lnTo>
                  <a:moveTo>
                    <a:pt x="0" y="858"/>
                  </a:moveTo>
                  <a:lnTo>
                    <a:pt x="0" y="900"/>
                  </a:lnTo>
                  <a:moveTo>
                    <a:pt x="0" y="924"/>
                  </a:moveTo>
                  <a:lnTo>
                    <a:pt x="0" y="966"/>
                  </a:lnTo>
                  <a:moveTo>
                    <a:pt x="0" y="990"/>
                  </a:moveTo>
                  <a:lnTo>
                    <a:pt x="0" y="1032"/>
                  </a:lnTo>
                  <a:moveTo>
                    <a:pt x="0" y="1056"/>
                  </a:moveTo>
                  <a:lnTo>
                    <a:pt x="0" y="109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6" name="Freeform 161"/>
            <p:cNvSpPr>
              <a:spLocks noEditPoints="1"/>
            </p:cNvSpPr>
            <p:nvPr/>
          </p:nvSpPr>
          <p:spPr bwMode="auto">
            <a:xfrm>
              <a:off x="2736" y="561"/>
              <a:ext cx="2118" cy="0"/>
            </a:xfrm>
            <a:custGeom>
              <a:avLst/>
              <a:gdLst>
                <a:gd name="T0" fmla="*/ 42 w 2118"/>
                <a:gd name="T1" fmla="*/ 108 w 2118"/>
                <a:gd name="T2" fmla="*/ 174 w 2118"/>
                <a:gd name="T3" fmla="*/ 240 w 2118"/>
                <a:gd name="T4" fmla="*/ 306 w 2118"/>
                <a:gd name="T5" fmla="*/ 372 w 2118"/>
                <a:gd name="T6" fmla="*/ 438 w 2118"/>
                <a:gd name="T7" fmla="*/ 504 w 2118"/>
                <a:gd name="T8" fmla="*/ 570 w 2118"/>
                <a:gd name="T9" fmla="*/ 636 w 2118"/>
                <a:gd name="T10" fmla="*/ 702 w 2118"/>
                <a:gd name="T11" fmla="*/ 768 w 2118"/>
                <a:gd name="T12" fmla="*/ 834 w 2118"/>
                <a:gd name="T13" fmla="*/ 900 w 2118"/>
                <a:gd name="T14" fmla="*/ 966 w 2118"/>
                <a:gd name="T15" fmla="*/ 1032 w 2118"/>
                <a:gd name="T16" fmla="*/ 1098 w 2118"/>
                <a:gd name="T17" fmla="*/ 1164 w 2118"/>
                <a:gd name="T18" fmla="*/ 1230 w 2118"/>
                <a:gd name="T19" fmla="*/ 1296 w 2118"/>
                <a:gd name="T20" fmla="*/ 1362 w 2118"/>
                <a:gd name="T21" fmla="*/ 1428 w 2118"/>
                <a:gd name="T22" fmla="*/ 1494 w 2118"/>
                <a:gd name="T23" fmla="*/ 1560 w 2118"/>
                <a:gd name="T24" fmla="*/ 1626 w 2118"/>
                <a:gd name="T25" fmla="*/ 1692 w 2118"/>
                <a:gd name="T26" fmla="*/ 1758 w 2118"/>
                <a:gd name="T27" fmla="*/ 1824 w 2118"/>
                <a:gd name="T28" fmla="*/ 1890 w 2118"/>
                <a:gd name="T29" fmla="*/ 1956 w 2118"/>
                <a:gd name="T30" fmla="*/ 2022 w 2118"/>
                <a:gd name="T31" fmla="*/ 2088 w 2118"/>
                <a:gd name="T32" fmla="*/ 2118 w 21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</a:cxnLst>
              <a:rect l="0" t="0" r="r" b="b"/>
              <a:pathLst>
                <a:path w="2118">
                  <a:moveTo>
                    <a:pt x="0" y="0"/>
                  </a:moveTo>
                  <a:lnTo>
                    <a:pt x="42" y="0"/>
                  </a:lnTo>
                  <a:moveTo>
                    <a:pt x="66" y="0"/>
                  </a:moveTo>
                  <a:lnTo>
                    <a:pt x="108" y="0"/>
                  </a:lnTo>
                  <a:moveTo>
                    <a:pt x="132" y="0"/>
                  </a:moveTo>
                  <a:lnTo>
                    <a:pt x="174" y="0"/>
                  </a:lnTo>
                  <a:moveTo>
                    <a:pt x="198" y="0"/>
                  </a:moveTo>
                  <a:lnTo>
                    <a:pt x="240" y="0"/>
                  </a:lnTo>
                  <a:moveTo>
                    <a:pt x="264" y="0"/>
                  </a:moveTo>
                  <a:lnTo>
                    <a:pt x="306" y="0"/>
                  </a:lnTo>
                  <a:moveTo>
                    <a:pt x="330" y="0"/>
                  </a:moveTo>
                  <a:lnTo>
                    <a:pt x="372" y="0"/>
                  </a:lnTo>
                  <a:moveTo>
                    <a:pt x="396" y="0"/>
                  </a:moveTo>
                  <a:lnTo>
                    <a:pt x="438" y="0"/>
                  </a:lnTo>
                  <a:moveTo>
                    <a:pt x="462" y="0"/>
                  </a:moveTo>
                  <a:lnTo>
                    <a:pt x="504" y="0"/>
                  </a:lnTo>
                  <a:moveTo>
                    <a:pt x="528" y="0"/>
                  </a:moveTo>
                  <a:lnTo>
                    <a:pt x="570" y="0"/>
                  </a:lnTo>
                  <a:moveTo>
                    <a:pt x="594" y="0"/>
                  </a:moveTo>
                  <a:lnTo>
                    <a:pt x="636" y="0"/>
                  </a:lnTo>
                  <a:moveTo>
                    <a:pt x="660" y="0"/>
                  </a:moveTo>
                  <a:lnTo>
                    <a:pt x="702" y="0"/>
                  </a:lnTo>
                  <a:moveTo>
                    <a:pt x="726" y="0"/>
                  </a:moveTo>
                  <a:lnTo>
                    <a:pt x="768" y="0"/>
                  </a:lnTo>
                  <a:moveTo>
                    <a:pt x="792" y="0"/>
                  </a:moveTo>
                  <a:lnTo>
                    <a:pt x="834" y="0"/>
                  </a:lnTo>
                  <a:moveTo>
                    <a:pt x="858" y="0"/>
                  </a:moveTo>
                  <a:lnTo>
                    <a:pt x="900" y="0"/>
                  </a:lnTo>
                  <a:moveTo>
                    <a:pt x="924" y="0"/>
                  </a:moveTo>
                  <a:lnTo>
                    <a:pt x="966" y="0"/>
                  </a:lnTo>
                  <a:moveTo>
                    <a:pt x="990" y="0"/>
                  </a:moveTo>
                  <a:lnTo>
                    <a:pt x="1032" y="0"/>
                  </a:lnTo>
                  <a:moveTo>
                    <a:pt x="1056" y="0"/>
                  </a:moveTo>
                  <a:lnTo>
                    <a:pt x="1098" y="0"/>
                  </a:lnTo>
                  <a:moveTo>
                    <a:pt x="1122" y="0"/>
                  </a:moveTo>
                  <a:lnTo>
                    <a:pt x="1164" y="0"/>
                  </a:lnTo>
                  <a:moveTo>
                    <a:pt x="1188" y="0"/>
                  </a:moveTo>
                  <a:lnTo>
                    <a:pt x="1230" y="0"/>
                  </a:lnTo>
                  <a:moveTo>
                    <a:pt x="1254" y="0"/>
                  </a:moveTo>
                  <a:lnTo>
                    <a:pt x="1296" y="0"/>
                  </a:lnTo>
                  <a:moveTo>
                    <a:pt x="1320" y="0"/>
                  </a:moveTo>
                  <a:lnTo>
                    <a:pt x="1362" y="0"/>
                  </a:lnTo>
                  <a:moveTo>
                    <a:pt x="1386" y="0"/>
                  </a:moveTo>
                  <a:lnTo>
                    <a:pt x="1428" y="0"/>
                  </a:lnTo>
                  <a:moveTo>
                    <a:pt x="1452" y="0"/>
                  </a:moveTo>
                  <a:lnTo>
                    <a:pt x="1494" y="0"/>
                  </a:lnTo>
                  <a:moveTo>
                    <a:pt x="1518" y="0"/>
                  </a:moveTo>
                  <a:lnTo>
                    <a:pt x="1560" y="0"/>
                  </a:lnTo>
                  <a:moveTo>
                    <a:pt x="1584" y="0"/>
                  </a:moveTo>
                  <a:lnTo>
                    <a:pt x="1626" y="0"/>
                  </a:lnTo>
                  <a:moveTo>
                    <a:pt x="1650" y="0"/>
                  </a:moveTo>
                  <a:lnTo>
                    <a:pt x="1692" y="0"/>
                  </a:lnTo>
                  <a:moveTo>
                    <a:pt x="1716" y="0"/>
                  </a:moveTo>
                  <a:lnTo>
                    <a:pt x="1758" y="0"/>
                  </a:lnTo>
                  <a:moveTo>
                    <a:pt x="1782" y="0"/>
                  </a:moveTo>
                  <a:lnTo>
                    <a:pt x="1824" y="0"/>
                  </a:lnTo>
                  <a:moveTo>
                    <a:pt x="1848" y="0"/>
                  </a:moveTo>
                  <a:lnTo>
                    <a:pt x="1890" y="0"/>
                  </a:lnTo>
                  <a:moveTo>
                    <a:pt x="1914" y="0"/>
                  </a:moveTo>
                  <a:lnTo>
                    <a:pt x="1956" y="0"/>
                  </a:lnTo>
                  <a:moveTo>
                    <a:pt x="1980" y="0"/>
                  </a:moveTo>
                  <a:lnTo>
                    <a:pt x="2022" y="0"/>
                  </a:lnTo>
                  <a:moveTo>
                    <a:pt x="2046" y="0"/>
                  </a:moveTo>
                  <a:lnTo>
                    <a:pt x="2088" y="0"/>
                  </a:lnTo>
                  <a:moveTo>
                    <a:pt x="2112" y="0"/>
                  </a:moveTo>
                  <a:lnTo>
                    <a:pt x="2118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7" name="Freeform 162"/>
            <p:cNvSpPr>
              <a:spLocks/>
            </p:cNvSpPr>
            <p:nvPr/>
          </p:nvSpPr>
          <p:spPr bwMode="auto">
            <a:xfrm>
              <a:off x="2736" y="525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90 w 90"/>
                <a:gd name="T3" fmla="*/ 72 h 72"/>
                <a:gd name="T4" fmla="*/ 0 w 90"/>
                <a:gd name="T5" fmla="*/ 36 h 72"/>
                <a:gd name="T6" fmla="*/ 9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90" y="72"/>
                  </a:lnTo>
                  <a:lnTo>
                    <a:pt x="0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8" name="Freeform 163"/>
            <p:cNvSpPr>
              <a:spLocks/>
            </p:cNvSpPr>
            <p:nvPr/>
          </p:nvSpPr>
          <p:spPr bwMode="auto">
            <a:xfrm>
              <a:off x="2736" y="525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90 w 90"/>
                <a:gd name="T3" fmla="*/ 72 h 72"/>
                <a:gd name="T4" fmla="*/ 0 w 90"/>
                <a:gd name="T5" fmla="*/ 36 h 72"/>
                <a:gd name="T6" fmla="*/ 90 w 90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90" y="72"/>
                  </a:lnTo>
                  <a:lnTo>
                    <a:pt x="0" y="36"/>
                  </a:lnTo>
                  <a:lnTo>
                    <a:pt x="90" y="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49" name="Freeform 164"/>
            <p:cNvSpPr>
              <a:spLocks noEditPoints="1"/>
            </p:cNvSpPr>
            <p:nvPr/>
          </p:nvSpPr>
          <p:spPr bwMode="auto">
            <a:xfrm>
              <a:off x="954" y="561"/>
              <a:ext cx="0" cy="1086"/>
            </a:xfrm>
            <a:custGeom>
              <a:avLst/>
              <a:gdLst>
                <a:gd name="T0" fmla="*/ 0 h 1086"/>
                <a:gd name="T1" fmla="*/ 42 h 1086"/>
                <a:gd name="T2" fmla="*/ 66 h 1086"/>
                <a:gd name="T3" fmla="*/ 108 h 1086"/>
                <a:gd name="T4" fmla="*/ 132 h 1086"/>
                <a:gd name="T5" fmla="*/ 174 h 1086"/>
                <a:gd name="T6" fmla="*/ 198 h 1086"/>
                <a:gd name="T7" fmla="*/ 240 h 1086"/>
                <a:gd name="T8" fmla="*/ 264 h 1086"/>
                <a:gd name="T9" fmla="*/ 306 h 1086"/>
                <a:gd name="T10" fmla="*/ 330 h 1086"/>
                <a:gd name="T11" fmla="*/ 372 h 1086"/>
                <a:gd name="T12" fmla="*/ 396 h 1086"/>
                <a:gd name="T13" fmla="*/ 438 h 1086"/>
                <a:gd name="T14" fmla="*/ 462 h 1086"/>
                <a:gd name="T15" fmla="*/ 504 h 1086"/>
                <a:gd name="T16" fmla="*/ 528 h 1086"/>
                <a:gd name="T17" fmla="*/ 570 h 1086"/>
                <a:gd name="T18" fmla="*/ 594 h 1086"/>
                <a:gd name="T19" fmla="*/ 636 h 1086"/>
                <a:gd name="T20" fmla="*/ 660 h 1086"/>
                <a:gd name="T21" fmla="*/ 702 h 1086"/>
                <a:gd name="T22" fmla="*/ 726 h 1086"/>
                <a:gd name="T23" fmla="*/ 768 h 1086"/>
                <a:gd name="T24" fmla="*/ 792 h 1086"/>
                <a:gd name="T25" fmla="*/ 834 h 1086"/>
                <a:gd name="T26" fmla="*/ 858 h 1086"/>
                <a:gd name="T27" fmla="*/ 900 h 1086"/>
                <a:gd name="T28" fmla="*/ 924 h 1086"/>
                <a:gd name="T29" fmla="*/ 966 h 1086"/>
                <a:gd name="T30" fmla="*/ 990 h 1086"/>
                <a:gd name="T31" fmla="*/ 1032 h 1086"/>
                <a:gd name="T32" fmla="*/ 1056 h 1086"/>
                <a:gd name="T33" fmla="*/ 1086 h 108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1086">
                  <a:moveTo>
                    <a:pt x="0" y="0"/>
                  </a:moveTo>
                  <a:lnTo>
                    <a:pt x="0" y="42"/>
                  </a:lnTo>
                  <a:moveTo>
                    <a:pt x="0" y="66"/>
                  </a:moveTo>
                  <a:lnTo>
                    <a:pt x="0" y="108"/>
                  </a:lnTo>
                  <a:moveTo>
                    <a:pt x="0" y="132"/>
                  </a:moveTo>
                  <a:lnTo>
                    <a:pt x="0" y="174"/>
                  </a:lnTo>
                  <a:moveTo>
                    <a:pt x="0" y="198"/>
                  </a:moveTo>
                  <a:lnTo>
                    <a:pt x="0" y="240"/>
                  </a:lnTo>
                  <a:moveTo>
                    <a:pt x="0" y="264"/>
                  </a:moveTo>
                  <a:lnTo>
                    <a:pt x="0" y="306"/>
                  </a:lnTo>
                  <a:moveTo>
                    <a:pt x="0" y="330"/>
                  </a:moveTo>
                  <a:lnTo>
                    <a:pt x="0" y="372"/>
                  </a:lnTo>
                  <a:moveTo>
                    <a:pt x="0" y="396"/>
                  </a:moveTo>
                  <a:lnTo>
                    <a:pt x="0" y="438"/>
                  </a:lnTo>
                  <a:moveTo>
                    <a:pt x="0" y="462"/>
                  </a:moveTo>
                  <a:lnTo>
                    <a:pt x="0" y="504"/>
                  </a:lnTo>
                  <a:moveTo>
                    <a:pt x="0" y="528"/>
                  </a:moveTo>
                  <a:lnTo>
                    <a:pt x="0" y="570"/>
                  </a:lnTo>
                  <a:moveTo>
                    <a:pt x="0" y="594"/>
                  </a:moveTo>
                  <a:lnTo>
                    <a:pt x="0" y="636"/>
                  </a:lnTo>
                  <a:moveTo>
                    <a:pt x="0" y="660"/>
                  </a:moveTo>
                  <a:lnTo>
                    <a:pt x="0" y="702"/>
                  </a:lnTo>
                  <a:moveTo>
                    <a:pt x="0" y="726"/>
                  </a:moveTo>
                  <a:lnTo>
                    <a:pt x="0" y="768"/>
                  </a:lnTo>
                  <a:moveTo>
                    <a:pt x="0" y="792"/>
                  </a:moveTo>
                  <a:lnTo>
                    <a:pt x="0" y="834"/>
                  </a:lnTo>
                  <a:moveTo>
                    <a:pt x="0" y="858"/>
                  </a:moveTo>
                  <a:lnTo>
                    <a:pt x="0" y="900"/>
                  </a:lnTo>
                  <a:moveTo>
                    <a:pt x="0" y="924"/>
                  </a:moveTo>
                  <a:lnTo>
                    <a:pt x="0" y="966"/>
                  </a:lnTo>
                  <a:moveTo>
                    <a:pt x="0" y="990"/>
                  </a:moveTo>
                  <a:lnTo>
                    <a:pt x="0" y="1032"/>
                  </a:lnTo>
                  <a:moveTo>
                    <a:pt x="0" y="1056"/>
                  </a:moveTo>
                  <a:lnTo>
                    <a:pt x="0" y="1086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0" name="Freeform 165"/>
            <p:cNvSpPr>
              <a:spLocks noEditPoints="1"/>
            </p:cNvSpPr>
            <p:nvPr/>
          </p:nvSpPr>
          <p:spPr bwMode="auto">
            <a:xfrm>
              <a:off x="966" y="561"/>
              <a:ext cx="1230" cy="0"/>
            </a:xfrm>
            <a:custGeom>
              <a:avLst/>
              <a:gdLst>
                <a:gd name="T0" fmla="*/ 1230 w 1230"/>
                <a:gd name="T1" fmla="*/ 1188 w 1230"/>
                <a:gd name="T2" fmla="*/ 1164 w 1230"/>
                <a:gd name="T3" fmla="*/ 1122 w 1230"/>
                <a:gd name="T4" fmla="*/ 1098 w 1230"/>
                <a:gd name="T5" fmla="*/ 1056 w 1230"/>
                <a:gd name="T6" fmla="*/ 1032 w 1230"/>
                <a:gd name="T7" fmla="*/ 990 w 1230"/>
                <a:gd name="T8" fmla="*/ 966 w 1230"/>
                <a:gd name="T9" fmla="*/ 924 w 1230"/>
                <a:gd name="T10" fmla="*/ 900 w 1230"/>
                <a:gd name="T11" fmla="*/ 858 w 1230"/>
                <a:gd name="T12" fmla="*/ 834 w 1230"/>
                <a:gd name="T13" fmla="*/ 792 w 1230"/>
                <a:gd name="T14" fmla="*/ 768 w 1230"/>
                <a:gd name="T15" fmla="*/ 726 w 1230"/>
                <a:gd name="T16" fmla="*/ 702 w 1230"/>
                <a:gd name="T17" fmla="*/ 660 w 1230"/>
                <a:gd name="T18" fmla="*/ 636 w 1230"/>
                <a:gd name="T19" fmla="*/ 594 w 1230"/>
                <a:gd name="T20" fmla="*/ 570 w 1230"/>
                <a:gd name="T21" fmla="*/ 528 w 1230"/>
                <a:gd name="T22" fmla="*/ 504 w 1230"/>
                <a:gd name="T23" fmla="*/ 462 w 1230"/>
                <a:gd name="T24" fmla="*/ 438 w 1230"/>
                <a:gd name="T25" fmla="*/ 396 w 1230"/>
                <a:gd name="T26" fmla="*/ 372 w 1230"/>
                <a:gd name="T27" fmla="*/ 330 w 1230"/>
                <a:gd name="T28" fmla="*/ 306 w 1230"/>
                <a:gd name="T29" fmla="*/ 264 w 1230"/>
                <a:gd name="T30" fmla="*/ 240 w 1230"/>
                <a:gd name="T31" fmla="*/ 198 w 1230"/>
                <a:gd name="T32" fmla="*/ 174 w 1230"/>
                <a:gd name="T33" fmla="*/ 132 w 1230"/>
                <a:gd name="T34" fmla="*/ 108 w 1230"/>
                <a:gd name="T35" fmla="*/ 66 w 1230"/>
                <a:gd name="T36" fmla="*/ 42 w 1230"/>
                <a:gd name="T37" fmla="*/ 0 w 1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</a:cxnLst>
              <a:rect l="0" t="0" r="r" b="b"/>
              <a:pathLst>
                <a:path w="1230">
                  <a:moveTo>
                    <a:pt x="1230" y="0"/>
                  </a:moveTo>
                  <a:lnTo>
                    <a:pt x="1188" y="0"/>
                  </a:lnTo>
                  <a:moveTo>
                    <a:pt x="1164" y="0"/>
                  </a:moveTo>
                  <a:lnTo>
                    <a:pt x="1122" y="0"/>
                  </a:lnTo>
                  <a:moveTo>
                    <a:pt x="1098" y="0"/>
                  </a:moveTo>
                  <a:lnTo>
                    <a:pt x="1056" y="0"/>
                  </a:lnTo>
                  <a:moveTo>
                    <a:pt x="1032" y="0"/>
                  </a:moveTo>
                  <a:lnTo>
                    <a:pt x="990" y="0"/>
                  </a:lnTo>
                  <a:moveTo>
                    <a:pt x="966" y="0"/>
                  </a:moveTo>
                  <a:lnTo>
                    <a:pt x="924" y="0"/>
                  </a:lnTo>
                  <a:moveTo>
                    <a:pt x="900" y="0"/>
                  </a:moveTo>
                  <a:lnTo>
                    <a:pt x="858" y="0"/>
                  </a:lnTo>
                  <a:moveTo>
                    <a:pt x="834" y="0"/>
                  </a:moveTo>
                  <a:lnTo>
                    <a:pt x="792" y="0"/>
                  </a:lnTo>
                  <a:moveTo>
                    <a:pt x="768" y="0"/>
                  </a:moveTo>
                  <a:lnTo>
                    <a:pt x="726" y="0"/>
                  </a:lnTo>
                  <a:moveTo>
                    <a:pt x="702" y="0"/>
                  </a:moveTo>
                  <a:lnTo>
                    <a:pt x="660" y="0"/>
                  </a:lnTo>
                  <a:moveTo>
                    <a:pt x="636" y="0"/>
                  </a:moveTo>
                  <a:lnTo>
                    <a:pt x="594" y="0"/>
                  </a:lnTo>
                  <a:moveTo>
                    <a:pt x="570" y="0"/>
                  </a:moveTo>
                  <a:lnTo>
                    <a:pt x="528" y="0"/>
                  </a:lnTo>
                  <a:moveTo>
                    <a:pt x="504" y="0"/>
                  </a:moveTo>
                  <a:lnTo>
                    <a:pt x="462" y="0"/>
                  </a:lnTo>
                  <a:moveTo>
                    <a:pt x="438" y="0"/>
                  </a:moveTo>
                  <a:lnTo>
                    <a:pt x="396" y="0"/>
                  </a:lnTo>
                  <a:moveTo>
                    <a:pt x="372" y="0"/>
                  </a:moveTo>
                  <a:lnTo>
                    <a:pt x="330" y="0"/>
                  </a:lnTo>
                  <a:moveTo>
                    <a:pt x="306" y="0"/>
                  </a:moveTo>
                  <a:lnTo>
                    <a:pt x="264" y="0"/>
                  </a:lnTo>
                  <a:moveTo>
                    <a:pt x="240" y="0"/>
                  </a:moveTo>
                  <a:lnTo>
                    <a:pt x="198" y="0"/>
                  </a:lnTo>
                  <a:moveTo>
                    <a:pt x="174" y="0"/>
                  </a:moveTo>
                  <a:lnTo>
                    <a:pt x="132" y="0"/>
                  </a:lnTo>
                  <a:moveTo>
                    <a:pt x="108" y="0"/>
                  </a:moveTo>
                  <a:lnTo>
                    <a:pt x="66" y="0"/>
                  </a:lnTo>
                  <a:moveTo>
                    <a:pt x="42" y="0"/>
                  </a:move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1" name="Freeform 166"/>
            <p:cNvSpPr>
              <a:spLocks/>
            </p:cNvSpPr>
            <p:nvPr/>
          </p:nvSpPr>
          <p:spPr bwMode="auto">
            <a:xfrm>
              <a:off x="2106" y="525"/>
              <a:ext cx="90" cy="72"/>
            </a:xfrm>
            <a:custGeom>
              <a:avLst/>
              <a:gdLst>
                <a:gd name="T0" fmla="*/ 0 w 90"/>
                <a:gd name="T1" fmla="*/ 72 h 72"/>
                <a:gd name="T2" fmla="*/ 0 w 90"/>
                <a:gd name="T3" fmla="*/ 0 h 72"/>
                <a:gd name="T4" fmla="*/ 90 w 90"/>
                <a:gd name="T5" fmla="*/ 36 h 72"/>
                <a:gd name="T6" fmla="*/ 0 w 90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0" y="0"/>
                  </a:lnTo>
                  <a:lnTo>
                    <a:pt x="90" y="3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2" name="Freeform 167"/>
            <p:cNvSpPr>
              <a:spLocks/>
            </p:cNvSpPr>
            <p:nvPr/>
          </p:nvSpPr>
          <p:spPr bwMode="auto">
            <a:xfrm>
              <a:off x="2106" y="525"/>
              <a:ext cx="90" cy="72"/>
            </a:xfrm>
            <a:custGeom>
              <a:avLst/>
              <a:gdLst>
                <a:gd name="T0" fmla="*/ 0 w 90"/>
                <a:gd name="T1" fmla="*/ 72 h 72"/>
                <a:gd name="T2" fmla="*/ 0 w 90"/>
                <a:gd name="T3" fmla="*/ 0 h 72"/>
                <a:gd name="T4" fmla="*/ 90 w 90"/>
                <a:gd name="T5" fmla="*/ 36 h 72"/>
                <a:gd name="T6" fmla="*/ 0 w 90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0" y="0"/>
                  </a:lnTo>
                  <a:lnTo>
                    <a:pt x="90" y="36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3" name="Freeform 168"/>
            <p:cNvSpPr>
              <a:spLocks noEditPoints="1"/>
            </p:cNvSpPr>
            <p:nvPr/>
          </p:nvSpPr>
          <p:spPr bwMode="auto">
            <a:xfrm>
              <a:off x="3066" y="1215"/>
              <a:ext cx="0" cy="432"/>
            </a:xfrm>
            <a:custGeom>
              <a:avLst/>
              <a:gdLst>
                <a:gd name="T0" fmla="*/ 0 h 432"/>
                <a:gd name="T1" fmla="*/ 42 h 432"/>
                <a:gd name="T2" fmla="*/ 66 h 432"/>
                <a:gd name="T3" fmla="*/ 108 h 432"/>
                <a:gd name="T4" fmla="*/ 132 h 432"/>
                <a:gd name="T5" fmla="*/ 174 h 432"/>
                <a:gd name="T6" fmla="*/ 198 h 432"/>
                <a:gd name="T7" fmla="*/ 240 h 432"/>
                <a:gd name="T8" fmla="*/ 264 h 432"/>
                <a:gd name="T9" fmla="*/ 306 h 432"/>
                <a:gd name="T10" fmla="*/ 330 h 432"/>
                <a:gd name="T11" fmla="*/ 372 h 432"/>
                <a:gd name="T12" fmla="*/ 396 h 432"/>
                <a:gd name="T13" fmla="*/ 432 h 4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</a:cxnLst>
              <a:rect l="0" t="0" r="r" b="b"/>
              <a:pathLst>
                <a:path h="432">
                  <a:moveTo>
                    <a:pt x="0" y="0"/>
                  </a:moveTo>
                  <a:lnTo>
                    <a:pt x="0" y="42"/>
                  </a:lnTo>
                  <a:moveTo>
                    <a:pt x="0" y="66"/>
                  </a:moveTo>
                  <a:lnTo>
                    <a:pt x="0" y="108"/>
                  </a:lnTo>
                  <a:moveTo>
                    <a:pt x="0" y="132"/>
                  </a:moveTo>
                  <a:lnTo>
                    <a:pt x="0" y="174"/>
                  </a:lnTo>
                  <a:moveTo>
                    <a:pt x="0" y="198"/>
                  </a:moveTo>
                  <a:lnTo>
                    <a:pt x="0" y="240"/>
                  </a:lnTo>
                  <a:moveTo>
                    <a:pt x="0" y="264"/>
                  </a:moveTo>
                  <a:lnTo>
                    <a:pt x="0" y="306"/>
                  </a:lnTo>
                  <a:moveTo>
                    <a:pt x="0" y="330"/>
                  </a:moveTo>
                  <a:lnTo>
                    <a:pt x="0" y="372"/>
                  </a:lnTo>
                  <a:moveTo>
                    <a:pt x="0" y="396"/>
                  </a:moveTo>
                  <a:lnTo>
                    <a:pt x="0" y="43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4" name="Freeform 169"/>
            <p:cNvSpPr>
              <a:spLocks noEditPoints="1"/>
            </p:cNvSpPr>
            <p:nvPr/>
          </p:nvSpPr>
          <p:spPr bwMode="auto">
            <a:xfrm>
              <a:off x="2598" y="831"/>
              <a:ext cx="468" cy="384"/>
            </a:xfrm>
            <a:custGeom>
              <a:avLst/>
              <a:gdLst>
                <a:gd name="T0" fmla="*/ 0 w 468"/>
                <a:gd name="T1" fmla="*/ 0 h 384"/>
                <a:gd name="T2" fmla="*/ 42 w 468"/>
                <a:gd name="T3" fmla="*/ 30 h 384"/>
                <a:gd name="T4" fmla="*/ 66 w 468"/>
                <a:gd name="T5" fmla="*/ 54 h 384"/>
                <a:gd name="T6" fmla="*/ 108 w 468"/>
                <a:gd name="T7" fmla="*/ 84 h 384"/>
                <a:gd name="T8" fmla="*/ 132 w 468"/>
                <a:gd name="T9" fmla="*/ 108 h 384"/>
                <a:gd name="T10" fmla="*/ 174 w 468"/>
                <a:gd name="T11" fmla="*/ 138 h 384"/>
                <a:gd name="T12" fmla="*/ 198 w 468"/>
                <a:gd name="T13" fmla="*/ 162 h 384"/>
                <a:gd name="T14" fmla="*/ 240 w 468"/>
                <a:gd name="T15" fmla="*/ 192 h 384"/>
                <a:gd name="T16" fmla="*/ 264 w 468"/>
                <a:gd name="T17" fmla="*/ 216 h 384"/>
                <a:gd name="T18" fmla="*/ 306 w 468"/>
                <a:gd name="T19" fmla="*/ 246 h 384"/>
                <a:gd name="T20" fmla="*/ 330 w 468"/>
                <a:gd name="T21" fmla="*/ 270 h 384"/>
                <a:gd name="T22" fmla="*/ 372 w 468"/>
                <a:gd name="T23" fmla="*/ 300 h 384"/>
                <a:gd name="T24" fmla="*/ 396 w 468"/>
                <a:gd name="T25" fmla="*/ 324 h 384"/>
                <a:gd name="T26" fmla="*/ 438 w 468"/>
                <a:gd name="T27" fmla="*/ 354 h 384"/>
                <a:gd name="T28" fmla="*/ 462 w 468"/>
                <a:gd name="T29" fmla="*/ 378 h 384"/>
                <a:gd name="T30" fmla="*/ 468 w 468"/>
                <a:gd name="T3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8" h="384">
                  <a:moveTo>
                    <a:pt x="0" y="0"/>
                  </a:moveTo>
                  <a:lnTo>
                    <a:pt x="42" y="30"/>
                  </a:lnTo>
                  <a:moveTo>
                    <a:pt x="66" y="54"/>
                  </a:moveTo>
                  <a:lnTo>
                    <a:pt x="108" y="84"/>
                  </a:lnTo>
                  <a:moveTo>
                    <a:pt x="132" y="108"/>
                  </a:moveTo>
                  <a:lnTo>
                    <a:pt x="174" y="138"/>
                  </a:lnTo>
                  <a:moveTo>
                    <a:pt x="198" y="162"/>
                  </a:moveTo>
                  <a:lnTo>
                    <a:pt x="240" y="192"/>
                  </a:lnTo>
                  <a:moveTo>
                    <a:pt x="264" y="216"/>
                  </a:moveTo>
                  <a:lnTo>
                    <a:pt x="306" y="246"/>
                  </a:lnTo>
                  <a:moveTo>
                    <a:pt x="330" y="270"/>
                  </a:moveTo>
                  <a:lnTo>
                    <a:pt x="372" y="300"/>
                  </a:lnTo>
                  <a:moveTo>
                    <a:pt x="396" y="324"/>
                  </a:moveTo>
                  <a:lnTo>
                    <a:pt x="438" y="354"/>
                  </a:lnTo>
                  <a:moveTo>
                    <a:pt x="462" y="378"/>
                  </a:moveTo>
                  <a:lnTo>
                    <a:pt x="468" y="384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5" name="Freeform 170"/>
            <p:cNvSpPr>
              <a:spLocks/>
            </p:cNvSpPr>
            <p:nvPr/>
          </p:nvSpPr>
          <p:spPr bwMode="auto">
            <a:xfrm>
              <a:off x="2598" y="831"/>
              <a:ext cx="90" cy="84"/>
            </a:xfrm>
            <a:custGeom>
              <a:avLst/>
              <a:gdLst>
                <a:gd name="T0" fmla="*/ 90 w 90"/>
                <a:gd name="T1" fmla="*/ 30 h 84"/>
                <a:gd name="T2" fmla="*/ 48 w 90"/>
                <a:gd name="T3" fmla="*/ 84 h 84"/>
                <a:gd name="T4" fmla="*/ 0 w 90"/>
                <a:gd name="T5" fmla="*/ 0 h 84"/>
                <a:gd name="T6" fmla="*/ 90 w 90"/>
                <a:gd name="T7" fmla="*/ 3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4">
                  <a:moveTo>
                    <a:pt x="90" y="30"/>
                  </a:moveTo>
                  <a:lnTo>
                    <a:pt x="48" y="84"/>
                  </a:lnTo>
                  <a:lnTo>
                    <a:pt x="0" y="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6" name="Freeform 171"/>
            <p:cNvSpPr>
              <a:spLocks/>
            </p:cNvSpPr>
            <p:nvPr/>
          </p:nvSpPr>
          <p:spPr bwMode="auto">
            <a:xfrm>
              <a:off x="2598" y="831"/>
              <a:ext cx="90" cy="84"/>
            </a:xfrm>
            <a:custGeom>
              <a:avLst/>
              <a:gdLst>
                <a:gd name="T0" fmla="*/ 90 w 90"/>
                <a:gd name="T1" fmla="*/ 30 h 84"/>
                <a:gd name="T2" fmla="*/ 48 w 90"/>
                <a:gd name="T3" fmla="*/ 84 h 84"/>
                <a:gd name="T4" fmla="*/ 0 w 90"/>
                <a:gd name="T5" fmla="*/ 0 h 84"/>
                <a:gd name="T6" fmla="*/ 90 w 90"/>
                <a:gd name="T7" fmla="*/ 3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4">
                  <a:moveTo>
                    <a:pt x="90" y="30"/>
                  </a:moveTo>
                  <a:lnTo>
                    <a:pt x="48" y="84"/>
                  </a:lnTo>
                  <a:lnTo>
                    <a:pt x="0" y="0"/>
                  </a:lnTo>
                  <a:lnTo>
                    <a:pt x="90" y="3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7" name="Line 172"/>
            <p:cNvSpPr>
              <a:spLocks noChangeShapeType="1"/>
            </p:cNvSpPr>
            <p:nvPr/>
          </p:nvSpPr>
          <p:spPr bwMode="auto">
            <a:xfrm flipV="1">
              <a:off x="1050" y="2067"/>
              <a:ext cx="0" cy="42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8" name="Freeform 173"/>
            <p:cNvSpPr>
              <a:spLocks/>
            </p:cNvSpPr>
            <p:nvPr/>
          </p:nvSpPr>
          <p:spPr bwMode="auto">
            <a:xfrm>
              <a:off x="1014" y="206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59" name="Freeform 174"/>
            <p:cNvSpPr>
              <a:spLocks/>
            </p:cNvSpPr>
            <p:nvPr/>
          </p:nvSpPr>
          <p:spPr bwMode="auto">
            <a:xfrm>
              <a:off x="1014" y="206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60" name="Freeform 175"/>
            <p:cNvSpPr>
              <a:spLocks noEditPoints="1"/>
            </p:cNvSpPr>
            <p:nvPr/>
          </p:nvSpPr>
          <p:spPr bwMode="auto">
            <a:xfrm>
              <a:off x="2106" y="831"/>
              <a:ext cx="180" cy="276"/>
            </a:xfrm>
            <a:custGeom>
              <a:avLst/>
              <a:gdLst>
                <a:gd name="T0" fmla="*/ 180 w 180"/>
                <a:gd name="T1" fmla="*/ 0 h 276"/>
                <a:gd name="T2" fmla="*/ 156 w 180"/>
                <a:gd name="T3" fmla="*/ 42 h 276"/>
                <a:gd name="T4" fmla="*/ 138 w 180"/>
                <a:gd name="T5" fmla="*/ 66 h 276"/>
                <a:gd name="T6" fmla="*/ 114 w 180"/>
                <a:gd name="T7" fmla="*/ 108 h 276"/>
                <a:gd name="T8" fmla="*/ 96 w 180"/>
                <a:gd name="T9" fmla="*/ 132 h 276"/>
                <a:gd name="T10" fmla="*/ 72 w 180"/>
                <a:gd name="T11" fmla="*/ 174 h 276"/>
                <a:gd name="T12" fmla="*/ 54 w 180"/>
                <a:gd name="T13" fmla="*/ 198 h 276"/>
                <a:gd name="T14" fmla="*/ 24 w 180"/>
                <a:gd name="T15" fmla="*/ 240 h 276"/>
                <a:gd name="T16" fmla="*/ 12 w 180"/>
                <a:gd name="T17" fmla="*/ 264 h 276"/>
                <a:gd name="T18" fmla="*/ 0 w 180"/>
                <a:gd name="T1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276">
                  <a:moveTo>
                    <a:pt x="180" y="0"/>
                  </a:moveTo>
                  <a:lnTo>
                    <a:pt x="156" y="42"/>
                  </a:lnTo>
                  <a:moveTo>
                    <a:pt x="138" y="66"/>
                  </a:moveTo>
                  <a:lnTo>
                    <a:pt x="114" y="108"/>
                  </a:lnTo>
                  <a:moveTo>
                    <a:pt x="96" y="132"/>
                  </a:moveTo>
                  <a:lnTo>
                    <a:pt x="72" y="174"/>
                  </a:lnTo>
                  <a:moveTo>
                    <a:pt x="54" y="198"/>
                  </a:moveTo>
                  <a:lnTo>
                    <a:pt x="24" y="240"/>
                  </a:lnTo>
                  <a:moveTo>
                    <a:pt x="12" y="264"/>
                  </a:moveTo>
                  <a:lnTo>
                    <a:pt x="0" y="276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61" name="Freeform 176"/>
            <p:cNvSpPr>
              <a:spLocks/>
            </p:cNvSpPr>
            <p:nvPr/>
          </p:nvSpPr>
          <p:spPr bwMode="auto">
            <a:xfrm>
              <a:off x="2208" y="831"/>
              <a:ext cx="78" cy="96"/>
            </a:xfrm>
            <a:custGeom>
              <a:avLst/>
              <a:gdLst>
                <a:gd name="T0" fmla="*/ 60 w 78"/>
                <a:gd name="T1" fmla="*/ 96 h 96"/>
                <a:gd name="T2" fmla="*/ 0 w 78"/>
                <a:gd name="T3" fmla="*/ 54 h 96"/>
                <a:gd name="T4" fmla="*/ 78 w 78"/>
                <a:gd name="T5" fmla="*/ 0 h 96"/>
                <a:gd name="T6" fmla="*/ 60 w 78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6">
                  <a:moveTo>
                    <a:pt x="60" y="96"/>
                  </a:moveTo>
                  <a:lnTo>
                    <a:pt x="0" y="54"/>
                  </a:lnTo>
                  <a:lnTo>
                    <a:pt x="7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62" name="Freeform 177"/>
            <p:cNvSpPr>
              <a:spLocks/>
            </p:cNvSpPr>
            <p:nvPr/>
          </p:nvSpPr>
          <p:spPr bwMode="auto">
            <a:xfrm>
              <a:off x="2208" y="831"/>
              <a:ext cx="78" cy="96"/>
            </a:xfrm>
            <a:custGeom>
              <a:avLst/>
              <a:gdLst>
                <a:gd name="T0" fmla="*/ 60 w 78"/>
                <a:gd name="T1" fmla="*/ 96 h 96"/>
                <a:gd name="T2" fmla="*/ 0 w 78"/>
                <a:gd name="T3" fmla="*/ 54 h 96"/>
                <a:gd name="T4" fmla="*/ 78 w 78"/>
                <a:gd name="T5" fmla="*/ 0 h 96"/>
                <a:gd name="T6" fmla="*/ 60 w 78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6">
                  <a:moveTo>
                    <a:pt x="60" y="96"/>
                  </a:moveTo>
                  <a:lnTo>
                    <a:pt x="0" y="54"/>
                  </a:lnTo>
                  <a:lnTo>
                    <a:pt x="78" y="0"/>
                  </a:lnTo>
                  <a:lnTo>
                    <a:pt x="60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1459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roup 248"/>
          <p:cNvGrpSpPr>
            <a:grpSpLocks noChangeAspect="1"/>
          </p:cNvGrpSpPr>
          <p:nvPr/>
        </p:nvGrpSpPr>
        <p:grpSpPr bwMode="auto">
          <a:xfrm>
            <a:off x="612776" y="-188912"/>
            <a:ext cx="7808913" cy="6951663"/>
            <a:chOff x="386" y="-119"/>
            <a:chExt cx="4919" cy="4379"/>
          </a:xfrm>
        </p:grpSpPr>
        <p:grpSp>
          <p:nvGrpSpPr>
            <p:cNvPr id="3259" name="Group 449"/>
            <p:cNvGrpSpPr>
              <a:grpSpLocks/>
            </p:cNvGrpSpPr>
            <p:nvPr/>
          </p:nvGrpSpPr>
          <p:grpSpPr bwMode="auto">
            <a:xfrm>
              <a:off x="386" y="-119"/>
              <a:ext cx="4919" cy="4379"/>
              <a:chOff x="386" y="-119"/>
              <a:chExt cx="4919" cy="4379"/>
            </a:xfrm>
          </p:grpSpPr>
          <p:sp>
            <p:nvSpPr>
              <p:cNvPr id="3307" name="Rectangle 252"/>
              <p:cNvSpPr>
                <a:spLocks noChangeArrowheads="1"/>
              </p:cNvSpPr>
              <p:nvPr/>
            </p:nvSpPr>
            <p:spPr bwMode="auto">
              <a:xfrm>
                <a:off x="386" y="-119"/>
                <a:ext cx="4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09" name="Rectangle 254"/>
              <p:cNvSpPr>
                <a:spLocks noChangeArrowheads="1"/>
              </p:cNvSpPr>
              <p:nvPr/>
            </p:nvSpPr>
            <p:spPr bwMode="auto">
              <a:xfrm>
                <a:off x="545" y="2415"/>
                <a:ext cx="1253" cy="1606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0" name="Rectangle 255"/>
              <p:cNvSpPr>
                <a:spLocks noChangeArrowheads="1"/>
              </p:cNvSpPr>
              <p:nvPr/>
            </p:nvSpPr>
            <p:spPr bwMode="auto">
              <a:xfrm>
                <a:off x="545" y="2415"/>
                <a:ext cx="1253" cy="1606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1" name="Rectangle 256"/>
              <p:cNvSpPr>
                <a:spLocks noChangeArrowheads="1"/>
              </p:cNvSpPr>
              <p:nvPr/>
            </p:nvSpPr>
            <p:spPr bwMode="auto">
              <a:xfrm>
                <a:off x="528" y="2398"/>
                <a:ext cx="40" cy="1606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2" name="Rectangle 257"/>
              <p:cNvSpPr>
                <a:spLocks noChangeArrowheads="1"/>
              </p:cNvSpPr>
              <p:nvPr/>
            </p:nvSpPr>
            <p:spPr bwMode="auto">
              <a:xfrm>
                <a:off x="568" y="2398"/>
                <a:ext cx="57" cy="1606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3" name="Rectangle 258"/>
              <p:cNvSpPr>
                <a:spLocks noChangeArrowheads="1"/>
              </p:cNvSpPr>
              <p:nvPr/>
            </p:nvSpPr>
            <p:spPr bwMode="auto">
              <a:xfrm>
                <a:off x="625" y="2398"/>
                <a:ext cx="51" cy="1606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4" name="Rectangle 259"/>
              <p:cNvSpPr>
                <a:spLocks noChangeArrowheads="1"/>
              </p:cNvSpPr>
              <p:nvPr/>
            </p:nvSpPr>
            <p:spPr bwMode="auto">
              <a:xfrm>
                <a:off x="676" y="2398"/>
                <a:ext cx="51" cy="1606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5" name="Rectangle 260"/>
              <p:cNvSpPr>
                <a:spLocks noChangeArrowheads="1"/>
              </p:cNvSpPr>
              <p:nvPr/>
            </p:nvSpPr>
            <p:spPr bwMode="auto">
              <a:xfrm>
                <a:off x="727" y="2398"/>
                <a:ext cx="51" cy="1606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6" name="Rectangle 261"/>
              <p:cNvSpPr>
                <a:spLocks noChangeArrowheads="1"/>
              </p:cNvSpPr>
              <p:nvPr/>
            </p:nvSpPr>
            <p:spPr bwMode="auto">
              <a:xfrm>
                <a:off x="778" y="2398"/>
                <a:ext cx="52" cy="1606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8" name="Rectangle 262"/>
              <p:cNvSpPr>
                <a:spLocks noChangeArrowheads="1"/>
              </p:cNvSpPr>
              <p:nvPr/>
            </p:nvSpPr>
            <p:spPr bwMode="auto">
              <a:xfrm>
                <a:off x="830" y="2398"/>
                <a:ext cx="74" cy="1606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19" name="Rectangle 263"/>
              <p:cNvSpPr>
                <a:spLocks noChangeArrowheads="1"/>
              </p:cNvSpPr>
              <p:nvPr/>
            </p:nvSpPr>
            <p:spPr bwMode="auto">
              <a:xfrm>
                <a:off x="904" y="2398"/>
                <a:ext cx="57" cy="1606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0" name="Rectangle 264"/>
              <p:cNvSpPr>
                <a:spLocks noChangeArrowheads="1"/>
              </p:cNvSpPr>
              <p:nvPr/>
            </p:nvSpPr>
            <p:spPr bwMode="auto">
              <a:xfrm>
                <a:off x="961" y="2398"/>
                <a:ext cx="51" cy="1606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1" name="Rectangle 265"/>
              <p:cNvSpPr>
                <a:spLocks noChangeArrowheads="1"/>
              </p:cNvSpPr>
              <p:nvPr/>
            </p:nvSpPr>
            <p:spPr bwMode="auto">
              <a:xfrm>
                <a:off x="1012" y="2398"/>
                <a:ext cx="51" cy="1606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2" name="Rectangle 266"/>
              <p:cNvSpPr>
                <a:spLocks noChangeArrowheads="1"/>
              </p:cNvSpPr>
              <p:nvPr/>
            </p:nvSpPr>
            <p:spPr bwMode="auto">
              <a:xfrm>
                <a:off x="1063" y="2398"/>
                <a:ext cx="57" cy="1606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3" name="Rectangle 267"/>
              <p:cNvSpPr>
                <a:spLocks noChangeArrowheads="1"/>
              </p:cNvSpPr>
              <p:nvPr/>
            </p:nvSpPr>
            <p:spPr bwMode="auto">
              <a:xfrm>
                <a:off x="1120" y="2398"/>
                <a:ext cx="661" cy="1606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4" name="Rectangle 268"/>
              <p:cNvSpPr>
                <a:spLocks noChangeArrowheads="1"/>
              </p:cNvSpPr>
              <p:nvPr/>
            </p:nvSpPr>
            <p:spPr bwMode="auto">
              <a:xfrm>
                <a:off x="528" y="2398"/>
                <a:ext cx="1253" cy="1606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5" name="Rectangle 269"/>
              <p:cNvSpPr>
                <a:spLocks noChangeArrowheads="1"/>
              </p:cNvSpPr>
              <p:nvPr/>
            </p:nvSpPr>
            <p:spPr bwMode="auto">
              <a:xfrm>
                <a:off x="978" y="2449"/>
                <a:ext cx="37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KeretesElem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26" name="Line 270"/>
              <p:cNvSpPr>
                <a:spLocks noChangeShapeType="1"/>
              </p:cNvSpPr>
              <p:nvPr/>
            </p:nvSpPr>
            <p:spPr bwMode="auto">
              <a:xfrm>
                <a:off x="528" y="2552"/>
                <a:ext cx="1253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27" name="Rectangle 271"/>
              <p:cNvSpPr>
                <a:spLocks noChangeArrowheads="1"/>
              </p:cNvSpPr>
              <p:nvPr/>
            </p:nvSpPr>
            <p:spPr bwMode="auto">
              <a:xfrm>
                <a:off x="556" y="2575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28" name="Rectangle 272"/>
              <p:cNvSpPr>
                <a:spLocks noChangeArrowheads="1"/>
              </p:cNvSpPr>
              <p:nvPr/>
            </p:nvSpPr>
            <p:spPr bwMode="auto">
              <a:xfrm>
                <a:off x="653" y="2575"/>
                <a:ext cx="105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rajzterulet:  Graphics2D = getRajzterulet()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29" name="Rectangle 273"/>
              <p:cNvSpPr>
                <a:spLocks noChangeArrowheads="1"/>
              </p:cNvSpPr>
              <p:nvPr/>
            </p:nvSpPr>
            <p:spPr bwMode="auto">
              <a:xfrm>
                <a:off x="556" y="2649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0" name="Rectangle 274"/>
              <p:cNvSpPr>
                <a:spLocks noChangeArrowheads="1"/>
              </p:cNvSpPr>
              <p:nvPr/>
            </p:nvSpPr>
            <p:spPr bwMode="auto">
              <a:xfrm>
                <a:off x="653" y="2649"/>
                <a:ext cx="42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keretszin:  Color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1" name="Rectangle 275"/>
              <p:cNvSpPr>
                <a:spLocks noChangeArrowheads="1"/>
              </p:cNvSpPr>
              <p:nvPr/>
            </p:nvSpPr>
            <p:spPr bwMode="auto">
              <a:xfrm>
                <a:off x="556" y="2723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2" name="Rectangle 276"/>
              <p:cNvSpPr>
                <a:spLocks noChangeArrowheads="1"/>
              </p:cNvSpPr>
              <p:nvPr/>
            </p:nvSpPr>
            <p:spPr bwMode="auto">
              <a:xfrm>
                <a:off x="653" y="2723"/>
                <a:ext cx="55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keretvastagsag:  float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3" name="Line 277"/>
              <p:cNvSpPr>
                <a:spLocks noChangeShapeType="1"/>
              </p:cNvSpPr>
              <p:nvPr/>
            </p:nvSpPr>
            <p:spPr bwMode="auto">
              <a:xfrm>
                <a:off x="528" y="2848"/>
                <a:ext cx="1258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34" name="Rectangle 278"/>
              <p:cNvSpPr>
                <a:spLocks noChangeArrowheads="1"/>
              </p:cNvSpPr>
              <p:nvPr/>
            </p:nvSpPr>
            <p:spPr bwMode="auto">
              <a:xfrm>
                <a:off x="556" y="2871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5" name="Rectangle 279"/>
              <p:cNvSpPr>
                <a:spLocks noChangeArrowheads="1"/>
              </p:cNvSpPr>
              <p:nvPr/>
            </p:nvSpPr>
            <p:spPr bwMode="auto">
              <a:xfrm>
                <a:off x="653" y="2871"/>
                <a:ext cx="9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KeretesElem(rajzterulet :Graphics2D)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6" name="Rectangle 280"/>
              <p:cNvSpPr>
                <a:spLocks noChangeArrowheads="1"/>
              </p:cNvSpPr>
              <p:nvPr/>
            </p:nvSpPr>
            <p:spPr bwMode="auto">
              <a:xfrm>
                <a:off x="556" y="2945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7" name="Rectangle 281"/>
              <p:cNvSpPr>
                <a:spLocks noChangeArrowheads="1"/>
              </p:cNvSpPr>
              <p:nvPr/>
            </p:nvSpPr>
            <p:spPr bwMode="auto">
              <a:xfrm>
                <a:off x="653" y="2945"/>
                <a:ext cx="49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inicializalas()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8" name="Rectangle 282"/>
              <p:cNvSpPr>
                <a:spLocks noChangeArrowheads="1"/>
              </p:cNvSpPr>
              <p:nvPr/>
            </p:nvSpPr>
            <p:spPr bwMode="auto">
              <a:xfrm>
                <a:off x="693" y="3019"/>
                <a:ext cx="38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setKeretszin();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39" name="Rectangle 283"/>
              <p:cNvSpPr>
                <a:spLocks noChangeArrowheads="1"/>
              </p:cNvSpPr>
              <p:nvPr/>
            </p:nvSpPr>
            <p:spPr bwMode="auto">
              <a:xfrm>
                <a:off x="693" y="3093"/>
                <a:ext cx="54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setKeretvastagsag();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0" name="Rectangle 284"/>
              <p:cNvSpPr>
                <a:spLocks noChangeArrowheads="1"/>
              </p:cNvSpPr>
              <p:nvPr/>
            </p:nvSpPr>
            <p:spPr bwMode="auto">
              <a:xfrm>
                <a:off x="693" y="3167"/>
                <a:ext cx="51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super.inicializalas();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1" name="Rectangle 285"/>
              <p:cNvSpPr>
                <a:spLocks noChangeArrowheads="1"/>
              </p:cNvSpPr>
              <p:nvPr/>
            </p:nvSpPr>
            <p:spPr bwMode="auto">
              <a:xfrm>
                <a:off x="556" y="3241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2" name="Rectangle 286"/>
              <p:cNvSpPr>
                <a:spLocks noChangeArrowheads="1"/>
              </p:cNvSpPr>
              <p:nvPr/>
            </p:nvSpPr>
            <p:spPr bwMode="auto">
              <a:xfrm>
                <a:off x="653" y="3241"/>
                <a:ext cx="4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kirajzolodik()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3" name="Rectangle 287"/>
              <p:cNvSpPr>
                <a:spLocks noChangeArrowheads="1"/>
              </p:cNvSpPr>
              <p:nvPr/>
            </p:nvSpPr>
            <p:spPr bwMode="auto">
              <a:xfrm>
                <a:off x="693" y="3315"/>
                <a:ext cx="50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super.kirajzolodik();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4" name="Rectangle 288"/>
              <p:cNvSpPr>
                <a:spLocks noChangeArrowheads="1"/>
              </p:cNvSpPr>
              <p:nvPr/>
            </p:nvSpPr>
            <p:spPr bwMode="auto">
              <a:xfrm>
                <a:off x="693" y="3389"/>
                <a:ext cx="44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keretKirajzolas();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5" name="Rectangle 289"/>
              <p:cNvSpPr>
                <a:spLocks noChangeArrowheads="1"/>
              </p:cNvSpPr>
              <p:nvPr/>
            </p:nvSpPr>
            <p:spPr bwMode="auto">
              <a:xfrm>
                <a:off x="556" y="3463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6" name="Rectangle 290"/>
              <p:cNvSpPr>
                <a:spLocks noChangeArrowheads="1"/>
              </p:cNvSpPr>
              <p:nvPr/>
            </p:nvSpPr>
            <p:spPr bwMode="auto">
              <a:xfrm>
                <a:off x="653" y="3463"/>
                <a:ext cx="57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keretKirajzolas()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7" name="Rectangle 291"/>
              <p:cNvSpPr>
                <a:spLocks noChangeArrowheads="1"/>
              </p:cNvSpPr>
              <p:nvPr/>
            </p:nvSpPr>
            <p:spPr bwMode="auto">
              <a:xfrm>
                <a:off x="693" y="3537"/>
                <a:ext cx="74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rajzterulet.setSzin(keretszin);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8" name="Rectangle 292"/>
              <p:cNvSpPr>
                <a:spLocks noChangeArrowheads="1"/>
              </p:cNvSpPr>
              <p:nvPr/>
            </p:nvSpPr>
            <p:spPr bwMode="auto">
              <a:xfrm>
                <a:off x="693" y="3611"/>
                <a:ext cx="80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rajzterulet.kirajzol(getAlakzat());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9" name="Rectangle 293"/>
              <p:cNvSpPr>
                <a:spLocks noChangeArrowheads="1"/>
              </p:cNvSpPr>
              <p:nvPr/>
            </p:nvSpPr>
            <p:spPr bwMode="auto">
              <a:xfrm>
                <a:off x="556" y="3685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0" name="Rectangle 294"/>
              <p:cNvSpPr>
                <a:spLocks noChangeArrowheads="1"/>
              </p:cNvSpPr>
              <p:nvPr/>
            </p:nvSpPr>
            <p:spPr bwMode="auto">
              <a:xfrm>
                <a:off x="653" y="3685"/>
                <a:ext cx="51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setKeretszin()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1" name="Rectangle 295"/>
              <p:cNvSpPr>
                <a:spLocks noChangeArrowheads="1"/>
              </p:cNvSpPr>
              <p:nvPr/>
            </p:nvSpPr>
            <p:spPr bwMode="auto">
              <a:xfrm>
                <a:off x="556" y="3759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2" name="Rectangle 296"/>
              <p:cNvSpPr>
                <a:spLocks noChangeArrowheads="1"/>
              </p:cNvSpPr>
              <p:nvPr/>
            </p:nvSpPr>
            <p:spPr bwMode="auto">
              <a:xfrm>
                <a:off x="653" y="3759"/>
                <a:ext cx="67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setKeretvastagsag()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3" name="Rectangle 297"/>
              <p:cNvSpPr>
                <a:spLocks noChangeArrowheads="1"/>
              </p:cNvSpPr>
              <p:nvPr/>
            </p:nvSpPr>
            <p:spPr bwMode="auto">
              <a:xfrm>
                <a:off x="556" y="3833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4" name="Rectangle 298"/>
              <p:cNvSpPr>
                <a:spLocks noChangeArrowheads="1"/>
              </p:cNvSpPr>
              <p:nvPr/>
            </p:nvSpPr>
            <p:spPr bwMode="auto">
              <a:xfrm>
                <a:off x="653" y="3833"/>
                <a:ext cx="55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getKeretszin() : Color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5" name="Rectangle 299"/>
              <p:cNvSpPr>
                <a:spLocks noChangeArrowheads="1"/>
              </p:cNvSpPr>
              <p:nvPr/>
            </p:nvSpPr>
            <p:spPr bwMode="auto">
              <a:xfrm>
                <a:off x="556" y="3907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6" name="Rectangle 300"/>
              <p:cNvSpPr>
                <a:spLocks noChangeArrowheads="1"/>
              </p:cNvSpPr>
              <p:nvPr/>
            </p:nvSpPr>
            <p:spPr bwMode="auto">
              <a:xfrm>
                <a:off x="653" y="3907"/>
                <a:ext cx="90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setKeretszin(keretszin :Color)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7" name="Rectangle 301"/>
              <p:cNvSpPr>
                <a:spLocks noChangeArrowheads="1"/>
              </p:cNvSpPr>
              <p:nvPr/>
            </p:nvSpPr>
            <p:spPr bwMode="auto">
              <a:xfrm>
                <a:off x="499" y="155"/>
                <a:ext cx="2210" cy="2049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58" name="Rectangle 302"/>
              <p:cNvSpPr>
                <a:spLocks noChangeArrowheads="1"/>
              </p:cNvSpPr>
              <p:nvPr/>
            </p:nvSpPr>
            <p:spPr bwMode="auto">
              <a:xfrm>
                <a:off x="499" y="155"/>
                <a:ext cx="2210" cy="2049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59" name="Rectangle 303"/>
              <p:cNvSpPr>
                <a:spLocks noChangeArrowheads="1"/>
              </p:cNvSpPr>
              <p:nvPr/>
            </p:nvSpPr>
            <p:spPr bwMode="auto">
              <a:xfrm>
                <a:off x="482" y="137"/>
                <a:ext cx="74" cy="2050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0" name="Rectangle 304"/>
              <p:cNvSpPr>
                <a:spLocks noChangeArrowheads="1"/>
              </p:cNvSpPr>
              <p:nvPr/>
            </p:nvSpPr>
            <p:spPr bwMode="auto">
              <a:xfrm>
                <a:off x="556" y="137"/>
                <a:ext cx="92" cy="2050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1" name="Rectangle 305"/>
              <p:cNvSpPr>
                <a:spLocks noChangeArrowheads="1"/>
              </p:cNvSpPr>
              <p:nvPr/>
            </p:nvSpPr>
            <p:spPr bwMode="auto">
              <a:xfrm>
                <a:off x="648" y="137"/>
                <a:ext cx="91" cy="2050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2" name="Rectangle 306"/>
              <p:cNvSpPr>
                <a:spLocks noChangeArrowheads="1"/>
              </p:cNvSpPr>
              <p:nvPr/>
            </p:nvSpPr>
            <p:spPr bwMode="auto">
              <a:xfrm>
                <a:off x="739" y="137"/>
                <a:ext cx="91" cy="2050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3" name="Rectangle 307"/>
              <p:cNvSpPr>
                <a:spLocks noChangeArrowheads="1"/>
              </p:cNvSpPr>
              <p:nvPr/>
            </p:nvSpPr>
            <p:spPr bwMode="auto">
              <a:xfrm>
                <a:off x="830" y="137"/>
                <a:ext cx="91" cy="2050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4" name="Rectangle 308"/>
              <p:cNvSpPr>
                <a:spLocks noChangeArrowheads="1"/>
              </p:cNvSpPr>
              <p:nvPr/>
            </p:nvSpPr>
            <p:spPr bwMode="auto">
              <a:xfrm>
                <a:off x="921" y="137"/>
                <a:ext cx="97" cy="2050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5" name="Rectangle 309"/>
              <p:cNvSpPr>
                <a:spLocks noChangeArrowheads="1"/>
              </p:cNvSpPr>
              <p:nvPr/>
            </p:nvSpPr>
            <p:spPr bwMode="auto">
              <a:xfrm>
                <a:off x="1018" y="137"/>
                <a:ext cx="125" cy="2050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6" name="Rectangle 310"/>
              <p:cNvSpPr>
                <a:spLocks noChangeArrowheads="1"/>
              </p:cNvSpPr>
              <p:nvPr/>
            </p:nvSpPr>
            <p:spPr bwMode="auto">
              <a:xfrm>
                <a:off x="1143" y="137"/>
                <a:ext cx="102" cy="2050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7" name="Rectangle 311"/>
              <p:cNvSpPr>
                <a:spLocks noChangeArrowheads="1"/>
              </p:cNvSpPr>
              <p:nvPr/>
            </p:nvSpPr>
            <p:spPr bwMode="auto">
              <a:xfrm>
                <a:off x="1245" y="137"/>
                <a:ext cx="91" cy="2050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8" name="Rectangle 312"/>
              <p:cNvSpPr>
                <a:spLocks noChangeArrowheads="1"/>
              </p:cNvSpPr>
              <p:nvPr/>
            </p:nvSpPr>
            <p:spPr bwMode="auto">
              <a:xfrm>
                <a:off x="1336" y="137"/>
                <a:ext cx="92" cy="2050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69" name="Rectangle 313"/>
              <p:cNvSpPr>
                <a:spLocks noChangeArrowheads="1"/>
              </p:cNvSpPr>
              <p:nvPr/>
            </p:nvSpPr>
            <p:spPr bwMode="auto">
              <a:xfrm>
                <a:off x="1428" y="137"/>
                <a:ext cx="91" cy="2050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70" name="Rectangle 314"/>
              <p:cNvSpPr>
                <a:spLocks noChangeArrowheads="1"/>
              </p:cNvSpPr>
              <p:nvPr/>
            </p:nvSpPr>
            <p:spPr bwMode="auto">
              <a:xfrm>
                <a:off x="1519" y="137"/>
                <a:ext cx="1173" cy="2050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71" name="Rectangle 315"/>
              <p:cNvSpPr>
                <a:spLocks noChangeArrowheads="1"/>
              </p:cNvSpPr>
              <p:nvPr/>
            </p:nvSpPr>
            <p:spPr bwMode="auto">
              <a:xfrm>
                <a:off x="482" y="137"/>
                <a:ext cx="2210" cy="2050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72" name="Rectangle 316"/>
              <p:cNvSpPr>
                <a:spLocks noChangeArrowheads="1"/>
              </p:cNvSpPr>
              <p:nvPr/>
            </p:nvSpPr>
            <p:spPr bwMode="auto">
              <a:xfrm>
                <a:off x="1416" y="189"/>
                <a:ext cx="36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LathatoElem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3" name="Line 317"/>
              <p:cNvSpPr>
                <a:spLocks noChangeShapeType="1"/>
              </p:cNvSpPr>
              <p:nvPr/>
            </p:nvSpPr>
            <p:spPr bwMode="auto">
              <a:xfrm>
                <a:off x="482" y="291"/>
                <a:ext cx="2210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74" name="Rectangle 318"/>
              <p:cNvSpPr>
                <a:spLocks noChangeArrowheads="1"/>
              </p:cNvSpPr>
              <p:nvPr/>
            </p:nvSpPr>
            <p:spPr bwMode="auto">
              <a:xfrm>
                <a:off x="511" y="314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5" name="Rectangle 319"/>
              <p:cNvSpPr>
                <a:spLocks noChangeArrowheads="1"/>
              </p:cNvSpPr>
              <p:nvPr/>
            </p:nvSpPr>
            <p:spPr bwMode="auto">
              <a:xfrm>
                <a:off x="608" y="314"/>
                <a:ext cx="103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ALAPSZIN:  Color = FEKETE {readOnly}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6" name="Rectangle 320"/>
              <p:cNvSpPr>
                <a:spLocks noChangeArrowheads="1"/>
              </p:cNvSpPr>
              <p:nvPr/>
            </p:nvSpPr>
            <p:spPr bwMode="auto">
              <a:xfrm>
                <a:off x="511" y="388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7" name="Rectangle 321"/>
              <p:cNvSpPr>
                <a:spLocks noChangeArrowheads="1"/>
              </p:cNvSpPr>
              <p:nvPr/>
            </p:nvSpPr>
            <p:spPr bwMode="auto">
              <a:xfrm>
                <a:off x="608" y="388"/>
                <a:ext cx="113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ELSIMITO_SZELESSEG:  int = 4 {readOnly}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8" name="Rectangle 322"/>
              <p:cNvSpPr>
                <a:spLocks noChangeArrowheads="1"/>
              </p:cNvSpPr>
              <p:nvPr/>
            </p:nvSpPr>
            <p:spPr bwMode="auto">
              <a:xfrm>
                <a:off x="511" y="462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9" name="Rectangle 323"/>
              <p:cNvSpPr>
                <a:spLocks noChangeArrowheads="1"/>
              </p:cNvSpPr>
              <p:nvPr/>
            </p:nvSpPr>
            <p:spPr bwMode="auto">
              <a:xfrm>
                <a:off x="608" y="462"/>
                <a:ext cx="194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ELSIMITO_SZELESSEG_FELE:  int = ELSIMITO_SZELESSEG/2 {readOnly}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0" name="Rectangle 324"/>
              <p:cNvSpPr>
                <a:spLocks noChangeArrowheads="1"/>
              </p:cNvSpPr>
              <p:nvPr/>
            </p:nvSpPr>
            <p:spPr bwMode="auto">
              <a:xfrm>
                <a:off x="511" y="536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1" name="Rectangle 325"/>
              <p:cNvSpPr>
                <a:spLocks noChangeArrowheads="1"/>
              </p:cNvSpPr>
              <p:nvPr/>
            </p:nvSpPr>
            <p:spPr bwMode="auto">
              <a:xfrm>
                <a:off x="608" y="536"/>
                <a:ext cx="61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rajzterulet:  Graphics2D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2" name="Rectangle 326"/>
              <p:cNvSpPr>
                <a:spLocks noChangeArrowheads="1"/>
              </p:cNvSpPr>
              <p:nvPr/>
            </p:nvSpPr>
            <p:spPr bwMode="auto">
              <a:xfrm>
                <a:off x="511" y="610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3" name="Rectangle 327"/>
              <p:cNvSpPr>
                <a:spLocks noChangeArrowheads="1"/>
              </p:cNvSpPr>
              <p:nvPr/>
            </p:nvSpPr>
            <p:spPr bwMode="auto">
              <a:xfrm>
                <a:off x="608" y="610"/>
                <a:ext cx="30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szin:  Color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4" name="Rectangle 328"/>
              <p:cNvSpPr>
                <a:spLocks noChangeArrowheads="1"/>
              </p:cNvSpPr>
              <p:nvPr/>
            </p:nvSpPr>
            <p:spPr bwMode="auto">
              <a:xfrm>
                <a:off x="511" y="684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5" name="Rectangle 329"/>
              <p:cNvSpPr>
                <a:spLocks noChangeArrowheads="1"/>
              </p:cNvSpPr>
              <p:nvPr/>
            </p:nvSpPr>
            <p:spPr bwMode="auto">
              <a:xfrm>
                <a:off x="608" y="684"/>
                <a:ext cx="41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alakzat:  Shape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6" name="Line 330"/>
              <p:cNvSpPr>
                <a:spLocks noChangeShapeType="1"/>
              </p:cNvSpPr>
              <p:nvPr/>
            </p:nvSpPr>
            <p:spPr bwMode="auto">
              <a:xfrm>
                <a:off x="482" y="809"/>
                <a:ext cx="2215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387" name="Rectangle 331"/>
              <p:cNvSpPr>
                <a:spLocks noChangeArrowheads="1"/>
              </p:cNvSpPr>
              <p:nvPr/>
            </p:nvSpPr>
            <p:spPr bwMode="auto">
              <a:xfrm>
                <a:off x="511" y="832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8" name="Rectangle 332"/>
              <p:cNvSpPr>
                <a:spLocks noChangeArrowheads="1"/>
              </p:cNvSpPr>
              <p:nvPr/>
            </p:nvSpPr>
            <p:spPr bwMode="auto">
              <a:xfrm>
                <a:off x="608" y="832"/>
                <a:ext cx="94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LathatoElem(rajzterulet :Graphics2D)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9" name="Rectangle 333"/>
              <p:cNvSpPr>
                <a:spLocks noChangeArrowheads="1"/>
              </p:cNvSpPr>
              <p:nvPr/>
            </p:nvSpPr>
            <p:spPr bwMode="auto">
              <a:xfrm>
                <a:off x="647" y="906"/>
                <a:ext cx="70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this.rajzterulet = rajzterulet;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0" name="Rectangle 334"/>
              <p:cNvSpPr>
                <a:spLocks noChangeArrowheads="1"/>
              </p:cNvSpPr>
              <p:nvPr/>
            </p:nvSpPr>
            <p:spPr bwMode="auto">
              <a:xfrm>
                <a:off x="511" y="980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1" name="Rectangle 335"/>
              <p:cNvSpPr>
                <a:spLocks noChangeArrowheads="1"/>
              </p:cNvSpPr>
              <p:nvPr/>
            </p:nvSpPr>
            <p:spPr bwMode="auto">
              <a:xfrm>
                <a:off x="608" y="980"/>
                <a:ext cx="42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getSzin() : Color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2" name="Rectangle 336"/>
              <p:cNvSpPr>
                <a:spLocks noChangeArrowheads="1"/>
              </p:cNvSpPr>
              <p:nvPr/>
            </p:nvSpPr>
            <p:spPr bwMode="auto">
              <a:xfrm>
                <a:off x="511" y="1054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3" name="Rectangle 337"/>
              <p:cNvSpPr>
                <a:spLocks noChangeArrowheads="1"/>
              </p:cNvSpPr>
              <p:nvPr/>
            </p:nvSpPr>
            <p:spPr bwMode="auto">
              <a:xfrm>
                <a:off x="608" y="1054"/>
                <a:ext cx="66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setSzin(szin :Color)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4" name="Rectangle 338"/>
              <p:cNvSpPr>
                <a:spLocks noChangeArrowheads="1"/>
              </p:cNvSpPr>
              <p:nvPr/>
            </p:nvSpPr>
            <p:spPr bwMode="auto">
              <a:xfrm>
                <a:off x="511" y="1128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5" name="Rectangle 339"/>
              <p:cNvSpPr>
                <a:spLocks noChangeArrowheads="1"/>
              </p:cNvSpPr>
              <p:nvPr/>
            </p:nvSpPr>
            <p:spPr bwMode="auto">
              <a:xfrm>
                <a:off x="608" y="1128"/>
                <a:ext cx="53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getAlakzat() : Shape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6" name="Rectangle 340"/>
              <p:cNvSpPr>
                <a:spLocks noChangeArrowheads="1"/>
              </p:cNvSpPr>
              <p:nvPr/>
            </p:nvSpPr>
            <p:spPr bwMode="auto">
              <a:xfrm>
                <a:off x="511" y="1202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7" name="Rectangle 341"/>
              <p:cNvSpPr>
                <a:spLocks noChangeArrowheads="1"/>
              </p:cNvSpPr>
              <p:nvPr/>
            </p:nvSpPr>
            <p:spPr bwMode="auto">
              <a:xfrm>
                <a:off x="608" y="1202"/>
                <a:ext cx="83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setAlakzat(alakzat :Shape)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8" name="Rectangle 342"/>
              <p:cNvSpPr>
                <a:spLocks noChangeArrowheads="1"/>
              </p:cNvSpPr>
              <p:nvPr/>
            </p:nvSpPr>
            <p:spPr bwMode="auto">
              <a:xfrm>
                <a:off x="511" y="1276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9" name="Rectangle 343"/>
              <p:cNvSpPr>
                <a:spLocks noChangeArrowheads="1"/>
              </p:cNvSpPr>
              <p:nvPr/>
            </p:nvSpPr>
            <p:spPr bwMode="auto">
              <a:xfrm>
                <a:off x="608" y="1276"/>
                <a:ext cx="75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getRajzterulet() : Graphics2D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0" name="Rectangle 344"/>
              <p:cNvSpPr>
                <a:spLocks noChangeArrowheads="1"/>
              </p:cNvSpPr>
              <p:nvPr/>
            </p:nvSpPr>
            <p:spPr bwMode="auto">
              <a:xfrm>
                <a:off x="511" y="1350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1" name="Rectangle 345"/>
              <p:cNvSpPr>
                <a:spLocks noChangeArrowheads="1"/>
              </p:cNvSpPr>
              <p:nvPr/>
            </p:nvSpPr>
            <p:spPr bwMode="auto">
              <a:xfrm>
                <a:off x="608" y="1350"/>
                <a:ext cx="49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inicializalas()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2" name="Rectangle 346"/>
              <p:cNvSpPr>
                <a:spLocks noChangeArrowheads="1"/>
              </p:cNvSpPr>
              <p:nvPr/>
            </p:nvSpPr>
            <p:spPr bwMode="auto">
              <a:xfrm>
                <a:off x="647" y="1424"/>
                <a:ext cx="26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setSzin();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3" name="Rectangle 347"/>
              <p:cNvSpPr>
                <a:spLocks noChangeArrowheads="1"/>
              </p:cNvSpPr>
              <p:nvPr/>
            </p:nvSpPr>
            <p:spPr bwMode="auto">
              <a:xfrm>
                <a:off x="647" y="1498"/>
                <a:ext cx="34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megjelenik();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4" name="Rectangle 348"/>
              <p:cNvSpPr>
                <a:spLocks noChangeArrowheads="1"/>
              </p:cNvSpPr>
              <p:nvPr/>
            </p:nvSpPr>
            <p:spPr bwMode="auto">
              <a:xfrm>
                <a:off x="511" y="1572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5" name="Rectangle 349"/>
              <p:cNvSpPr>
                <a:spLocks noChangeArrowheads="1"/>
              </p:cNvSpPr>
              <p:nvPr/>
            </p:nvSpPr>
            <p:spPr bwMode="auto">
              <a:xfrm>
                <a:off x="608" y="1572"/>
                <a:ext cx="47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megjelenik()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6" name="Rectangle 350"/>
              <p:cNvSpPr>
                <a:spLocks noChangeArrowheads="1"/>
              </p:cNvSpPr>
              <p:nvPr/>
            </p:nvSpPr>
            <p:spPr bwMode="auto">
              <a:xfrm>
                <a:off x="647" y="1646"/>
                <a:ext cx="33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setAlakzat();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7" name="Rectangle 351"/>
              <p:cNvSpPr>
                <a:spLocks noChangeArrowheads="1"/>
              </p:cNvSpPr>
              <p:nvPr/>
            </p:nvSpPr>
            <p:spPr bwMode="auto">
              <a:xfrm>
                <a:off x="647" y="1720"/>
                <a:ext cx="35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kirajzolodik();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8" name="Rectangle 352"/>
              <p:cNvSpPr>
                <a:spLocks noChangeArrowheads="1"/>
              </p:cNvSpPr>
              <p:nvPr/>
            </p:nvSpPr>
            <p:spPr bwMode="auto">
              <a:xfrm>
                <a:off x="511" y="1795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9" name="Rectangle 353"/>
              <p:cNvSpPr>
                <a:spLocks noChangeArrowheads="1"/>
              </p:cNvSpPr>
              <p:nvPr/>
            </p:nvSpPr>
            <p:spPr bwMode="auto">
              <a:xfrm>
                <a:off x="608" y="1795"/>
                <a:ext cx="4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kirajzolodik()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0" name="Rectangle 354"/>
              <p:cNvSpPr>
                <a:spLocks noChangeArrowheads="1"/>
              </p:cNvSpPr>
              <p:nvPr/>
            </p:nvSpPr>
            <p:spPr bwMode="auto">
              <a:xfrm>
                <a:off x="647" y="1869"/>
                <a:ext cx="62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rajzterulet.setSzin(szin);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1" name="Rectangle 355"/>
              <p:cNvSpPr>
                <a:spLocks noChangeArrowheads="1"/>
              </p:cNvSpPr>
              <p:nvPr/>
            </p:nvSpPr>
            <p:spPr bwMode="auto">
              <a:xfrm>
                <a:off x="647" y="1943"/>
                <a:ext cx="68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rajzterulet.kirajzol(alakzat);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2" name="Rectangle 356"/>
              <p:cNvSpPr>
                <a:spLocks noChangeArrowheads="1"/>
              </p:cNvSpPr>
              <p:nvPr/>
            </p:nvSpPr>
            <p:spPr bwMode="auto">
              <a:xfrm>
                <a:off x="511" y="2017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3" name="Rectangle 357"/>
              <p:cNvSpPr>
                <a:spLocks noChangeArrowheads="1"/>
              </p:cNvSpPr>
              <p:nvPr/>
            </p:nvSpPr>
            <p:spPr bwMode="auto">
              <a:xfrm>
                <a:off x="608" y="2017"/>
                <a:ext cx="46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setAlakzat()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4" name="Rectangle 358"/>
              <p:cNvSpPr>
                <a:spLocks noChangeArrowheads="1"/>
              </p:cNvSpPr>
              <p:nvPr/>
            </p:nvSpPr>
            <p:spPr bwMode="auto">
              <a:xfrm>
                <a:off x="511" y="2091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5" name="Rectangle 359"/>
              <p:cNvSpPr>
                <a:spLocks noChangeArrowheads="1"/>
              </p:cNvSpPr>
              <p:nvPr/>
            </p:nvSpPr>
            <p:spPr bwMode="auto">
              <a:xfrm>
                <a:off x="608" y="2091"/>
                <a:ext cx="39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setSzin()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6" name="Rectangle 360"/>
              <p:cNvSpPr>
                <a:spLocks noChangeArrowheads="1"/>
              </p:cNvSpPr>
              <p:nvPr/>
            </p:nvSpPr>
            <p:spPr bwMode="auto">
              <a:xfrm>
                <a:off x="2043" y="2808"/>
                <a:ext cx="1252" cy="701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17" name="Rectangle 361"/>
              <p:cNvSpPr>
                <a:spLocks noChangeArrowheads="1"/>
              </p:cNvSpPr>
              <p:nvPr/>
            </p:nvSpPr>
            <p:spPr bwMode="auto">
              <a:xfrm>
                <a:off x="2043" y="2808"/>
                <a:ext cx="1252" cy="701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18" name="Rectangle 362"/>
              <p:cNvSpPr>
                <a:spLocks noChangeArrowheads="1"/>
              </p:cNvSpPr>
              <p:nvPr/>
            </p:nvSpPr>
            <p:spPr bwMode="auto">
              <a:xfrm>
                <a:off x="2025" y="2791"/>
                <a:ext cx="40" cy="700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19" name="Rectangle 363"/>
              <p:cNvSpPr>
                <a:spLocks noChangeArrowheads="1"/>
              </p:cNvSpPr>
              <p:nvPr/>
            </p:nvSpPr>
            <p:spPr bwMode="auto">
              <a:xfrm>
                <a:off x="2065" y="2791"/>
                <a:ext cx="57" cy="700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0" name="Rectangle 364"/>
              <p:cNvSpPr>
                <a:spLocks noChangeArrowheads="1"/>
              </p:cNvSpPr>
              <p:nvPr/>
            </p:nvSpPr>
            <p:spPr bwMode="auto">
              <a:xfrm>
                <a:off x="2122" y="2791"/>
                <a:ext cx="51" cy="700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1" name="Rectangle 365"/>
              <p:cNvSpPr>
                <a:spLocks noChangeArrowheads="1"/>
              </p:cNvSpPr>
              <p:nvPr/>
            </p:nvSpPr>
            <p:spPr bwMode="auto">
              <a:xfrm>
                <a:off x="2173" y="2791"/>
                <a:ext cx="52" cy="700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2" name="Rectangle 366"/>
              <p:cNvSpPr>
                <a:spLocks noChangeArrowheads="1"/>
              </p:cNvSpPr>
              <p:nvPr/>
            </p:nvSpPr>
            <p:spPr bwMode="auto">
              <a:xfrm>
                <a:off x="2225" y="2791"/>
                <a:ext cx="51" cy="700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3" name="Rectangle 367"/>
              <p:cNvSpPr>
                <a:spLocks noChangeArrowheads="1"/>
              </p:cNvSpPr>
              <p:nvPr/>
            </p:nvSpPr>
            <p:spPr bwMode="auto">
              <a:xfrm>
                <a:off x="2276" y="2791"/>
                <a:ext cx="51" cy="700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4" name="Rectangle 368"/>
              <p:cNvSpPr>
                <a:spLocks noChangeArrowheads="1"/>
              </p:cNvSpPr>
              <p:nvPr/>
            </p:nvSpPr>
            <p:spPr bwMode="auto">
              <a:xfrm>
                <a:off x="2327" y="2791"/>
                <a:ext cx="74" cy="700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5" name="Rectangle 369"/>
              <p:cNvSpPr>
                <a:spLocks noChangeArrowheads="1"/>
              </p:cNvSpPr>
              <p:nvPr/>
            </p:nvSpPr>
            <p:spPr bwMode="auto">
              <a:xfrm>
                <a:off x="2401" y="2791"/>
                <a:ext cx="57" cy="700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6" name="Rectangle 370"/>
              <p:cNvSpPr>
                <a:spLocks noChangeArrowheads="1"/>
              </p:cNvSpPr>
              <p:nvPr/>
            </p:nvSpPr>
            <p:spPr bwMode="auto">
              <a:xfrm>
                <a:off x="2458" y="2791"/>
                <a:ext cx="51" cy="700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7" name="Rectangle 371"/>
              <p:cNvSpPr>
                <a:spLocks noChangeArrowheads="1"/>
              </p:cNvSpPr>
              <p:nvPr/>
            </p:nvSpPr>
            <p:spPr bwMode="auto">
              <a:xfrm>
                <a:off x="2509" y="2791"/>
                <a:ext cx="52" cy="700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8" name="Rectangle 372"/>
              <p:cNvSpPr>
                <a:spLocks noChangeArrowheads="1"/>
              </p:cNvSpPr>
              <p:nvPr/>
            </p:nvSpPr>
            <p:spPr bwMode="auto">
              <a:xfrm>
                <a:off x="2561" y="2791"/>
                <a:ext cx="57" cy="700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29" name="Rectangle 373"/>
              <p:cNvSpPr>
                <a:spLocks noChangeArrowheads="1"/>
              </p:cNvSpPr>
              <p:nvPr/>
            </p:nvSpPr>
            <p:spPr bwMode="auto">
              <a:xfrm>
                <a:off x="2618" y="2791"/>
                <a:ext cx="660" cy="700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30" name="Rectangle 374"/>
              <p:cNvSpPr>
                <a:spLocks noChangeArrowheads="1"/>
              </p:cNvSpPr>
              <p:nvPr/>
            </p:nvSpPr>
            <p:spPr bwMode="auto">
              <a:xfrm>
                <a:off x="2025" y="2791"/>
                <a:ext cx="1253" cy="700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31" name="Rectangle 375"/>
              <p:cNvSpPr>
                <a:spLocks noChangeArrowheads="1"/>
              </p:cNvSpPr>
              <p:nvPr/>
            </p:nvSpPr>
            <p:spPr bwMode="auto">
              <a:xfrm>
                <a:off x="2424" y="2842"/>
                <a:ext cx="47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MozgathatoElem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2" name="Line 376"/>
              <p:cNvSpPr>
                <a:spLocks noChangeShapeType="1"/>
              </p:cNvSpPr>
              <p:nvPr/>
            </p:nvSpPr>
            <p:spPr bwMode="auto">
              <a:xfrm>
                <a:off x="2025" y="2945"/>
                <a:ext cx="1253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33" name="Rectangle 377"/>
              <p:cNvSpPr>
                <a:spLocks noChangeArrowheads="1"/>
              </p:cNvSpPr>
              <p:nvPr/>
            </p:nvSpPr>
            <p:spPr bwMode="auto">
              <a:xfrm>
                <a:off x="2054" y="2968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4" name="Rectangle 378"/>
              <p:cNvSpPr>
                <a:spLocks noChangeArrowheads="1"/>
              </p:cNvSpPr>
              <p:nvPr/>
            </p:nvSpPr>
            <p:spPr bwMode="auto">
              <a:xfrm>
                <a:off x="2151" y="2968"/>
                <a:ext cx="105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rajzterulet:  Graphics2D = getRajzterulet()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5" name="Line 379"/>
              <p:cNvSpPr>
                <a:spLocks noChangeShapeType="1"/>
              </p:cNvSpPr>
              <p:nvPr/>
            </p:nvSpPr>
            <p:spPr bwMode="auto">
              <a:xfrm>
                <a:off x="2025" y="3093"/>
                <a:ext cx="1259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36" name="Rectangle 380"/>
              <p:cNvSpPr>
                <a:spLocks noChangeArrowheads="1"/>
              </p:cNvSpPr>
              <p:nvPr/>
            </p:nvSpPr>
            <p:spPr bwMode="auto">
              <a:xfrm>
                <a:off x="2054" y="3116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7" name="Rectangle 381"/>
              <p:cNvSpPr>
                <a:spLocks noChangeArrowheads="1"/>
              </p:cNvSpPr>
              <p:nvPr/>
            </p:nvSpPr>
            <p:spPr bwMode="auto">
              <a:xfrm>
                <a:off x="2151" y="3116"/>
                <a:ext cx="105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MozgathatoElem(rajzterulet :Graphics2D)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8" name="Rectangle 382"/>
              <p:cNvSpPr>
                <a:spLocks noChangeArrowheads="1"/>
              </p:cNvSpPr>
              <p:nvPr/>
            </p:nvSpPr>
            <p:spPr bwMode="auto">
              <a:xfrm>
                <a:off x="2054" y="3190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9" name="Rectangle 383"/>
              <p:cNvSpPr>
                <a:spLocks noChangeArrowheads="1"/>
              </p:cNvSpPr>
              <p:nvPr/>
            </p:nvSpPr>
            <p:spPr bwMode="auto">
              <a:xfrm>
                <a:off x="2151" y="3190"/>
                <a:ext cx="37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eltunik()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0" name="Rectangle 384"/>
              <p:cNvSpPr>
                <a:spLocks noChangeArrowheads="1"/>
              </p:cNvSpPr>
              <p:nvPr/>
            </p:nvSpPr>
            <p:spPr bwMode="auto">
              <a:xfrm>
                <a:off x="2191" y="3264"/>
                <a:ext cx="93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rajzterulet.torol(createTorloAlakzat())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1" name="Rectangle 385"/>
              <p:cNvSpPr>
                <a:spLocks noChangeArrowheads="1"/>
              </p:cNvSpPr>
              <p:nvPr/>
            </p:nvSpPr>
            <p:spPr bwMode="auto">
              <a:xfrm>
                <a:off x="2054" y="3338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2" name="Rectangle 386"/>
              <p:cNvSpPr>
                <a:spLocks noChangeArrowheads="1"/>
              </p:cNvSpPr>
              <p:nvPr/>
            </p:nvSpPr>
            <p:spPr bwMode="auto">
              <a:xfrm>
                <a:off x="2151" y="3338"/>
                <a:ext cx="73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createTorloAlakzat() : Shape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3" name="Rectangle 387"/>
              <p:cNvSpPr>
                <a:spLocks noChangeArrowheads="1"/>
              </p:cNvSpPr>
              <p:nvPr/>
            </p:nvSpPr>
            <p:spPr bwMode="auto">
              <a:xfrm>
                <a:off x="2054" y="3412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4" name="Rectangle 388"/>
              <p:cNvSpPr>
                <a:spLocks noChangeArrowheads="1"/>
              </p:cNvSpPr>
              <p:nvPr/>
            </p:nvSpPr>
            <p:spPr bwMode="auto">
              <a:xfrm>
                <a:off x="2151" y="3412"/>
                <a:ext cx="39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1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mozdul()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5" name="Rectangle 389"/>
              <p:cNvSpPr>
                <a:spLocks noChangeArrowheads="1"/>
              </p:cNvSpPr>
              <p:nvPr/>
            </p:nvSpPr>
            <p:spPr bwMode="auto">
              <a:xfrm>
                <a:off x="3364" y="63"/>
                <a:ext cx="1941" cy="4197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46" name="Rectangle 390"/>
              <p:cNvSpPr>
                <a:spLocks noChangeArrowheads="1"/>
              </p:cNvSpPr>
              <p:nvPr/>
            </p:nvSpPr>
            <p:spPr bwMode="auto">
              <a:xfrm>
                <a:off x="3364" y="63"/>
                <a:ext cx="1941" cy="4197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47" name="Rectangle 391"/>
              <p:cNvSpPr>
                <a:spLocks noChangeArrowheads="1"/>
              </p:cNvSpPr>
              <p:nvPr/>
            </p:nvSpPr>
            <p:spPr bwMode="auto">
              <a:xfrm>
                <a:off x="3346" y="46"/>
                <a:ext cx="63" cy="4197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48" name="Rectangle 392"/>
              <p:cNvSpPr>
                <a:spLocks noChangeArrowheads="1"/>
              </p:cNvSpPr>
              <p:nvPr/>
            </p:nvSpPr>
            <p:spPr bwMode="auto">
              <a:xfrm>
                <a:off x="3409" y="46"/>
                <a:ext cx="80" cy="4197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49" name="Rectangle 393"/>
              <p:cNvSpPr>
                <a:spLocks noChangeArrowheads="1"/>
              </p:cNvSpPr>
              <p:nvPr/>
            </p:nvSpPr>
            <p:spPr bwMode="auto">
              <a:xfrm>
                <a:off x="3489" y="46"/>
                <a:ext cx="85" cy="4197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0" name="Rectangle 394"/>
              <p:cNvSpPr>
                <a:spLocks noChangeArrowheads="1"/>
              </p:cNvSpPr>
              <p:nvPr/>
            </p:nvSpPr>
            <p:spPr bwMode="auto">
              <a:xfrm>
                <a:off x="3574" y="46"/>
                <a:ext cx="80" cy="4197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1" name="Rectangle 395"/>
              <p:cNvSpPr>
                <a:spLocks noChangeArrowheads="1"/>
              </p:cNvSpPr>
              <p:nvPr/>
            </p:nvSpPr>
            <p:spPr bwMode="auto">
              <a:xfrm>
                <a:off x="3654" y="46"/>
                <a:ext cx="80" cy="4197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2" name="Rectangle 396"/>
              <p:cNvSpPr>
                <a:spLocks noChangeArrowheads="1"/>
              </p:cNvSpPr>
              <p:nvPr/>
            </p:nvSpPr>
            <p:spPr bwMode="auto">
              <a:xfrm>
                <a:off x="3734" y="46"/>
                <a:ext cx="79" cy="4197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3" name="Rectangle 397"/>
              <p:cNvSpPr>
                <a:spLocks noChangeArrowheads="1"/>
              </p:cNvSpPr>
              <p:nvPr/>
            </p:nvSpPr>
            <p:spPr bwMode="auto">
              <a:xfrm>
                <a:off x="3813" y="46"/>
                <a:ext cx="114" cy="4197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4" name="Rectangle 398"/>
              <p:cNvSpPr>
                <a:spLocks noChangeArrowheads="1"/>
              </p:cNvSpPr>
              <p:nvPr/>
            </p:nvSpPr>
            <p:spPr bwMode="auto">
              <a:xfrm>
                <a:off x="3927" y="46"/>
                <a:ext cx="91" cy="4197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5" name="Rectangle 399"/>
              <p:cNvSpPr>
                <a:spLocks noChangeArrowheads="1"/>
              </p:cNvSpPr>
              <p:nvPr/>
            </p:nvSpPr>
            <p:spPr bwMode="auto">
              <a:xfrm>
                <a:off x="4018" y="46"/>
                <a:ext cx="80" cy="4197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6" name="Rectangle 400"/>
              <p:cNvSpPr>
                <a:spLocks noChangeArrowheads="1"/>
              </p:cNvSpPr>
              <p:nvPr/>
            </p:nvSpPr>
            <p:spPr bwMode="auto">
              <a:xfrm>
                <a:off x="4098" y="46"/>
                <a:ext cx="80" cy="4197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7" name="Rectangle 401"/>
              <p:cNvSpPr>
                <a:spLocks noChangeArrowheads="1"/>
              </p:cNvSpPr>
              <p:nvPr/>
            </p:nvSpPr>
            <p:spPr bwMode="auto">
              <a:xfrm>
                <a:off x="4178" y="46"/>
                <a:ext cx="79" cy="4197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8" name="Rectangle 402"/>
              <p:cNvSpPr>
                <a:spLocks noChangeArrowheads="1"/>
              </p:cNvSpPr>
              <p:nvPr/>
            </p:nvSpPr>
            <p:spPr bwMode="auto">
              <a:xfrm>
                <a:off x="4257" y="46"/>
                <a:ext cx="1031" cy="4197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59" name="Rectangle 403"/>
              <p:cNvSpPr>
                <a:spLocks noChangeArrowheads="1"/>
              </p:cNvSpPr>
              <p:nvPr/>
            </p:nvSpPr>
            <p:spPr bwMode="auto">
              <a:xfrm>
                <a:off x="3346" y="46"/>
                <a:ext cx="1942" cy="4197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60" name="Rectangle 404"/>
              <p:cNvSpPr>
                <a:spLocks noChangeArrowheads="1"/>
              </p:cNvSpPr>
              <p:nvPr/>
            </p:nvSpPr>
            <p:spPr bwMode="auto">
              <a:xfrm>
                <a:off x="4275" y="98"/>
                <a:ext cx="11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Sin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1" name="Line 405"/>
              <p:cNvSpPr>
                <a:spLocks noChangeShapeType="1"/>
              </p:cNvSpPr>
              <p:nvPr/>
            </p:nvSpPr>
            <p:spPr bwMode="auto">
              <a:xfrm>
                <a:off x="3346" y="200"/>
                <a:ext cx="1942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62" name="Rectangle 406"/>
              <p:cNvSpPr>
                <a:spLocks noChangeArrowheads="1"/>
              </p:cNvSpPr>
              <p:nvPr/>
            </p:nvSpPr>
            <p:spPr bwMode="auto">
              <a:xfrm>
                <a:off x="3375" y="223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3" name="Rectangle 407"/>
              <p:cNvSpPr>
                <a:spLocks noChangeArrowheads="1"/>
              </p:cNvSpPr>
              <p:nvPr/>
            </p:nvSpPr>
            <p:spPr bwMode="auto">
              <a:xfrm>
                <a:off x="3472" y="223"/>
                <a:ext cx="105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rajzterulet:  Graphics2D = getRajzterulet()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4" name="Rectangle 408"/>
              <p:cNvSpPr>
                <a:spLocks noChangeArrowheads="1"/>
              </p:cNvSpPr>
              <p:nvPr/>
            </p:nvSpPr>
            <p:spPr bwMode="auto">
              <a:xfrm>
                <a:off x="3375" y="297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5" name="Rectangle 409"/>
              <p:cNvSpPr>
                <a:spLocks noChangeArrowheads="1"/>
              </p:cNvSpPr>
              <p:nvPr/>
            </p:nvSpPr>
            <p:spPr bwMode="auto">
              <a:xfrm>
                <a:off x="3472" y="297"/>
                <a:ext cx="101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megallok:  Megallo ([]) = new Megallo[2]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6" name="Rectangle 410"/>
              <p:cNvSpPr>
                <a:spLocks noChangeArrowheads="1"/>
              </p:cNvSpPr>
              <p:nvPr/>
            </p:nvSpPr>
            <p:spPr bwMode="auto">
              <a:xfrm>
                <a:off x="3375" y="371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7" name="Rectangle 411"/>
              <p:cNvSpPr>
                <a:spLocks noChangeArrowheads="1"/>
              </p:cNvSpPr>
              <p:nvPr/>
            </p:nvSpPr>
            <p:spPr bwMode="auto">
              <a:xfrm>
                <a:off x="3472" y="371"/>
                <a:ext cx="96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sinvegek:  Sinveg ([]) = new Sinveg[2]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8" name="Rectangle 412"/>
              <p:cNvSpPr>
                <a:spLocks noChangeArrowheads="1"/>
              </p:cNvSpPr>
              <p:nvPr/>
            </p:nvSpPr>
            <p:spPr bwMode="auto">
              <a:xfrm>
                <a:off x="3375" y="445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69" name="Rectangle 413"/>
              <p:cNvSpPr>
                <a:spLocks noChangeArrowheads="1"/>
              </p:cNvSpPr>
              <p:nvPr/>
            </p:nvSpPr>
            <p:spPr bwMode="auto">
              <a:xfrm>
                <a:off x="3472" y="445"/>
                <a:ext cx="34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palya:  int ([])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0" name="Rectangle 414"/>
              <p:cNvSpPr>
                <a:spLocks noChangeArrowheads="1"/>
              </p:cNvSpPr>
              <p:nvPr/>
            </p:nvSpPr>
            <p:spPr bwMode="auto">
              <a:xfrm>
                <a:off x="3375" y="519"/>
                <a:ext cx="5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1" name="Rectangle 415"/>
              <p:cNvSpPr>
                <a:spLocks noChangeArrowheads="1"/>
              </p:cNvSpPr>
              <p:nvPr/>
            </p:nvSpPr>
            <p:spPr bwMode="auto">
              <a:xfrm>
                <a:off x="3472" y="519"/>
                <a:ext cx="52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B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szelessegek:  int ([])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" name="Line 416"/>
              <p:cNvSpPr>
                <a:spLocks noChangeShapeType="1"/>
              </p:cNvSpPr>
              <p:nvPr/>
            </p:nvSpPr>
            <p:spPr bwMode="auto">
              <a:xfrm>
                <a:off x="3346" y="644"/>
                <a:ext cx="1948" cy="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3473" name="Rectangle 417"/>
              <p:cNvSpPr>
                <a:spLocks noChangeArrowheads="1"/>
              </p:cNvSpPr>
              <p:nvPr/>
            </p:nvSpPr>
            <p:spPr bwMode="auto">
              <a:xfrm>
                <a:off x="3375" y="667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4" name="Rectangle 418"/>
              <p:cNvSpPr>
                <a:spLocks noChangeArrowheads="1"/>
              </p:cNvSpPr>
              <p:nvPr/>
            </p:nvSpPr>
            <p:spPr bwMode="auto">
              <a:xfrm>
                <a:off x="3472" y="667"/>
                <a:ext cx="135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Sin(rajzterulet :Graphics2D, sv1 :Sinveg, sv2 :Sinveg)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5" name="Rectangle 419"/>
              <p:cNvSpPr>
                <a:spLocks noChangeArrowheads="1"/>
              </p:cNvSpPr>
              <p:nvPr/>
            </p:nvSpPr>
            <p:spPr bwMode="auto">
              <a:xfrm>
                <a:off x="3512" y="741"/>
                <a:ext cx="47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sinvegek[0] = sv1;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6" name="Rectangle 420"/>
              <p:cNvSpPr>
                <a:spLocks noChangeArrowheads="1"/>
              </p:cNvSpPr>
              <p:nvPr/>
            </p:nvSpPr>
            <p:spPr bwMode="auto">
              <a:xfrm>
                <a:off x="3512" y="815"/>
                <a:ext cx="47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sinvegek[1] = sv2;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7" name="Rectangle 421"/>
              <p:cNvSpPr>
                <a:spLocks noChangeArrowheads="1"/>
              </p:cNvSpPr>
              <p:nvPr/>
            </p:nvSpPr>
            <p:spPr bwMode="auto">
              <a:xfrm>
                <a:off x="3512" y="889"/>
                <a:ext cx="35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inicializalas();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8" name="Rectangle 422"/>
              <p:cNvSpPr>
                <a:spLocks noChangeArrowheads="1"/>
              </p:cNvSpPr>
              <p:nvPr/>
            </p:nvSpPr>
            <p:spPr bwMode="auto">
              <a:xfrm>
                <a:off x="3375" y="963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9" name="Rectangle 423"/>
              <p:cNvSpPr>
                <a:spLocks noChangeArrowheads="1"/>
              </p:cNvSpPr>
              <p:nvPr/>
            </p:nvSpPr>
            <p:spPr bwMode="auto">
              <a:xfrm>
                <a:off x="3472" y="963"/>
                <a:ext cx="1646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addMegallo(megallo :Megallo, forditottMenetirany :boolean)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0" name="Rectangle 424"/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98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int index = (forditottMenetirany) ? 1 : 0;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" name="Rectangle 425"/>
              <p:cNvSpPr>
                <a:spLocks noChangeArrowheads="1"/>
              </p:cNvSpPr>
              <p:nvPr/>
            </p:nvSpPr>
            <p:spPr bwMode="auto">
              <a:xfrm>
                <a:off x="3512" y="1111"/>
                <a:ext cx="68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megallok[index] = megallo;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" name="Rectangle 426"/>
              <p:cNvSpPr>
                <a:spLocks noChangeArrowheads="1"/>
              </p:cNvSpPr>
              <p:nvPr/>
            </p:nvSpPr>
            <p:spPr bwMode="auto">
              <a:xfrm>
                <a:off x="3375" y="1185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" name="Rectangle 427"/>
              <p:cNvSpPr>
                <a:spLocks noChangeArrowheads="1"/>
              </p:cNvSpPr>
              <p:nvPr/>
            </p:nvSpPr>
            <p:spPr bwMode="auto">
              <a:xfrm>
                <a:off x="3472" y="1185"/>
                <a:ext cx="127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getMegallo(forditottMenetirany :boolean) : Megallo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4" name="Rectangle 428"/>
              <p:cNvSpPr>
                <a:spLocks noChangeArrowheads="1"/>
              </p:cNvSpPr>
              <p:nvPr/>
            </p:nvSpPr>
            <p:spPr bwMode="auto">
              <a:xfrm>
                <a:off x="3512" y="1259"/>
                <a:ext cx="98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int index = (forditottMenetirany) ? 1 : 0;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5" name="Rectangle 429"/>
              <p:cNvSpPr>
                <a:spLocks noChangeArrowheads="1"/>
              </p:cNvSpPr>
              <p:nvPr/>
            </p:nvSpPr>
            <p:spPr bwMode="auto">
              <a:xfrm>
                <a:off x="3512" y="1333"/>
                <a:ext cx="59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megallok[index];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6" name="Rectangle 430"/>
              <p:cNvSpPr>
                <a:spLocks noChangeArrowheads="1"/>
              </p:cNvSpPr>
              <p:nvPr/>
            </p:nvSpPr>
            <p:spPr bwMode="auto">
              <a:xfrm>
                <a:off x="3375" y="1407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7" name="Rectangle 431"/>
              <p:cNvSpPr>
                <a:spLocks noChangeArrowheads="1"/>
              </p:cNvSpPr>
              <p:nvPr/>
            </p:nvSpPr>
            <p:spPr bwMode="auto">
              <a:xfrm>
                <a:off x="3472" y="1407"/>
                <a:ext cx="6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isVanMegalloja()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8" name="Rectangle 432"/>
              <p:cNvSpPr>
                <a:spLocks noChangeArrowheads="1"/>
              </p:cNvSpPr>
              <p:nvPr/>
            </p:nvSpPr>
            <p:spPr bwMode="auto">
              <a:xfrm>
                <a:off x="3512" y="1481"/>
                <a:ext cx="68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return megallok.length &gt; 0;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9" name="Rectangle 433"/>
              <p:cNvSpPr>
                <a:spLocks noChangeArrowheads="1"/>
              </p:cNvSpPr>
              <p:nvPr/>
            </p:nvSpPr>
            <p:spPr bwMode="auto">
              <a:xfrm>
                <a:off x="3375" y="1555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0" name="Rectangle 434"/>
              <p:cNvSpPr>
                <a:spLocks noChangeArrowheads="1"/>
              </p:cNvSpPr>
              <p:nvPr/>
            </p:nvSpPr>
            <p:spPr bwMode="auto">
              <a:xfrm>
                <a:off x="3472" y="1555"/>
                <a:ext cx="67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createMeret() : Dimension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1" name="Rectangle 435"/>
              <p:cNvSpPr>
                <a:spLocks noChangeArrowheads="1"/>
              </p:cNvSpPr>
              <p:nvPr/>
            </p:nvSpPr>
            <p:spPr bwMode="auto">
              <a:xfrm>
                <a:off x="3512" y="1629"/>
                <a:ext cx="125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visszaadja a sín méretét: szélesség és magasság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2" name="Rectangle 436"/>
              <p:cNvSpPr>
                <a:spLocks noChangeArrowheads="1"/>
              </p:cNvSpPr>
              <p:nvPr/>
            </p:nvSpPr>
            <p:spPr bwMode="auto">
              <a:xfrm>
                <a:off x="3375" y="1703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3" name="Rectangle 437"/>
              <p:cNvSpPr>
                <a:spLocks noChangeArrowheads="1"/>
              </p:cNvSpPr>
              <p:nvPr/>
            </p:nvSpPr>
            <p:spPr bwMode="auto">
              <a:xfrm>
                <a:off x="3472" y="1703"/>
                <a:ext cx="85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isCsokkenoMagassag() : boolean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4" name="Rectangle 438"/>
              <p:cNvSpPr>
                <a:spLocks noChangeArrowheads="1"/>
              </p:cNvSpPr>
              <p:nvPr/>
            </p:nvSpPr>
            <p:spPr bwMode="auto">
              <a:xfrm>
                <a:off x="3512" y="1777"/>
                <a:ext cx="163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visszaadja, hogy a kezdõpont magasabban van-e mint a végpont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5" name="Rectangle 439"/>
              <p:cNvSpPr>
                <a:spLocks noChangeArrowheads="1"/>
              </p:cNvSpPr>
              <p:nvPr/>
            </p:nvSpPr>
            <p:spPr bwMode="auto">
              <a:xfrm>
                <a:off x="3375" y="1851"/>
                <a:ext cx="69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#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6" name="Rectangle 440"/>
              <p:cNvSpPr>
                <a:spLocks noChangeArrowheads="1"/>
              </p:cNvSpPr>
              <p:nvPr/>
            </p:nvSpPr>
            <p:spPr bwMode="auto">
              <a:xfrm>
                <a:off x="3472" y="1851"/>
                <a:ext cx="490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inicializalas() : void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7" name="Rectangle 441"/>
              <p:cNvSpPr>
                <a:spLocks noChangeArrowheads="1"/>
              </p:cNvSpPr>
              <p:nvPr/>
            </p:nvSpPr>
            <p:spPr bwMode="auto">
              <a:xfrm>
                <a:off x="3512" y="1925"/>
                <a:ext cx="655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sinvegSorrendEldontes();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8" name="Rectangle 442"/>
              <p:cNvSpPr>
                <a:spLocks noChangeArrowheads="1"/>
              </p:cNvSpPr>
              <p:nvPr/>
            </p:nvSpPr>
            <p:spPr bwMode="auto">
              <a:xfrm>
                <a:off x="3512" y="2000"/>
                <a:ext cx="467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setSzelessegek();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9" name="Rectangle 443"/>
              <p:cNvSpPr>
                <a:spLocks noChangeArrowheads="1"/>
              </p:cNvSpPr>
              <p:nvPr/>
            </p:nvSpPr>
            <p:spPr bwMode="auto">
              <a:xfrm>
                <a:off x="3512" y="2074"/>
                <a:ext cx="2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setPalya();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0" name="Rectangle 444"/>
              <p:cNvSpPr>
                <a:spLocks noChangeArrowheads="1"/>
              </p:cNvSpPr>
              <p:nvPr/>
            </p:nvSpPr>
            <p:spPr bwMode="auto">
              <a:xfrm>
                <a:off x="3512" y="2148"/>
                <a:ext cx="63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sinvegek[0].addSin(this);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1" name="Rectangle 445"/>
              <p:cNvSpPr>
                <a:spLocks noChangeArrowheads="1"/>
              </p:cNvSpPr>
              <p:nvPr/>
            </p:nvSpPr>
            <p:spPr bwMode="auto">
              <a:xfrm>
                <a:off x="3512" y="2222"/>
                <a:ext cx="638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sinvegek[1].addSin(this);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2" name="Rectangle 446"/>
              <p:cNvSpPr>
                <a:spLocks noChangeArrowheads="1"/>
              </p:cNvSpPr>
              <p:nvPr/>
            </p:nvSpPr>
            <p:spPr bwMode="auto">
              <a:xfrm>
                <a:off x="3512" y="2296"/>
                <a:ext cx="513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" pitchFamily="34" charset="0"/>
                    <a:cs typeface="Arial" pitchFamily="34" charset="0"/>
                  </a:rPr>
                  <a:t>super.inicializalas();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3" name="Rectangle 447"/>
              <p:cNvSpPr>
                <a:spLocks noChangeArrowheads="1"/>
              </p:cNvSpPr>
              <p:nvPr/>
            </p:nvSpPr>
            <p:spPr bwMode="auto">
              <a:xfrm>
                <a:off x="3375" y="2370"/>
                <a:ext cx="7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+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4" name="Rectangle 448"/>
              <p:cNvSpPr>
                <a:spLocks noChangeArrowheads="1"/>
              </p:cNvSpPr>
              <p:nvPr/>
            </p:nvSpPr>
            <p:spPr bwMode="auto">
              <a:xfrm>
                <a:off x="3472" y="2370"/>
                <a:ext cx="832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700" b="0" i="0" u="none" strike="noStrike" cap="none" normalizeH="0" baseline="0" smtClean="0">
                    <a:ln>
                      <a:noFill/>
                    </a:ln>
                    <a:solidFill>
                      <a:srgbClr val="004040"/>
                    </a:solidFill>
                    <a:effectLst/>
                    <a:latin typeface="Arial" pitchFamily="34" charset="0"/>
                    <a:cs typeface="Arial" pitchFamily="34" charset="0"/>
                  </a:rPr>
                  <a:t>getKovetkezoSin(index :int) : Sin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60" name="Rectangle 450"/>
            <p:cNvSpPr>
              <a:spLocks noChangeArrowheads="1"/>
            </p:cNvSpPr>
            <p:nvPr/>
          </p:nvSpPr>
          <p:spPr bwMode="auto">
            <a:xfrm>
              <a:off x="3375" y="2444"/>
              <a:ext cx="7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1" name="Rectangle 451"/>
            <p:cNvSpPr>
              <a:spLocks noChangeArrowheads="1"/>
            </p:cNvSpPr>
            <p:nvPr/>
          </p:nvSpPr>
          <p:spPr bwMode="auto">
            <a:xfrm>
              <a:off x="3472" y="2444"/>
              <a:ext cx="94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getKovetkezoSinIndex(index :int) : int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2" name="Rectangle 452"/>
            <p:cNvSpPr>
              <a:spLocks noChangeArrowheads="1"/>
            </p:cNvSpPr>
            <p:nvPr/>
          </p:nvSpPr>
          <p:spPr bwMode="auto">
            <a:xfrm>
              <a:off x="3375" y="2518"/>
              <a:ext cx="7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3" name="Rectangle 453"/>
            <p:cNvSpPr>
              <a:spLocks noChangeArrowheads="1"/>
            </p:cNvSpPr>
            <p:nvPr/>
          </p:nvSpPr>
          <p:spPr bwMode="auto">
            <a:xfrm>
              <a:off x="3472" y="2518"/>
              <a:ext cx="39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getHossz() : int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4" name="Rectangle 454"/>
            <p:cNvSpPr>
              <a:spLocks noChangeArrowheads="1"/>
            </p:cNvSpPr>
            <p:nvPr/>
          </p:nvSpPr>
          <p:spPr bwMode="auto">
            <a:xfrm>
              <a:off x="3375" y="2592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5" name="Rectangle 455"/>
            <p:cNvSpPr>
              <a:spLocks noChangeArrowheads="1"/>
            </p:cNvSpPr>
            <p:nvPr/>
          </p:nvSpPr>
          <p:spPr bwMode="auto">
            <a:xfrm>
              <a:off x="3472" y="2592"/>
              <a:ext cx="65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getPont(index :int) : Point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6" name="Rectangle 456"/>
            <p:cNvSpPr>
              <a:spLocks noChangeArrowheads="1"/>
            </p:cNvSpPr>
            <p:nvPr/>
          </p:nvSpPr>
          <p:spPr bwMode="auto">
            <a:xfrm>
              <a:off x="3512" y="2666"/>
              <a:ext cx="65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ha (! isTulindexelt(index))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7" name="Rectangle 457"/>
            <p:cNvSpPr>
              <a:spLocks noChangeArrowheads="1"/>
            </p:cNvSpPr>
            <p:nvPr/>
          </p:nvSpPr>
          <p:spPr bwMode="auto">
            <a:xfrm>
              <a:off x="3512" y="2740"/>
              <a:ext cx="135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return new Point(szelessegek[index], palya[index]);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8" name="Rectangle 458"/>
            <p:cNvSpPr>
              <a:spLocks noChangeArrowheads="1"/>
            </p:cNvSpPr>
            <p:nvPr/>
          </p:nvSpPr>
          <p:spPr bwMode="auto">
            <a:xfrm>
              <a:off x="3512" y="2814"/>
              <a:ext cx="28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különben {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9" name="Rectangle 459"/>
            <p:cNvSpPr>
              <a:spLocks noChangeArrowheads="1"/>
            </p:cNvSpPr>
            <p:nvPr/>
          </p:nvSpPr>
          <p:spPr bwMode="auto">
            <a:xfrm>
              <a:off x="3512" y="2888"/>
              <a:ext cx="118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Sin kovetkezoSin = getKovetkezoSin(index);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0" name="Rectangle 460"/>
            <p:cNvSpPr>
              <a:spLocks noChangeArrowheads="1"/>
            </p:cNvSpPr>
            <p:nvPr/>
          </p:nvSpPr>
          <p:spPr bwMode="auto">
            <a:xfrm>
              <a:off x="3512" y="2962"/>
              <a:ext cx="100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ha (kovetkezoSin == null) return null;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1" name="Rectangle 461"/>
            <p:cNvSpPr>
              <a:spLocks noChangeArrowheads="1"/>
            </p:cNvSpPr>
            <p:nvPr/>
          </p:nvSpPr>
          <p:spPr bwMode="auto">
            <a:xfrm>
              <a:off x="3512" y="3036"/>
              <a:ext cx="115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int ujIndex = getKovetkezoSinIndex(index);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2" name="Rectangle 462"/>
            <p:cNvSpPr>
              <a:spLocks noChangeArrowheads="1"/>
            </p:cNvSpPr>
            <p:nvPr/>
          </p:nvSpPr>
          <p:spPr bwMode="auto">
            <a:xfrm>
              <a:off x="3512" y="3110"/>
              <a:ext cx="102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return kovetkezoSin.getPont(ujIndex);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3" name="Rectangle 463"/>
            <p:cNvSpPr>
              <a:spLocks noChangeArrowheads="1"/>
            </p:cNvSpPr>
            <p:nvPr/>
          </p:nvSpPr>
          <p:spPr bwMode="auto">
            <a:xfrm>
              <a:off x="3512" y="3184"/>
              <a:ext cx="4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4" name="Rectangle 464"/>
            <p:cNvSpPr>
              <a:spLocks noChangeArrowheads="1"/>
            </p:cNvSpPr>
            <p:nvPr/>
          </p:nvSpPr>
          <p:spPr bwMode="auto">
            <a:xfrm>
              <a:off x="3375" y="3258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5" name="Rectangle 465"/>
            <p:cNvSpPr>
              <a:spLocks noChangeArrowheads="1"/>
            </p:cNvSpPr>
            <p:nvPr/>
          </p:nvSpPr>
          <p:spPr bwMode="auto">
            <a:xfrm>
              <a:off x="3472" y="3258"/>
              <a:ext cx="83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isTulindexelt(index :int) : boolean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6" name="Rectangle 466"/>
            <p:cNvSpPr>
              <a:spLocks noChangeArrowheads="1"/>
            </p:cNvSpPr>
            <p:nvPr/>
          </p:nvSpPr>
          <p:spPr bwMode="auto">
            <a:xfrm>
              <a:off x="3375" y="3332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" name="Rectangle 467"/>
            <p:cNvSpPr>
              <a:spLocks noChangeArrowheads="1"/>
            </p:cNvSpPr>
            <p:nvPr/>
          </p:nvSpPr>
          <p:spPr bwMode="auto">
            <a:xfrm>
              <a:off x="3472" y="3332"/>
              <a:ext cx="60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setSzelessegek()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" name="Rectangle 468"/>
            <p:cNvSpPr>
              <a:spLocks noChangeArrowheads="1"/>
            </p:cNvSpPr>
            <p:nvPr/>
          </p:nvSpPr>
          <p:spPr bwMode="auto">
            <a:xfrm>
              <a:off x="3512" y="3406"/>
              <a:ext cx="14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a polyline osztálynak készíti el a szélesség koordinátákat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" name="Rectangle 469"/>
            <p:cNvSpPr>
              <a:spLocks noChangeArrowheads="1"/>
            </p:cNvSpPr>
            <p:nvPr/>
          </p:nvSpPr>
          <p:spPr bwMode="auto">
            <a:xfrm>
              <a:off x="3512" y="3480"/>
              <a:ext cx="47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tartalmazó tömböt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" name="Rectangle 470"/>
            <p:cNvSpPr>
              <a:spLocks noChangeArrowheads="1"/>
            </p:cNvSpPr>
            <p:nvPr/>
          </p:nvSpPr>
          <p:spPr bwMode="auto">
            <a:xfrm>
              <a:off x="3375" y="3554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" name="Rectangle 471"/>
            <p:cNvSpPr>
              <a:spLocks noChangeArrowheads="1"/>
            </p:cNvSpPr>
            <p:nvPr/>
          </p:nvSpPr>
          <p:spPr bwMode="auto">
            <a:xfrm>
              <a:off x="3472" y="3554"/>
              <a:ext cx="78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sinvegSorrendEldontes()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" name="Rectangle 472"/>
            <p:cNvSpPr>
              <a:spLocks noChangeArrowheads="1"/>
            </p:cNvSpPr>
            <p:nvPr/>
          </p:nvSpPr>
          <p:spPr bwMode="auto">
            <a:xfrm>
              <a:off x="3512" y="3628"/>
              <a:ext cx="16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kicseréli a két sínvéget, ha az elsõ sínvég szélesség koordinátája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3" name="Rectangle 473"/>
            <p:cNvSpPr>
              <a:spLocks noChangeArrowheads="1"/>
            </p:cNvSpPr>
            <p:nvPr/>
          </p:nvSpPr>
          <p:spPr bwMode="auto">
            <a:xfrm>
              <a:off x="3512" y="3702"/>
              <a:ext cx="66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nagyobb mint a másodiké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" name="Rectangle 474"/>
            <p:cNvSpPr>
              <a:spLocks noChangeArrowheads="1"/>
            </p:cNvSpPr>
            <p:nvPr/>
          </p:nvSpPr>
          <p:spPr bwMode="auto">
            <a:xfrm>
              <a:off x="3375" y="3776"/>
              <a:ext cx="7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5" name="Rectangle 475"/>
            <p:cNvSpPr>
              <a:spLocks noChangeArrowheads="1"/>
            </p:cNvSpPr>
            <p:nvPr/>
          </p:nvSpPr>
          <p:spPr bwMode="auto">
            <a:xfrm>
              <a:off x="3472" y="3776"/>
              <a:ext cx="122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getSinveg(forditottMenetirany :boolean) : Sinveg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6" name="Rectangle 476"/>
            <p:cNvSpPr>
              <a:spLocks noChangeArrowheads="1"/>
            </p:cNvSpPr>
            <p:nvPr/>
          </p:nvSpPr>
          <p:spPr bwMode="auto">
            <a:xfrm>
              <a:off x="3375" y="3850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7" name="Rectangle 477"/>
            <p:cNvSpPr>
              <a:spLocks noChangeArrowheads="1"/>
            </p:cNvSpPr>
            <p:nvPr/>
          </p:nvSpPr>
          <p:spPr bwMode="auto">
            <a:xfrm>
              <a:off x="3472" y="3850"/>
              <a:ext cx="75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getSinveg(index :int) : Sinveg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" name="Rectangle 478"/>
            <p:cNvSpPr>
              <a:spLocks noChangeArrowheads="1"/>
            </p:cNvSpPr>
            <p:nvPr/>
          </p:nvSpPr>
          <p:spPr bwMode="auto">
            <a:xfrm>
              <a:off x="3375" y="3924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" name="Rectangle 479"/>
            <p:cNvSpPr>
              <a:spLocks noChangeArrowheads="1"/>
            </p:cNvSpPr>
            <p:nvPr/>
          </p:nvSpPr>
          <p:spPr bwMode="auto">
            <a:xfrm>
              <a:off x="3472" y="3924"/>
              <a:ext cx="39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setSzin()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0" name="Rectangle 480"/>
            <p:cNvSpPr>
              <a:spLocks noChangeArrowheads="1"/>
            </p:cNvSpPr>
            <p:nvPr/>
          </p:nvSpPr>
          <p:spPr bwMode="auto">
            <a:xfrm>
              <a:off x="3375" y="3998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1" name="Rectangle 481"/>
            <p:cNvSpPr>
              <a:spLocks noChangeArrowheads="1"/>
            </p:cNvSpPr>
            <p:nvPr/>
          </p:nvSpPr>
          <p:spPr bwMode="auto">
            <a:xfrm>
              <a:off x="3472" y="3998"/>
              <a:ext cx="59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getSzelessegek() : int[]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2" name="Rectangle 482"/>
            <p:cNvSpPr>
              <a:spLocks noChangeArrowheads="1"/>
            </p:cNvSpPr>
            <p:nvPr/>
          </p:nvSpPr>
          <p:spPr bwMode="auto">
            <a:xfrm>
              <a:off x="3375" y="4072"/>
              <a:ext cx="6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" name="Rectangle 483"/>
            <p:cNvSpPr>
              <a:spLocks noChangeArrowheads="1"/>
            </p:cNvSpPr>
            <p:nvPr/>
          </p:nvSpPr>
          <p:spPr bwMode="auto">
            <a:xfrm>
              <a:off x="3472" y="4072"/>
              <a:ext cx="42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1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setPalya()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4" name="Rectangle 484"/>
            <p:cNvSpPr>
              <a:spLocks noChangeArrowheads="1"/>
            </p:cNvSpPr>
            <p:nvPr/>
          </p:nvSpPr>
          <p:spPr bwMode="auto">
            <a:xfrm>
              <a:off x="3512" y="4146"/>
              <a:ext cx="109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7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Abstract: magasság koordinátákat állítja be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" name="Line 485"/>
            <p:cNvSpPr>
              <a:spLocks noChangeShapeType="1"/>
            </p:cNvSpPr>
            <p:nvPr/>
          </p:nvSpPr>
          <p:spPr bwMode="auto">
            <a:xfrm flipH="1">
              <a:off x="1786" y="3161"/>
              <a:ext cx="239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6" name="Freeform 486"/>
            <p:cNvSpPr>
              <a:spLocks/>
            </p:cNvSpPr>
            <p:nvPr/>
          </p:nvSpPr>
          <p:spPr bwMode="auto">
            <a:xfrm>
              <a:off x="1786" y="3127"/>
              <a:ext cx="91" cy="68"/>
            </a:xfrm>
            <a:custGeom>
              <a:avLst/>
              <a:gdLst>
                <a:gd name="T0" fmla="*/ 91 w 91"/>
                <a:gd name="T1" fmla="*/ 0 h 68"/>
                <a:gd name="T2" fmla="*/ 91 w 91"/>
                <a:gd name="T3" fmla="*/ 68 h 68"/>
                <a:gd name="T4" fmla="*/ 0 w 91"/>
                <a:gd name="T5" fmla="*/ 34 h 68"/>
                <a:gd name="T6" fmla="*/ 91 w 91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8">
                  <a:moveTo>
                    <a:pt x="91" y="0"/>
                  </a:moveTo>
                  <a:lnTo>
                    <a:pt x="91" y="68"/>
                  </a:lnTo>
                  <a:lnTo>
                    <a:pt x="0" y="3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7" name="Freeform 487"/>
            <p:cNvSpPr>
              <a:spLocks/>
            </p:cNvSpPr>
            <p:nvPr/>
          </p:nvSpPr>
          <p:spPr bwMode="auto">
            <a:xfrm>
              <a:off x="1786" y="3127"/>
              <a:ext cx="91" cy="68"/>
            </a:xfrm>
            <a:custGeom>
              <a:avLst/>
              <a:gdLst>
                <a:gd name="T0" fmla="*/ 91 w 91"/>
                <a:gd name="T1" fmla="*/ 0 h 68"/>
                <a:gd name="T2" fmla="*/ 91 w 91"/>
                <a:gd name="T3" fmla="*/ 68 h 68"/>
                <a:gd name="T4" fmla="*/ 0 w 91"/>
                <a:gd name="T5" fmla="*/ 34 h 68"/>
                <a:gd name="T6" fmla="*/ 91 w 91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8">
                  <a:moveTo>
                    <a:pt x="91" y="0"/>
                  </a:moveTo>
                  <a:lnTo>
                    <a:pt x="91" y="68"/>
                  </a:lnTo>
                  <a:lnTo>
                    <a:pt x="0" y="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8" name="Line 488"/>
            <p:cNvSpPr>
              <a:spLocks noChangeShapeType="1"/>
            </p:cNvSpPr>
            <p:nvPr/>
          </p:nvSpPr>
          <p:spPr bwMode="auto">
            <a:xfrm flipV="1">
              <a:off x="1120" y="2193"/>
              <a:ext cx="0" cy="205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299" name="Freeform 489"/>
            <p:cNvSpPr>
              <a:spLocks/>
            </p:cNvSpPr>
            <p:nvPr/>
          </p:nvSpPr>
          <p:spPr bwMode="auto">
            <a:xfrm>
              <a:off x="1086" y="2193"/>
              <a:ext cx="68" cy="91"/>
            </a:xfrm>
            <a:custGeom>
              <a:avLst/>
              <a:gdLst>
                <a:gd name="T0" fmla="*/ 68 w 68"/>
                <a:gd name="T1" fmla="*/ 91 h 91"/>
                <a:gd name="T2" fmla="*/ 0 w 68"/>
                <a:gd name="T3" fmla="*/ 91 h 91"/>
                <a:gd name="T4" fmla="*/ 34 w 68"/>
                <a:gd name="T5" fmla="*/ 0 h 91"/>
                <a:gd name="T6" fmla="*/ 68 w 68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91">
                  <a:moveTo>
                    <a:pt x="68" y="91"/>
                  </a:moveTo>
                  <a:lnTo>
                    <a:pt x="0" y="91"/>
                  </a:lnTo>
                  <a:lnTo>
                    <a:pt x="34" y="0"/>
                  </a:lnTo>
                  <a:lnTo>
                    <a:pt x="68" y="91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0" name="Freeform 490"/>
            <p:cNvSpPr>
              <a:spLocks/>
            </p:cNvSpPr>
            <p:nvPr/>
          </p:nvSpPr>
          <p:spPr bwMode="auto">
            <a:xfrm>
              <a:off x="1086" y="2193"/>
              <a:ext cx="68" cy="91"/>
            </a:xfrm>
            <a:custGeom>
              <a:avLst/>
              <a:gdLst>
                <a:gd name="T0" fmla="*/ 68 w 68"/>
                <a:gd name="T1" fmla="*/ 91 h 91"/>
                <a:gd name="T2" fmla="*/ 0 w 68"/>
                <a:gd name="T3" fmla="*/ 91 h 91"/>
                <a:gd name="T4" fmla="*/ 34 w 68"/>
                <a:gd name="T5" fmla="*/ 0 h 91"/>
                <a:gd name="T6" fmla="*/ 68 w 68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91">
                  <a:moveTo>
                    <a:pt x="68" y="91"/>
                  </a:moveTo>
                  <a:lnTo>
                    <a:pt x="0" y="91"/>
                  </a:lnTo>
                  <a:lnTo>
                    <a:pt x="34" y="0"/>
                  </a:lnTo>
                  <a:lnTo>
                    <a:pt x="68" y="91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1" name="Line 491"/>
            <p:cNvSpPr>
              <a:spLocks noChangeShapeType="1"/>
            </p:cNvSpPr>
            <p:nvPr/>
          </p:nvSpPr>
          <p:spPr bwMode="auto">
            <a:xfrm flipH="1">
              <a:off x="2697" y="752"/>
              <a:ext cx="649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2" name="Freeform 492"/>
            <p:cNvSpPr>
              <a:spLocks/>
            </p:cNvSpPr>
            <p:nvPr/>
          </p:nvSpPr>
          <p:spPr bwMode="auto">
            <a:xfrm>
              <a:off x="2697" y="718"/>
              <a:ext cx="91" cy="69"/>
            </a:xfrm>
            <a:custGeom>
              <a:avLst/>
              <a:gdLst>
                <a:gd name="T0" fmla="*/ 91 w 91"/>
                <a:gd name="T1" fmla="*/ 0 h 69"/>
                <a:gd name="T2" fmla="*/ 91 w 91"/>
                <a:gd name="T3" fmla="*/ 69 h 69"/>
                <a:gd name="T4" fmla="*/ 0 w 91"/>
                <a:gd name="T5" fmla="*/ 34 h 69"/>
                <a:gd name="T6" fmla="*/ 91 w 9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9">
                  <a:moveTo>
                    <a:pt x="91" y="0"/>
                  </a:moveTo>
                  <a:lnTo>
                    <a:pt x="91" y="69"/>
                  </a:lnTo>
                  <a:lnTo>
                    <a:pt x="0" y="3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03" name="Freeform 493"/>
            <p:cNvSpPr>
              <a:spLocks/>
            </p:cNvSpPr>
            <p:nvPr/>
          </p:nvSpPr>
          <p:spPr bwMode="auto">
            <a:xfrm>
              <a:off x="2697" y="718"/>
              <a:ext cx="91" cy="69"/>
            </a:xfrm>
            <a:custGeom>
              <a:avLst/>
              <a:gdLst>
                <a:gd name="T0" fmla="*/ 91 w 91"/>
                <a:gd name="T1" fmla="*/ 0 h 69"/>
                <a:gd name="T2" fmla="*/ 91 w 91"/>
                <a:gd name="T3" fmla="*/ 69 h 69"/>
                <a:gd name="T4" fmla="*/ 0 w 91"/>
                <a:gd name="T5" fmla="*/ 34 h 69"/>
                <a:gd name="T6" fmla="*/ 91 w 9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9">
                  <a:moveTo>
                    <a:pt x="91" y="0"/>
                  </a:moveTo>
                  <a:lnTo>
                    <a:pt x="91" y="69"/>
                  </a:lnTo>
                  <a:lnTo>
                    <a:pt x="0" y="34"/>
                  </a:lnTo>
                  <a:lnTo>
                    <a:pt x="91" y="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72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6" name="Group 398"/>
          <p:cNvGrpSpPr>
            <a:grpSpLocks noChangeAspect="1"/>
          </p:cNvGrpSpPr>
          <p:nvPr/>
        </p:nvGrpSpPr>
        <p:grpSpPr bwMode="auto">
          <a:xfrm>
            <a:off x="571500" y="908720"/>
            <a:ext cx="8001000" cy="5829300"/>
            <a:chOff x="360" y="326"/>
            <a:chExt cx="5040" cy="3672"/>
          </a:xfrm>
        </p:grpSpPr>
        <p:sp>
          <p:nvSpPr>
            <p:cNvPr id="4428" name="Rectangle 399"/>
            <p:cNvSpPr>
              <a:spLocks noChangeArrowheads="1"/>
            </p:cNvSpPr>
            <p:nvPr/>
          </p:nvSpPr>
          <p:spPr bwMode="auto">
            <a:xfrm>
              <a:off x="360" y="326"/>
              <a:ext cx="5040" cy="3672"/>
            </a:xfrm>
            <a:prstGeom prst="rect">
              <a:avLst/>
            </a:prstGeom>
            <a:noFill/>
            <a:ln w="0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1" name="Rectangle 402"/>
            <p:cNvSpPr>
              <a:spLocks noChangeArrowheads="1"/>
            </p:cNvSpPr>
            <p:nvPr/>
          </p:nvSpPr>
          <p:spPr bwMode="auto">
            <a:xfrm>
              <a:off x="390" y="344"/>
              <a:ext cx="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3" name="Rectangle 404"/>
            <p:cNvSpPr>
              <a:spLocks noChangeArrowheads="1"/>
            </p:cNvSpPr>
            <p:nvPr/>
          </p:nvSpPr>
          <p:spPr bwMode="auto">
            <a:xfrm>
              <a:off x="510" y="1406"/>
              <a:ext cx="2190" cy="1920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4" name="Rectangle 405"/>
            <p:cNvSpPr>
              <a:spLocks noChangeArrowheads="1"/>
            </p:cNvSpPr>
            <p:nvPr/>
          </p:nvSpPr>
          <p:spPr bwMode="auto">
            <a:xfrm>
              <a:off x="510" y="1406"/>
              <a:ext cx="2190" cy="1920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5" name="Rectangle 406"/>
            <p:cNvSpPr>
              <a:spLocks noChangeArrowheads="1"/>
            </p:cNvSpPr>
            <p:nvPr/>
          </p:nvSpPr>
          <p:spPr bwMode="auto">
            <a:xfrm>
              <a:off x="492" y="1388"/>
              <a:ext cx="72" cy="1920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6" name="Rectangle 407"/>
            <p:cNvSpPr>
              <a:spLocks noChangeArrowheads="1"/>
            </p:cNvSpPr>
            <p:nvPr/>
          </p:nvSpPr>
          <p:spPr bwMode="auto">
            <a:xfrm>
              <a:off x="564" y="1388"/>
              <a:ext cx="90" cy="1920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7" name="Rectangle 408"/>
            <p:cNvSpPr>
              <a:spLocks noChangeArrowheads="1"/>
            </p:cNvSpPr>
            <p:nvPr/>
          </p:nvSpPr>
          <p:spPr bwMode="auto">
            <a:xfrm>
              <a:off x="654" y="1388"/>
              <a:ext cx="90" cy="1920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8" name="Rectangle 409"/>
            <p:cNvSpPr>
              <a:spLocks noChangeArrowheads="1"/>
            </p:cNvSpPr>
            <p:nvPr/>
          </p:nvSpPr>
          <p:spPr bwMode="auto">
            <a:xfrm>
              <a:off x="744" y="1388"/>
              <a:ext cx="96" cy="1920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39" name="Rectangle 410"/>
            <p:cNvSpPr>
              <a:spLocks noChangeArrowheads="1"/>
            </p:cNvSpPr>
            <p:nvPr/>
          </p:nvSpPr>
          <p:spPr bwMode="auto">
            <a:xfrm>
              <a:off x="840" y="1388"/>
              <a:ext cx="90" cy="1920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0" name="Rectangle 411"/>
            <p:cNvSpPr>
              <a:spLocks noChangeArrowheads="1"/>
            </p:cNvSpPr>
            <p:nvPr/>
          </p:nvSpPr>
          <p:spPr bwMode="auto">
            <a:xfrm>
              <a:off x="930" y="1388"/>
              <a:ext cx="90" cy="1920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1" name="Rectangle 412"/>
            <p:cNvSpPr>
              <a:spLocks noChangeArrowheads="1"/>
            </p:cNvSpPr>
            <p:nvPr/>
          </p:nvSpPr>
          <p:spPr bwMode="auto">
            <a:xfrm>
              <a:off x="1020" y="1388"/>
              <a:ext cx="126" cy="1920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2" name="Rectangle 413"/>
            <p:cNvSpPr>
              <a:spLocks noChangeArrowheads="1"/>
            </p:cNvSpPr>
            <p:nvPr/>
          </p:nvSpPr>
          <p:spPr bwMode="auto">
            <a:xfrm>
              <a:off x="1146" y="1388"/>
              <a:ext cx="102" cy="1920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3" name="Rectangle 414"/>
            <p:cNvSpPr>
              <a:spLocks noChangeArrowheads="1"/>
            </p:cNvSpPr>
            <p:nvPr/>
          </p:nvSpPr>
          <p:spPr bwMode="auto">
            <a:xfrm>
              <a:off x="1248" y="1388"/>
              <a:ext cx="90" cy="1920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4" name="Rectangle 415"/>
            <p:cNvSpPr>
              <a:spLocks noChangeArrowheads="1"/>
            </p:cNvSpPr>
            <p:nvPr/>
          </p:nvSpPr>
          <p:spPr bwMode="auto">
            <a:xfrm>
              <a:off x="1338" y="1388"/>
              <a:ext cx="90" cy="1920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5" name="Rectangle 416"/>
            <p:cNvSpPr>
              <a:spLocks noChangeArrowheads="1"/>
            </p:cNvSpPr>
            <p:nvPr/>
          </p:nvSpPr>
          <p:spPr bwMode="auto">
            <a:xfrm>
              <a:off x="1428" y="1388"/>
              <a:ext cx="96" cy="1920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6" name="Rectangle 417"/>
            <p:cNvSpPr>
              <a:spLocks noChangeArrowheads="1"/>
            </p:cNvSpPr>
            <p:nvPr/>
          </p:nvSpPr>
          <p:spPr bwMode="auto">
            <a:xfrm>
              <a:off x="1524" y="1388"/>
              <a:ext cx="1158" cy="1920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7" name="Rectangle 418"/>
            <p:cNvSpPr>
              <a:spLocks noChangeArrowheads="1"/>
            </p:cNvSpPr>
            <p:nvPr/>
          </p:nvSpPr>
          <p:spPr bwMode="auto">
            <a:xfrm>
              <a:off x="492" y="1388"/>
              <a:ext cx="2190" cy="1920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48" name="Rectangle 419"/>
            <p:cNvSpPr>
              <a:spLocks noChangeArrowheads="1"/>
            </p:cNvSpPr>
            <p:nvPr/>
          </p:nvSpPr>
          <p:spPr bwMode="auto">
            <a:xfrm>
              <a:off x="1416" y="1442"/>
              <a:ext cx="36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EgyenesSin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9" name="Line 420"/>
            <p:cNvSpPr>
              <a:spLocks noChangeShapeType="1"/>
            </p:cNvSpPr>
            <p:nvPr/>
          </p:nvSpPr>
          <p:spPr bwMode="auto">
            <a:xfrm>
              <a:off x="492" y="1550"/>
              <a:ext cx="2190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50" name="Rectangle 421"/>
            <p:cNvSpPr>
              <a:spLocks noChangeArrowheads="1"/>
            </p:cNvSpPr>
            <p:nvPr/>
          </p:nvSpPr>
          <p:spPr bwMode="auto">
            <a:xfrm>
              <a:off x="522" y="1598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1" name="Rectangle 422"/>
            <p:cNvSpPr>
              <a:spLocks noChangeArrowheads="1"/>
            </p:cNvSpPr>
            <p:nvPr/>
          </p:nvSpPr>
          <p:spPr bwMode="auto">
            <a:xfrm>
              <a:off x="624" y="1598"/>
              <a:ext cx="166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EgyenesSin(rajzterulet :Graphics2D, sv1 :Sinveg, sv2 :Sinveg)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2" name="Rectangle 423"/>
            <p:cNvSpPr>
              <a:spLocks noChangeArrowheads="1"/>
            </p:cNvSpPr>
            <p:nvPr/>
          </p:nvSpPr>
          <p:spPr bwMode="auto">
            <a:xfrm>
              <a:off x="522" y="1676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3" name="Rectangle 424"/>
            <p:cNvSpPr>
              <a:spLocks noChangeArrowheads="1"/>
            </p:cNvSpPr>
            <p:nvPr/>
          </p:nvSpPr>
          <p:spPr bwMode="auto">
            <a:xfrm>
              <a:off x="624" y="1676"/>
              <a:ext cx="4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setAlakzat()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4" name="Rectangle 425"/>
            <p:cNvSpPr>
              <a:spLocks noChangeArrowheads="1"/>
            </p:cNvSpPr>
            <p:nvPr/>
          </p:nvSpPr>
          <p:spPr bwMode="auto">
            <a:xfrm>
              <a:off x="666" y="1754"/>
              <a:ext cx="44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setAlakzat(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5" name="Rectangle 426"/>
            <p:cNvSpPr>
              <a:spLocks noChangeArrowheads="1"/>
            </p:cNvSpPr>
            <p:nvPr/>
          </p:nvSpPr>
          <p:spPr bwMode="auto">
            <a:xfrm>
              <a:off x="666" y="1832"/>
              <a:ext cx="69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new Line2D.Float(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6" name="Rectangle 427"/>
            <p:cNvSpPr>
              <a:spLocks noChangeArrowheads="1"/>
            </p:cNvSpPr>
            <p:nvPr/>
          </p:nvSpPr>
          <p:spPr bwMode="auto">
            <a:xfrm>
              <a:off x="666" y="1910"/>
              <a:ext cx="96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    getSinveg(0).getPozicio(),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7" name="Rectangle 428"/>
            <p:cNvSpPr>
              <a:spLocks noChangeArrowheads="1"/>
            </p:cNvSpPr>
            <p:nvPr/>
          </p:nvSpPr>
          <p:spPr bwMode="auto">
            <a:xfrm>
              <a:off x="666" y="1988"/>
              <a:ext cx="100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    getSinveg(1).getPozicio()));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8" name="Rectangle 429"/>
            <p:cNvSpPr>
              <a:spLocks noChangeArrowheads="1"/>
            </p:cNvSpPr>
            <p:nvPr/>
          </p:nvSpPr>
          <p:spPr bwMode="auto">
            <a:xfrm>
              <a:off x="522" y="2066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9" name="Rectangle 430"/>
            <p:cNvSpPr>
              <a:spLocks noChangeArrowheads="1"/>
            </p:cNvSpPr>
            <p:nvPr/>
          </p:nvSpPr>
          <p:spPr bwMode="auto">
            <a:xfrm>
              <a:off x="624" y="2066"/>
              <a:ext cx="4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setPalya()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0" name="Rectangle 431"/>
            <p:cNvSpPr>
              <a:spLocks noChangeArrowheads="1"/>
            </p:cNvSpPr>
            <p:nvPr/>
          </p:nvSpPr>
          <p:spPr bwMode="auto">
            <a:xfrm>
              <a:off x="666" y="2144"/>
              <a:ext cx="10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Dimension meret = createMeret();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1" name="Rectangle 432"/>
            <p:cNvSpPr>
              <a:spLocks noChangeArrowheads="1"/>
            </p:cNvSpPr>
            <p:nvPr/>
          </p:nvSpPr>
          <p:spPr bwMode="auto">
            <a:xfrm>
              <a:off x="666" y="2222"/>
              <a:ext cx="147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double arany = (double)meret.height / meret.width;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2" name="Rectangle 433"/>
            <p:cNvSpPr>
              <a:spLocks noChangeArrowheads="1"/>
            </p:cNvSpPr>
            <p:nvPr/>
          </p:nvSpPr>
          <p:spPr bwMode="auto">
            <a:xfrm>
              <a:off x="666" y="2300"/>
              <a:ext cx="160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boolean csokkenoMagassag = isCsokkenoMagassag();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3" name="Rectangle 434"/>
            <p:cNvSpPr>
              <a:spLocks noChangeArrowheads="1"/>
            </p:cNvSpPr>
            <p:nvPr/>
          </p:nvSpPr>
          <p:spPr bwMode="auto">
            <a:xfrm>
              <a:off x="666" y="2378"/>
              <a:ext cx="14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kezdoMagassag = getSinveg(0).getPozicio().y;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4" name="Rectangle 435"/>
            <p:cNvSpPr>
              <a:spLocks noChangeArrowheads="1"/>
            </p:cNvSpPr>
            <p:nvPr/>
          </p:nvSpPr>
          <p:spPr bwMode="auto">
            <a:xfrm>
              <a:off x="666" y="2456"/>
              <a:ext cx="111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int[] palya = new int[meret.width + 1];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5" name="Rectangle 436"/>
            <p:cNvSpPr>
              <a:spLocks noChangeArrowheads="1"/>
            </p:cNvSpPr>
            <p:nvPr/>
          </p:nvSpPr>
          <p:spPr bwMode="auto">
            <a:xfrm>
              <a:off x="666" y="2534"/>
              <a:ext cx="43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pozicio;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6" name="Rectangle 437"/>
            <p:cNvSpPr>
              <a:spLocks noChangeArrowheads="1"/>
            </p:cNvSpPr>
            <p:nvPr/>
          </p:nvSpPr>
          <p:spPr bwMode="auto">
            <a:xfrm>
              <a:off x="666" y="2612"/>
              <a:ext cx="104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for (int i = 0; i &lt; palya.length; i++) {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7" name="Rectangle 438"/>
            <p:cNvSpPr>
              <a:spLocks noChangeArrowheads="1"/>
            </p:cNvSpPr>
            <p:nvPr/>
          </p:nvSpPr>
          <p:spPr bwMode="auto">
            <a:xfrm>
              <a:off x="666" y="2690"/>
              <a:ext cx="11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pozicio = (int) Math.round(i * arany);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8" name="Rectangle 439"/>
            <p:cNvSpPr>
              <a:spLocks noChangeArrowheads="1"/>
            </p:cNvSpPr>
            <p:nvPr/>
          </p:nvSpPr>
          <p:spPr bwMode="auto">
            <a:xfrm>
              <a:off x="666" y="2768"/>
              <a:ext cx="178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if (csokkenoMagassag) palya[i] = kezdoMagassag - pozicio;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9" name="Rectangle 440"/>
            <p:cNvSpPr>
              <a:spLocks noChangeArrowheads="1"/>
            </p:cNvSpPr>
            <p:nvPr/>
          </p:nvSpPr>
          <p:spPr bwMode="auto">
            <a:xfrm>
              <a:off x="666" y="2846"/>
              <a:ext cx="129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else palya[i] = kezdoMagassag + pozicio;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0" name="Rectangle 441"/>
            <p:cNvSpPr>
              <a:spLocks noChangeArrowheads="1"/>
            </p:cNvSpPr>
            <p:nvPr/>
          </p:nvSpPr>
          <p:spPr bwMode="auto">
            <a:xfrm>
              <a:off x="666" y="2924"/>
              <a:ext cx="1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}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1" name="Rectangle 442"/>
            <p:cNvSpPr>
              <a:spLocks noChangeArrowheads="1"/>
            </p:cNvSpPr>
            <p:nvPr/>
          </p:nvSpPr>
          <p:spPr bwMode="auto">
            <a:xfrm>
              <a:off x="666" y="3002"/>
              <a:ext cx="57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setPalya(palya);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2" name="Rectangle 443"/>
            <p:cNvSpPr>
              <a:spLocks noChangeArrowheads="1"/>
            </p:cNvSpPr>
            <p:nvPr/>
          </p:nvSpPr>
          <p:spPr bwMode="auto">
            <a:xfrm>
              <a:off x="2850" y="1370"/>
              <a:ext cx="2430" cy="2508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3" name="Rectangle 444"/>
            <p:cNvSpPr>
              <a:spLocks noChangeArrowheads="1"/>
            </p:cNvSpPr>
            <p:nvPr/>
          </p:nvSpPr>
          <p:spPr bwMode="auto">
            <a:xfrm>
              <a:off x="2850" y="1370"/>
              <a:ext cx="2430" cy="2508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4" name="Rectangle 445"/>
            <p:cNvSpPr>
              <a:spLocks noChangeArrowheads="1"/>
            </p:cNvSpPr>
            <p:nvPr/>
          </p:nvSpPr>
          <p:spPr bwMode="auto">
            <a:xfrm>
              <a:off x="2832" y="1352"/>
              <a:ext cx="78" cy="2508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5" name="Rectangle 446"/>
            <p:cNvSpPr>
              <a:spLocks noChangeArrowheads="1"/>
            </p:cNvSpPr>
            <p:nvPr/>
          </p:nvSpPr>
          <p:spPr bwMode="auto">
            <a:xfrm>
              <a:off x="2910" y="1352"/>
              <a:ext cx="102" cy="2508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6" name="Rectangle 447"/>
            <p:cNvSpPr>
              <a:spLocks noChangeArrowheads="1"/>
            </p:cNvSpPr>
            <p:nvPr/>
          </p:nvSpPr>
          <p:spPr bwMode="auto">
            <a:xfrm>
              <a:off x="3012" y="1352"/>
              <a:ext cx="102" cy="2508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7" name="Rectangle 448"/>
            <p:cNvSpPr>
              <a:spLocks noChangeArrowheads="1"/>
            </p:cNvSpPr>
            <p:nvPr/>
          </p:nvSpPr>
          <p:spPr bwMode="auto">
            <a:xfrm>
              <a:off x="3114" y="1352"/>
              <a:ext cx="102" cy="2508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8" name="Rectangle 449"/>
            <p:cNvSpPr>
              <a:spLocks noChangeArrowheads="1"/>
            </p:cNvSpPr>
            <p:nvPr/>
          </p:nvSpPr>
          <p:spPr bwMode="auto">
            <a:xfrm>
              <a:off x="3216" y="1352"/>
              <a:ext cx="102" cy="2508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79" name="Rectangle 450"/>
            <p:cNvSpPr>
              <a:spLocks noChangeArrowheads="1"/>
            </p:cNvSpPr>
            <p:nvPr/>
          </p:nvSpPr>
          <p:spPr bwMode="auto">
            <a:xfrm>
              <a:off x="3318" y="1352"/>
              <a:ext cx="102" cy="2508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0" name="Rectangle 451"/>
            <p:cNvSpPr>
              <a:spLocks noChangeArrowheads="1"/>
            </p:cNvSpPr>
            <p:nvPr/>
          </p:nvSpPr>
          <p:spPr bwMode="auto">
            <a:xfrm>
              <a:off x="3420" y="1352"/>
              <a:ext cx="138" cy="2508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1" name="Rectangle 452"/>
            <p:cNvSpPr>
              <a:spLocks noChangeArrowheads="1"/>
            </p:cNvSpPr>
            <p:nvPr/>
          </p:nvSpPr>
          <p:spPr bwMode="auto">
            <a:xfrm>
              <a:off x="3558" y="1352"/>
              <a:ext cx="114" cy="2508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2" name="Rectangle 453"/>
            <p:cNvSpPr>
              <a:spLocks noChangeArrowheads="1"/>
            </p:cNvSpPr>
            <p:nvPr/>
          </p:nvSpPr>
          <p:spPr bwMode="auto">
            <a:xfrm>
              <a:off x="3672" y="1352"/>
              <a:ext cx="102" cy="2508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3" name="Rectangle 454"/>
            <p:cNvSpPr>
              <a:spLocks noChangeArrowheads="1"/>
            </p:cNvSpPr>
            <p:nvPr/>
          </p:nvSpPr>
          <p:spPr bwMode="auto">
            <a:xfrm>
              <a:off x="3774" y="1352"/>
              <a:ext cx="102" cy="2508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4" name="Rectangle 455"/>
            <p:cNvSpPr>
              <a:spLocks noChangeArrowheads="1"/>
            </p:cNvSpPr>
            <p:nvPr/>
          </p:nvSpPr>
          <p:spPr bwMode="auto">
            <a:xfrm>
              <a:off x="3876" y="1352"/>
              <a:ext cx="96" cy="2508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5" name="Rectangle 456"/>
            <p:cNvSpPr>
              <a:spLocks noChangeArrowheads="1"/>
            </p:cNvSpPr>
            <p:nvPr/>
          </p:nvSpPr>
          <p:spPr bwMode="auto">
            <a:xfrm>
              <a:off x="3972" y="1352"/>
              <a:ext cx="1290" cy="2508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6" name="Rectangle 457"/>
            <p:cNvSpPr>
              <a:spLocks noChangeArrowheads="1"/>
            </p:cNvSpPr>
            <p:nvPr/>
          </p:nvSpPr>
          <p:spPr bwMode="auto">
            <a:xfrm>
              <a:off x="2832" y="1352"/>
              <a:ext cx="2430" cy="2508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7" name="Rectangle 458"/>
            <p:cNvSpPr>
              <a:spLocks noChangeArrowheads="1"/>
            </p:cNvSpPr>
            <p:nvPr/>
          </p:nvSpPr>
          <p:spPr bwMode="auto">
            <a:xfrm>
              <a:off x="3846" y="1406"/>
              <a:ext cx="42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OsszekotoSin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8" name="Line 459"/>
            <p:cNvSpPr>
              <a:spLocks noChangeShapeType="1"/>
            </p:cNvSpPr>
            <p:nvPr/>
          </p:nvSpPr>
          <p:spPr bwMode="auto">
            <a:xfrm>
              <a:off x="2832" y="1514"/>
              <a:ext cx="2430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89" name="Rectangle 460"/>
            <p:cNvSpPr>
              <a:spLocks noChangeArrowheads="1"/>
            </p:cNvSpPr>
            <p:nvPr/>
          </p:nvSpPr>
          <p:spPr bwMode="auto">
            <a:xfrm>
              <a:off x="2862" y="1562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+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0" name="Rectangle 461"/>
            <p:cNvSpPr>
              <a:spLocks noChangeArrowheads="1"/>
            </p:cNvSpPr>
            <p:nvPr/>
          </p:nvSpPr>
          <p:spPr bwMode="auto">
            <a:xfrm>
              <a:off x="2964" y="1562"/>
              <a:ext cx="171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OsszekotoSin(rajzterulet :Graphics2D, sv1 :Sinveg, sv2 :Sinveg)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2" name="Rectangle 462"/>
            <p:cNvSpPr>
              <a:spLocks noChangeArrowheads="1"/>
            </p:cNvSpPr>
            <p:nvPr/>
          </p:nvSpPr>
          <p:spPr bwMode="auto">
            <a:xfrm>
              <a:off x="2862" y="1640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3" name="Rectangle 463"/>
            <p:cNvSpPr>
              <a:spLocks noChangeArrowheads="1"/>
            </p:cNvSpPr>
            <p:nvPr/>
          </p:nvSpPr>
          <p:spPr bwMode="auto">
            <a:xfrm>
              <a:off x="2964" y="1640"/>
              <a:ext cx="4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setAlakzat()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4" name="Rectangle 464"/>
            <p:cNvSpPr>
              <a:spLocks noChangeArrowheads="1"/>
            </p:cNvSpPr>
            <p:nvPr/>
          </p:nvSpPr>
          <p:spPr bwMode="auto">
            <a:xfrm>
              <a:off x="3006" y="1718"/>
              <a:ext cx="12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int[] szelessegPontok = getSzelessegek();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5" name="Rectangle 465"/>
            <p:cNvSpPr>
              <a:spLocks noChangeArrowheads="1"/>
            </p:cNvSpPr>
            <p:nvPr/>
          </p:nvSpPr>
          <p:spPr bwMode="auto">
            <a:xfrm>
              <a:off x="3006" y="1796"/>
              <a:ext cx="10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int[] magassagPontok = getPalya();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6" name="Rectangle 466"/>
            <p:cNvSpPr>
              <a:spLocks noChangeArrowheads="1"/>
            </p:cNvSpPr>
            <p:nvPr/>
          </p:nvSpPr>
          <p:spPr bwMode="auto">
            <a:xfrm>
              <a:off x="3006" y="1874"/>
              <a:ext cx="109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meret = magassagPontok.length;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7" name="Rectangle 467"/>
            <p:cNvSpPr>
              <a:spLocks noChangeArrowheads="1"/>
            </p:cNvSpPr>
            <p:nvPr/>
          </p:nvSpPr>
          <p:spPr bwMode="auto">
            <a:xfrm>
              <a:off x="3006" y="1952"/>
              <a:ext cx="19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setAlakzat(new Polyline(szelessegPontok, magassagPontok, meret));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8" name="Rectangle 468"/>
            <p:cNvSpPr>
              <a:spLocks noChangeArrowheads="1"/>
            </p:cNvSpPr>
            <p:nvPr/>
          </p:nvSpPr>
          <p:spPr bwMode="auto">
            <a:xfrm>
              <a:off x="2862" y="2030"/>
              <a:ext cx="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#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9" name="Rectangle 469"/>
            <p:cNvSpPr>
              <a:spLocks noChangeArrowheads="1"/>
            </p:cNvSpPr>
            <p:nvPr/>
          </p:nvSpPr>
          <p:spPr bwMode="auto">
            <a:xfrm>
              <a:off x="2964" y="2030"/>
              <a:ext cx="45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setPalya() : void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0" name="Rectangle 470"/>
            <p:cNvSpPr>
              <a:spLocks noChangeArrowheads="1"/>
            </p:cNvSpPr>
            <p:nvPr/>
          </p:nvSpPr>
          <p:spPr bwMode="auto">
            <a:xfrm>
              <a:off x="3006" y="2108"/>
              <a:ext cx="10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Dimension meret = createMeret();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1" name="Rectangle 471"/>
            <p:cNvSpPr>
              <a:spLocks noChangeArrowheads="1"/>
            </p:cNvSpPr>
            <p:nvPr/>
          </p:nvSpPr>
          <p:spPr bwMode="auto">
            <a:xfrm>
              <a:off x="3006" y="2186"/>
              <a:ext cx="88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szelesseg = meret.width;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2" name="Rectangle 472"/>
            <p:cNvSpPr>
              <a:spLocks noChangeArrowheads="1"/>
            </p:cNvSpPr>
            <p:nvPr/>
          </p:nvSpPr>
          <p:spPr bwMode="auto">
            <a:xfrm>
              <a:off x="3006" y="2264"/>
              <a:ext cx="123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double hosszusagFele = meret.height / 2;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3" name="Rectangle 473"/>
            <p:cNvSpPr>
              <a:spLocks noChangeArrowheads="1"/>
            </p:cNvSpPr>
            <p:nvPr/>
          </p:nvSpPr>
          <p:spPr bwMode="auto">
            <a:xfrm>
              <a:off x="3006" y="2342"/>
              <a:ext cx="145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kezdoMagassag = getSinveg(0).getPozicio().y;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4" name="Rectangle 474"/>
            <p:cNvSpPr>
              <a:spLocks noChangeArrowheads="1"/>
            </p:cNvSpPr>
            <p:nvPr/>
          </p:nvSpPr>
          <p:spPr bwMode="auto">
            <a:xfrm>
              <a:off x="3006" y="2420"/>
              <a:ext cx="13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 vegMagassag = getSinveg(1).getPozicio().y;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5" name="Rectangle 475"/>
            <p:cNvSpPr>
              <a:spLocks noChangeArrowheads="1"/>
            </p:cNvSpPr>
            <p:nvPr/>
          </p:nvSpPr>
          <p:spPr bwMode="auto">
            <a:xfrm>
              <a:off x="3006" y="2498"/>
              <a:ext cx="160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boolean csokkenoMagassag = isCsokkenoMagassag();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6" name="Rectangle 476"/>
            <p:cNvSpPr>
              <a:spLocks noChangeArrowheads="1"/>
            </p:cNvSpPr>
            <p:nvPr/>
          </p:nvSpPr>
          <p:spPr bwMode="auto">
            <a:xfrm>
              <a:off x="3006" y="2576"/>
              <a:ext cx="10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double piPsz = Math.PI / szelesseg;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" name="Rectangle 477"/>
            <p:cNvSpPr>
              <a:spLocks noChangeArrowheads="1"/>
            </p:cNvSpPr>
            <p:nvPr/>
          </p:nvSpPr>
          <p:spPr bwMode="auto">
            <a:xfrm>
              <a:off x="3006" y="2654"/>
              <a:ext cx="97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int[] palya = new int[szelesseg];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8" name="Rectangle 478"/>
            <p:cNvSpPr>
              <a:spLocks noChangeArrowheads="1"/>
            </p:cNvSpPr>
            <p:nvPr/>
          </p:nvSpPr>
          <p:spPr bwMode="auto">
            <a:xfrm>
              <a:off x="3006" y="2732"/>
              <a:ext cx="45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double x, y;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9" name="Rectangle 479"/>
            <p:cNvSpPr>
              <a:spLocks noChangeArrowheads="1"/>
            </p:cNvSpPr>
            <p:nvPr/>
          </p:nvSpPr>
          <p:spPr bwMode="auto">
            <a:xfrm>
              <a:off x="3006" y="2810"/>
              <a:ext cx="9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for (int i = 0; i &lt; szelesseg; i++) {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0" name="Rectangle 480"/>
            <p:cNvSpPr>
              <a:spLocks noChangeArrowheads="1"/>
            </p:cNvSpPr>
            <p:nvPr/>
          </p:nvSpPr>
          <p:spPr bwMode="auto">
            <a:xfrm>
              <a:off x="3006" y="2888"/>
              <a:ext cx="5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x = i * piPsz;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1" name="Rectangle 481"/>
            <p:cNvSpPr>
              <a:spLocks noChangeArrowheads="1"/>
            </p:cNvSpPr>
            <p:nvPr/>
          </p:nvSpPr>
          <p:spPr bwMode="auto">
            <a:xfrm>
              <a:off x="3006" y="2966"/>
              <a:ext cx="156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y = Math.cos(x) * hosszusagFele + hosszusagFele;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2" name="Rectangle 482"/>
            <p:cNvSpPr>
              <a:spLocks noChangeArrowheads="1"/>
            </p:cNvSpPr>
            <p:nvPr/>
          </p:nvSpPr>
          <p:spPr bwMode="auto">
            <a:xfrm>
              <a:off x="3006" y="3044"/>
              <a:ext cx="20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if (csokkenoMagassag) palya[i] = ((int)Math.round(y))+ vegMagassag;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3" name="Rectangle 483"/>
            <p:cNvSpPr>
              <a:spLocks noChangeArrowheads="1"/>
            </p:cNvSpPr>
            <p:nvPr/>
          </p:nvSpPr>
          <p:spPr bwMode="auto">
            <a:xfrm>
              <a:off x="3006" y="3122"/>
              <a:ext cx="160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    else palya[i] = ((int)Math.round(y))+ kezdoMagassag;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4" name="Rectangle 484"/>
            <p:cNvSpPr>
              <a:spLocks noChangeArrowheads="1"/>
            </p:cNvSpPr>
            <p:nvPr/>
          </p:nvSpPr>
          <p:spPr bwMode="auto">
            <a:xfrm>
              <a:off x="3006" y="3200"/>
              <a:ext cx="1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}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5" name="Rectangle 485"/>
            <p:cNvSpPr>
              <a:spLocks noChangeArrowheads="1"/>
            </p:cNvSpPr>
            <p:nvPr/>
          </p:nvSpPr>
          <p:spPr bwMode="auto">
            <a:xfrm>
              <a:off x="3006" y="3278"/>
              <a:ext cx="168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if (!csokkenoMagassag) palya = createInverzTomb(palya);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6" name="Rectangle 486"/>
            <p:cNvSpPr>
              <a:spLocks noChangeArrowheads="1"/>
            </p:cNvSpPr>
            <p:nvPr/>
          </p:nvSpPr>
          <p:spPr bwMode="auto">
            <a:xfrm>
              <a:off x="3006" y="3356"/>
              <a:ext cx="57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" pitchFamily="34" charset="0"/>
                  <a:cs typeface="Arial" pitchFamily="34" charset="0"/>
                </a:rPr>
                <a:t>        setPalya(palya);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7" name="Rectangle 487"/>
            <p:cNvSpPr>
              <a:spLocks noChangeArrowheads="1"/>
            </p:cNvSpPr>
            <p:nvPr/>
          </p:nvSpPr>
          <p:spPr bwMode="auto">
            <a:xfrm>
              <a:off x="2862" y="3434"/>
              <a:ext cx="6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- 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8" name="Rectangle 488"/>
            <p:cNvSpPr>
              <a:spLocks noChangeArrowheads="1"/>
            </p:cNvSpPr>
            <p:nvPr/>
          </p:nvSpPr>
          <p:spPr bwMode="auto">
            <a:xfrm>
              <a:off x="2964" y="3434"/>
              <a:ext cx="9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0" u="none" strike="noStrike" cap="none" normalizeH="0" baseline="0" smtClean="0">
                  <a:ln>
                    <a:noFill/>
                  </a:ln>
                  <a:solidFill>
                    <a:srgbClr val="004040"/>
                  </a:solidFill>
                  <a:effectLst/>
                  <a:latin typeface="Arial" pitchFamily="34" charset="0"/>
                  <a:cs typeface="Arial" pitchFamily="34" charset="0"/>
                </a:rPr>
                <a:t>createInverzTomb(tomb :int[]) : int[]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9" name="Rectangle 489"/>
            <p:cNvSpPr>
              <a:spLocks noChangeArrowheads="1"/>
            </p:cNvSpPr>
            <p:nvPr/>
          </p:nvSpPr>
          <p:spPr bwMode="auto">
            <a:xfrm>
              <a:off x="2250" y="536"/>
              <a:ext cx="738" cy="186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0" name="Rectangle 490"/>
            <p:cNvSpPr>
              <a:spLocks noChangeArrowheads="1"/>
            </p:cNvSpPr>
            <p:nvPr/>
          </p:nvSpPr>
          <p:spPr bwMode="auto">
            <a:xfrm>
              <a:off x="2250" y="536"/>
              <a:ext cx="738" cy="186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1" name="Rectangle 491"/>
            <p:cNvSpPr>
              <a:spLocks noChangeArrowheads="1"/>
            </p:cNvSpPr>
            <p:nvPr/>
          </p:nvSpPr>
          <p:spPr bwMode="auto">
            <a:xfrm>
              <a:off x="2232" y="518"/>
              <a:ext cx="12" cy="18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2" name="Rectangle 492"/>
            <p:cNvSpPr>
              <a:spLocks noChangeArrowheads="1"/>
            </p:cNvSpPr>
            <p:nvPr/>
          </p:nvSpPr>
          <p:spPr bwMode="auto">
            <a:xfrm>
              <a:off x="2244" y="518"/>
              <a:ext cx="12" cy="186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3" name="Rectangle 493"/>
            <p:cNvSpPr>
              <a:spLocks noChangeArrowheads="1"/>
            </p:cNvSpPr>
            <p:nvPr/>
          </p:nvSpPr>
          <p:spPr bwMode="auto">
            <a:xfrm>
              <a:off x="2256" y="518"/>
              <a:ext cx="18" cy="18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4" name="Rectangle 494"/>
            <p:cNvSpPr>
              <a:spLocks noChangeArrowheads="1"/>
            </p:cNvSpPr>
            <p:nvPr/>
          </p:nvSpPr>
          <p:spPr bwMode="auto">
            <a:xfrm>
              <a:off x="2274" y="518"/>
              <a:ext cx="12" cy="186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5" name="Rectangle 495"/>
            <p:cNvSpPr>
              <a:spLocks noChangeArrowheads="1"/>
            </p:cNvSpPr>
            <p:nvPr/>
          </p:nvSpPr>
          <p:spPr bwMode="auto">
            <a:xfrm>
              <a:off x="2286" y="518"/>
              <a:ext cx="18" cy="186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6" name="Rectangle 496"/>
            <p:cNvSpPr>
              <a:spLocks noChangeArrowheads="1"/>
            </p:cNvSpPr>
            <p:nvPr/>
          </p:nvSpPr>
          <p:spPr bwMode="auto">
            <a:xfrm>
              <a:off x="2304" y="518"/>
              <a:ext cx="18" cy="18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7" name="Rectangle 497"/>
            <p:cNvSpPr>
              <a:spLocks noChangeArrowheads="1"/>
            </p:cNvSpPr>
            <p:nvPr/>
          </p:nvSpPr>
          <p:spPr bwMode="auto">
            <a:xfrm>
              <a:off x="2322" y="518"/>
              <a:ext cx="12" cy="186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8" name="Rectangle 498"/>
            <p:cNvSpPr>
              <a:spLocks noChangeArrowheads="1"/>
            </p:cNvSpPr>
            <p:nvPr/>
          </p:nvSpPr>
          <p:spPr bwMode="auto">
            <a:xfrm>
              <a:off x="2334" y="518"/>
              <a:ext cx="18" cy="18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29" name="Rectangle 499"/>
            <p:cNvSpPr>
              <a:spLocks noChangeArrowheads="1"/>
            </p:cNvSpPr>
            <p:nvPr/>
          </p:nvSpPr>
          <p:spPr bwMode="auto">
            <a:xfrm>
              <a:off x="2352" y="518"/>
              <a:ext cx="12" cy="186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0" name="Rectangle 500"/>
            <p:cNvSpPr>
              <a:spLocks noChangeArrowheads="1"/>
            </p:cNvSpPr>
            <p:nvPr/>
          </p:nvSpPr>
          <p:spPr bwMode="auto">
            <a:xfrm>
              <a:off x="2364" y="518"/>
              <a:ext cx="18" cy="18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1" name="Rectangle 501"/>
            <p:cNvSpPr>
              <a:spLocks noChangeArrowheads="1"/>
            </p:cNvSpPr>
            <p:nvPr/>
          </p:nvSpPr>
          <p:spPr bwMode="auto">
            <a:xfrm>
              <a:off x="2382" y="518"/>
              <a:ext cx="12" cy="186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2" name="Rectangle 502"/>
            <p:cNvSpPr>
              <a:spLocks noChangeArrowheads="1"/>
            </p:cNvSpPr>
            <p:nvPr/>
          </p:nvSpPr>
          <p:spPr bwMode="auto">
            <a:xfrm>
              <a:off x="2394" y="518"/>
              <a:ext cx="18" cy="18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3" name="Rectangle 503"/>
            <p:cNvSpPr>
              <a:spLocks noChangeArrowheads="1"/>
            </p:cNvSpPr>
            <p:nvPr/>
          </p:nvSpPr>
          <p:spPr bwMode="auto">
            <a:xfrm>
              <a:off x="2412" y="518"/>
              <a:ext cx="18" cy="186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4" name="Rectangle 504"/>
            <p:cNvSpPr>
              <a:spLocks noChangeArrowheads="1"/>
            </p:cNvSpPr>
            <p:nvPr/>
          </p:nvSpPr>
          <p:spPr bwMode="auto">
            <a:xfrm>
              <a:off x="2430" y="518"/>
              <a:ext cx="24" cy="18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5" name="Rectangle 505"/>
            <p:cNvSpPr>
              <a:spLocks noChangeArrowheads="1"/>
            </p:cNvSpPr>
            <p:nvPr/>
          </p:nvSpPr>
          <p:spPr bwMode="auto">
            <a:xfrm>
              <a:off x="2454" y="518"/>
              <a:ext cx="18" cy="186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6" name="Rectangle 506"/>
            <p:cNvSpPr>
              <a:spLocks noChangeArrowheads="1"/>
            </p:cNvSpPr>
            <p:nvPr/>
          </p:nvSpPr>
          <p:spPr bwMode="auto">
            <a:xfrm>
              <a:off x="2472" y="518"/>
              <a:ext cx="18" cy="18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7" name="Rectangle 507"/>
            <p:cNvSpPr>
              <a:spLocks noChangeArrowheads="1"/>
            </p:cNvSpPr>
            <p:nvPr/>
          </p:nvSpPr>
          <p:spPr bwMode="auto">
            <a:xfrm>
              <a:off x="2490" y="518"/>
              <a:ext cx="12" cy="186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8" name="Rectangle 508"/>
            <p:cNvSpPr>
              <a:spLocks noChangeArrowheads="1"/>
            </p:cNvSpPr>
            <p:nvPr/>
          </p:nvSpPr>
          <p:spPr bwMode="auto">
            <a:xfrm>
              <a:off x="2502" y="518"/>
              <a:ext cx="18" cy="18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39" name="Rectangle 509"/>
            <p:cNvSpPr>
              <a:spLocks noChangeArrowheads="1"/>
            </p:cNvSpPr>
            <p:nvPr/>
          </p:nvSpPr>
          <p:spPr bwMode="auto">
            <a:xfrm>
              <a:off x="2520" y="518"/>
              <a:ext cx="12" cy="186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0" name="Rectangle 510"/>
            <p:cNvSpPr>
              <a:spLocks noChangeArrowheads="1"/>
            </p:cNvSpPr>
            <p:nvPr/>
          </p:nvSpPr>
          <p:spPr bwMode="auto">
            <a:xfrm>
              <a:off x="2532" y="518"/>
              <a:ext cx="18" cy="186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1" name="Rectangle 511"/>
            <p:cNvSpPr>
              <a:spLocks noChangeArrowheads="1"/>
            </p:cNvSpPr>
            <p:nvPr/>
          </p:nvSpPr>
          <p:spPr bwMode="auto">
            <a:xfrm>
              <a:off x="2550" y="518"/>
              <a:ext cx="18" cy="18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2" name="Rectangle 512"/>
            <p:cNvSpPr>
              <a:spLocks noChangeArrowheads="1"/>
            </p:cNvSpPr>
            <p:nvPr/>
          </p:nvSpPr>
          <p:spPr bwMode="auto">
            <a:xfrm>
              <a:off x="2568" y="518"/>
              <a:ext cx="12" cy="186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3" name="Rectangle 513"/>
            <p:cNvSpPr>
              <a:spLocks noChangeArrowheads="1"/>
            </p:cNvSpPr>
            <p:nvPr/>
          </p:nvSpPr>
          <p:spPr bwMode="auto">
            <a:xfrm>
              <a:off x="2580" y="518"/>
              <a:ext cx="18" cy="18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4" name="Rectangle 514"/>
            <p:cNvSpPr>
              <a:spLocks noChangeArrowheads="1"/>
            </p:cNvSpPr>
            <p:nvPr/>
          </p:nvSpPr>
          <p:spPr bwMode="auto">
            <a:xfrm>
              <a:off x="2598" y="518"/>
              <a:ext cx="372" cy="18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5" name="Rectangle 515"/>
            <p:cNvSpPr>
              <a:spLocks noChangeArrowheads="1"/>
            </p:cNvSpPr>
            <p:nvPr/>
          </p:nvSpPr>
          <p:spPr bwMode="auto">
            <a:xfrm>
              <a:off x="2232" y="518"/>
              <a:ext cx="738" cy="186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6" name="Rectangle 516"/>
            <p:cNvSpPr>
              <a:spLocks noChangeArrowheads="1"/>
            </p:cNvSpPr>
            <p:nvPr/>
          </p:nvSpPr>
          <p:spPr bwMode="auto">
            <a:xfrm>
              <a:off x="2598" y="536"/>
              <a:ext cx="35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LathatoElem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47" name="Rectangle 517"/>
            <p:cNvSpPr>
              <a:spLocks noChangeArrowheads="1"/>
            </p:cNvSpPr>
            <p:nvPr/>
          </p:nvSpPr>
          <p:spPr bwMode="auto">
            <a:xfrm>
              <a:off x="2556" y="632"/>
              <a:ext cx="12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Sin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48" name="Line 518"/>
            <p:cNvSpPr>
              <a:spLocks noChangeShapeType="1"/>
            </p:cNvSpPr>
            <p:nvPr/>
          </p:nvSpPr>
          <p:spPr bwMode="auto">
            <a:xfrm flipV="1">
              <a:off x="2148" y="710"/>
              <a:ext cx="396" cy="67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49" name="Freeform 519"/>
            <p:cNvSpPr>
              <a:spLocks/>
            </p:cNvSpPr>
            <p:nvPr/>
          </p:nvSpPr>
          <p:spPr bwMode="auto">
            <a:xfrm>
              <a:off x="2466" y="710"/>
              <a:ext cx="78" cy="102"/>
            </a:xfrm>
            <a:custGeom>
              <a:avLst/>
              <a:gdLst>
                <a:gd name="T0" fmla="*/ 60 w 78"/>
                <a:gd name="T1" fmla="*/ 102 h 102"/>
                <a:gd name="T2" fmla="*/ 0 w 78"/>
                <a:gd name="T3" fmla="*/ 66 h 102"/>
                <a:gd name="T4" fmla="*/ 78 w 78"/>
                <a:gd name="T5" fmla="*/ 0 h 102"/>
                <a:gd name="T6" fmla="*/ 60 w 7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02">
                  <a:moveTo>
                    <a:pt x="60" y="102"/>
                  </a:moveTo>
                  <a:lnTo>
                    <a:pt x="0" y="66"/>
                  </a:lnTo>
                  <a:lnTo>
                    <a:pt x="78" y="0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50" name="Freeform 520"/>
            <p:cNvSpPr>
              <a:spLocks/>
            </p:cNvSpPr>
            <p:nvPr/>
          </p:nvSpPr>
          <p:spPr bwMode="auto">
            <a:xfrm>
              <a:off x="2466" y="710"/>
              <a:ext cx="78" cy="102"/>
            </a:xfrm>
            <a:custGeom>
              <a:avLst/>
              <a:gdLst>
                <a:gd name="T0" fmla="*/ 60 w 78"/>
                <a:gd name="T1" fmla="*/ 102 h 102"/>
                <a:gd name="T2" fmla="*/ 0 w 78"/>
                <a:gd name="T3" fmla="*/ 66 h 102"/>
                <a:gd name="T4" fmla="*/ 78 w 78"/>
                <a:gd name="T5" fmla="*/ 0 h 102"/>
                <a:gd name="T6" fmla="*/ 60 w 7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02">
                  <a:moveTo>
                    <a:pt x="60" y="102"/>
                  </a:moveTo>
                  <a:lnTo>
                    <a:pt x="0" y="66"/>
                  </a:lnTo>
                  <a:lnTo>
                    <a:pt x="78" y="0"/>
                  </a:lnTo>
                  <a:lnTo>
                    <a:pt x="60" y="10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51" name="Line 521"/>
            <p:cNvSpPr>
              <a:spLocks noChangeShapeType="1"/>
            </p:cNvSpPr>
            <p:nvPr/>
          </p:nvSpPr>
          <p:spPr bwMode="auto">
            <a:xfrm flipH="1" flipV="1">
              <a:off x="2724" y="710"/>
              <a:ext cx="450" cy="64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52" name="Freeform 522"/>
            <p:cNvSpPr>
              <a:spLocks/>
            </p:cNvSpPr>
            <p:nvPr/>
          </p:nvSpPr>
          <p:spPr bwMode="auto">
            <a:xfrm>
              <a:off x="2724" y="710"/>
              <a:ext cx="84" cy="102"/>
            </a:xfrm>
            <a:custGeom>
              <a:avLst/>
              <a:gdLst>
                <a:gd name="T0" fmla="*/ 84 w 84"/>
                <a:gd name="T1" fmla="*/ 60 h 102"/>
                <a:gd name="T2" fmla="*/ 24 w 84"/>
                <a:gd name="T3" fmla="*/ 102 h 102"/>
                <a:gd name="T4" fmla="*/ 0 w 84"/>
                <a:gd name="T5" fmla="*/ 0 h 102"/>
                <a:gd name="T6" fmla="*/ 84 w 84"/>
                <a:gd name="T7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02">
                  <a:moveTo>
                    <a:pt x="84" y="60"/>
                  </a:moveTo>
                  <a:lnTo>
                    <a:pt x="24" y="102"/>
                  </a:lnTo>
                  <a:lnTo>
                    <a:pt x="0" y="0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53" name="Freeform 523"/>
            <p:cNvSpPr>
              <a:spLocks/>
            </p:cNvSpPr>
            <p:nvPr/>
          </p:nvSpPr>
          <p:spPr bwMode="auto">
            <a:xfrm>
              <a:off x="2724" y="710"/>
              <a:ext cx="84" cy="102"/>
            </a:xfrm>
            <a:custGeom>
              <a:avLst/>
              <a:gdLst>
                <a:gd name="T0" fmla="*/ 84 w 84"/>
                <a:gd name="T1" fmla="*/ 60 h 102"/>
                <a:gd name="T2" fmla="*/ 24 w 84"/>
                <a:gd name="T3" fmla="*/ 102 h 102"/>
                <a:gd name="T4" fmla="*/ 0 w 84"/>
                <a:gd name="T5" fmla="*/ 0 h 102"/>
                <a:gd name="T6" fmla="*/ 84 w 84"/>
                <a:gd name="T7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02">
                  <a:moveTo>
                    <a:pt x="84" y="60"/>
                  </a:moveTo>
                  <a:lnTo>
                    <a:pt x="24" y="102"/>
                  </a:lnTo>
                  <a:lnTo>
                    <a:pt x="0" y="0"/>
                  </a:lnTo>
                  <a:lnTo>
                    <a:pt x="84" y="6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  <p:sp>
        <p:nvSpPr>
          <p:cNvPr id="4554" name="Szövegdoboz 4553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 teljesség kedvéért a pálya algoritmusok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4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Vonat</a:t>
            </a:r>
            <a:endParaRPr lang="hu-H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829897" cy="396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337617"/>
            <a:ext cx="8877300" cy="743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3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-243408"/>
            <a:ext cx="9620250" cy="713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1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243408"/>
            <a:ext cx="7781925" cy="722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-243408"/>
            <a:ext cx="7705725" cy="726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Visszafejtett kód</a:t>
            </a:r>
            <a:endParaRPr lang="hu-HU" dirty="0"/>
          </a:p>
        </p:txBody>
      </p:sp>
      <p:pic>
        <p:nvPicPr>
          <p:cNvPr id="1026" name="Picture 2" descr="D:\Users\Zoli\Desktop\visszafejte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92053" cy="51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561442" y="1547500"/>
            <a:ext cx="13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LáthatóElem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228184" y="1340768"/>
            <a:ext cx="13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Alakzat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148064" y="2339588"/>
            <a:ext cx="13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KeretesElem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283968" y="2759552"/>
            <a:ext cx="13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Megálló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732240" y="2843644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MozgathatóElem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410458" y="3284984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Sínvég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1907704" y="2564904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467544" y="4653136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Főablak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467544" y="5877272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Vezérlő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1497467" y="5301208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Isten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882066" y="6011996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Forgalomirányító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79712" y="4571836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Vágány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251520" y="3502749"/>
            <a:ext cx="117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Egyenes</a:t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1116990" y="3502749"/>
            <a:ext cx="129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Összekötő</a:t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7308304" y="4182710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Vonat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3995936" y="4294837"/>
            <a:ext cx="196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</a:t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Összekötő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4788024" y="4283804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Sínlezáró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5698490" y="4139788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Váltó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148064" y="5435932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Vonatkerék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6346562" y="5435932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Gyorsvonat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7668344" y="5435932"/>
            <a:ext cx="1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Személyvonat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Vonatállomás</a:t>
            </a:r>
            <a:endParaRPr lang="hu-HU" dirty="0"/>
          </a:p>
        </p:txBody>
      </p:sp>
      <p:pic>
        <p:nvPicPr>
          <p:cNvPr id="3" name="Picture 2" descr="D:\Fényképek\Kiírásra vár\2010-12-22\2010-12-22 06.35.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71053"/>
            <a:ext cx="4557583" cy="34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Users\Zoli\Desktop\Egyéb\OOP\netkepmovie.n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6" y="2824981"/>
            <a:ext cx="2624260" cy="19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7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Sín felépítése</a:t>
            </a:r>
            <a:endParaRPr lang="hu-HU" dirty="0"/>
          </a:p>
        </p:txBody>
      </p:sp>
      <p:pic>
        <p:nvPicPr>
          <p:cNvPr id="3074" name="Picture 2" descr="D:\Fényképek\Kiírásra vár\2011-01-18\2011-01-18 08.55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0768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4" y="2121148"/>
            <a:ext cx="19431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Users\Zoli\Desktop\val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725144"/>
            <a:ext cx="8935467" cy="19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5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Sín felépítése</a:t>
            </a:r>
            <a:endParaRPr lang="hu-HU" dirty="0"/>
          </a:p>
        </p:txBody>
      </p:sp>
      <p:pic>
        <p:nvPicPr>
          <p:cNvPr id="2051" name="Picture 3" descr="D:\Fényképek\Kiírásra vár\2011-01-20\2011-01-20 14.58.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89" y="1340768"/>
            <a:ext cx="5207951" cy="39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Users\Zoli\Desktop\Névtelen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21" y="4509120"/>
            <a:ext cx="6821488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forgalomvezérlés megoldása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Patthelyzet ellen:</a:t>
            </a:r>
            <a:br>
              <a:rPr lang="hu-HU" dirty="0" smtClean="0"/>
            </a:br>
            <a:r>
              <a:rPr lang="hu-HU" dirty="0" smtClean="0"/>
              <a:t>beérkező </a:t>
            </a:r>
            <a:r>
              <a:rPr lang="hu-HU" b="1" dirty="0" smtClean="0"/>
              <a:t>vonat létrejöhet</a:t>
            </a:r>
            <a:r>
              <a:rPr lang="hu-HU" dirty="0" smtClean="0"/>
              <a:t>, ha</a:t>
            </a:r>
            <a:br>
              <a:rPr lang="hu-HU" dirty="0" smtClean="0"/>
            </a:br>
            <a:r>
              <a:rPr lang="hu-HU" dirty="0" smtClean="0"/>
              <a:t>- van számára olyan vágány, amin …</a:t>
            </a:r>
            <a:br>
              <a:rPr lang="hu-HU" dirty="0" smtClean="0"/>
            </a:br>
            <a:r>
              <a:rPr lang="hu-HU" dirty="0" smtClean="0"/>
              <a:t>- a másik bejövő sínen …</a:t>
            </a:r>
            <a:br>
              <a:rPr lang="hu-HU" dirty="0" smtClean="0"/>
            </a:br>
            <a:r>
              <a:rPr lang="hu-HU" dirty="0" smtClean="0"/>
              <a:t>… nincs vele ellentétes irányú vonat.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nincs olyan vonat, ami ki akar indulni.</a:t>
            </a:r>
            <a:br>
              <a:rPr lang="hu-HU" dirty="0" smtClean="0"/>
            </a:br>
            <a:r>
              <a:rPr lang="hu-HU" dirty="0" smtClean="0"/>
              <a:t>- két váltó között nincs vonat (kisiklás veszély)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azt nem kell vizsgálni, hogy van-e vonat a</a:t>
            </a:r>
            <a:br>
              <a:rPr lang="hu-HU" dirty="0" smtClean="0"/>
            </a:br>
            <a:r>
              <a:rPr lang="hu-HU" dirty="0" smtClean="0"/>
              <a:t>	sínen, ezt megteszi a programvezérlő.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86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forgalomvezérlés megoldása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Bejövő</a:t>
            </a:r>
            <a:r>
              <a:rPr lang="hu-HU" dirty="0" smtClean="0"/>
              <a:t> vonatok irányítása:</a:t>
            </a:r>
            <a:br>
              <a:rPr lang="hu-HU" dirty="0" smtClean="0"/>
            </a:br>
            <a:r>
              <a:rPr lang="hu-HU" dirty="0" smtClean="0"/>
              <a:t> - Elsőnek az összes beengedhető, beérkező</a:t>
            </a:r>
            <a:br>
              <a:rPr lang="hu-HU" dirty="0" smtClean="0"/>
            </a:br>
            <a:r>
              <a:rPr lang="hu-HU" dirty="0" smtClean="0"/>
              <a:t>	vonatot engedjük be.</a:t>
            </a:r>
            <a:br>
              <a:rPr lang="hu-HU" dirty="0" smtClean="0"/>
            </a:br>
            <a:r>
              <a:rPr lang="hu-HU" dirty="0" smtClean="0"/>
              <a:t> - Akkor engedhető be a vonat, ha van üres</a:t>
            </a:r>
            <a:br>
              <a:rPr lang="hu-HU" dirty="0" smtClean="0"/>
            </a:br>
            <a:r>
              <a:rPr lang="hu-HU" dirty="0" smtClean="0"/>
              <a:t>	vágány.</a:t>
            </a:r>
          </a:p>
          <a:p>
            <a:r>
              <a:rPr lang="hu-HU" dirty="0" smtClean="0"/>
              <a:t>A be- illetve kiengedés </a:t>
            </a:r>
            <a:r>
              <a:rPr lang="hu-HU" b="1" dirty="0" smtClean="0"/>
              <a:t>sorrend</a:t>
            </a:r>
            <a:r>
              <a:rPr lang="hu-HU" dirty="0" smtClean="0"/>
              <a:t>je: vonatprioritáson belül az előbb jött távozik előbb.</a:t>
            </a:r>
          </a:p>
        </p:txBody>
      </p:sp>
    </p:spTree>
    <p:extLst>
      <p:ext uri="{BB962C8B-B14F-4D97-AF65-F5344CB8AC3E}">
        <p14:creationId xmlns:p14="http://schemas.microsoft.com/office/powerpoint/2010/main" val="24904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forgalomvezérlés megoldása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Vonat</a:t>
            </a:r>
            <a:r>
              <a:rPr lang="hu-HU" b="1" dirty="0" smtClean="0"/>
              <a:t>kiengedés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Csak azt vesszük figyelembe, aki ki akar menni.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Akkor mehet ki vonat, ha:</a:t>
            </a:r>
            <a:br>
              <a:rPr lang="hu-HU" dirty="0" smtClean="0"/>
            </a:br>
            <a:r>
              <a:rPr lang="hu-HU" dirty="0" smtClean="0"/>
              <a:t>- kimenő sínjén nincs vonat</a:t>
            </a:r>
            <a:br>
              <a:rPr lang="hu-HU" dirty="0" smtClean="0"/>
            </a:br>
            <a:r>
              <a:rPr lang="hu-HU" dirty="0" smtClean="0"/>
              <a:t>- nincs másik vonat ami a megállót elhagyta és</a:t>
            </a:r>
            <a:br>
              <a:rPr lang="hu-HU" dirty="0" smtClean="0"/>
            </a:br>
            <a:r>
              <a:rPr lang="hu-HU" dirty="0" smtClean="0"/>
              <a:t>	vele egyező irányú</a:t>
            </a:r>
          </a:p>
          <a:p>
            <a:r>
              <a:rPr lang="hu-HU" dirty="0" smtClean="0"/>
              <a:t>Csak egy vonatot engedünk ki egyszerre.</a:t>
            </a:r>
          </a:p>
        </p:txBody>
      </p:sp>
    </p:spTree>
    <p:extLst>
      <p:ext uri="{BB962C8B-B14F-4D97-AF65-F5344CB8AC3E}">
        <p14:creationId xmlns:p14="http://schemas.microsoft.com/office/powerpoint/2010/main" val="31396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alapötlet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1" name="Picture 3" descr="D:\Users\Zoli\Desktop\OOT\el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1079"/>
            <a:ext cx="8820472" cy="51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Logikai osztálymodell</a:t>
            </a:r>
            <a:br>
              <a:rPr lang="hu-HU" dirty="0" smtClean="0"/>
            </a:br>
            <a:r>
              <a:rPr lang="hu-HU" sz="2700" dirty="0" smtClean="0"/>
              <a:t>(összegző ábra)</a:t>
            </a:r>
            <a:endParaRPr lang="hu-HU" sz="2700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1043608" y="2055465"/>
            <a:ext cx="6924675" cy="3533775"/>
            <a:chOff x="699" y="1049"/>
            <a:chExt cx="4362" cy="2226"/>
          </a:xfrm>
        </p:grpSpPr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699" y="1049"/>
              <a:ext cx="4362" cy="2226"/>
              <a:chOff x="699" y="1049"/>
              <a:chExt cx="4362" cy="2226"/>
            </a:xfrm>
          </p:grpSpPr>
          <p:sp>
            <p:nvSpPr>
              <p:cNvPr id="1316" name="Rectangle 6"/>
              <p:cNvSpPr>
                <a:spLocks noChangeArrowheads="1"/>
              </p:cNvSpPr>
              <p:nvPr/>
            </p:nvSpPr>
            <p:spPr bwMode="auto">
              <a:xfrm>
                <a:off x="699" y="1049"/>
                <a:ext cx="4362" cy="2226"/>
              </a:xfrm>
              <a:prstGeom prst="rect">
                <a:avLst/>
              </a:prstGeom>
              <a:noFill/>
              <a:ln w="0" cap="sq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9" name="Rectangle 9"/>
              <p:cNvSpPr>
                <a:spLocks noChangeArrowheads="1"/>
              </p:cNvSpPr>
              <p:nvPr/>
            </p:nvSpPr>
            <p:spPr bwMode="auto">
              <a:xfrm>
                <a:off x="729" y="1067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" name="Rectangle 11"/>
              <p:cNvSpPr>
                <a:spLocks noChangeArrowheads="1"/>
              </p:cNvSpPr>
              <p:nvPr/>
            </p:nvSpPr>
            <p:spPr bwMode="auto">
              <a:xfrm>
                <a:off x="3519" y="2051"/>
                <a:ext cx="534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2" name="Rectangle 12"/>
              <p:cNvSpPr>
                <a:spLocks noChangeArrowheads="1"/>
              </p:cNvSpPr>
              <p:nvPr/>
            </p:nvSpPr>
            <p:spPr bwMode="auto">
              <a:xfrm>
                <a:off x="3519" y="2051"/>
                <a:ext cx="534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3" name="Rectangle 13"/>
              <p:cNvSpPr>
                <a:spLocks noChangeArrowheads="1"/>
              </p:cNvSpPr>
              <p:nvPr/>
            </p:nvSpPr>
            <p:spPr bwMode="auto">
              <a:xfrm>
                <a:off x="3501" y="2033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4" name="Rectangle 14"/>
              <p:cNvSpPr>
                <a:spLocks noChangeArrowheads="1"/>
              </p:cNvSpPr>
              <p:nvPr/>
            </p:nvSpPr>
            <p:spPr bwMode="auto">
              <a:xfrm>
                <a:off x="3507" y="2033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5" name="Rectangle 15"/>
              <p:cNvSpPr>
                <a:spLocks noChangeArrowheads="1"/>
              </p:cNvSpPr>
              <p:nvPr/>
            </p:nvSpPr>
            <p:spPr bwMode="auto">
              <a:xfrm>
                <a:off x="3519" y="2033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6" name="Rectangle 16"/>
              <p:cNvSpPr>
                <a:spLocks noChangeArrowheads="1"/>
              </p:cNvSpPr>
              <p:nvPr/>
            </p:nvSpPr>
            <p:spPr bwMode="auto">
              <a:xfrm>
                <a:off x="3531" y="2033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7" name="Rectangle 17"/>
              <p:cNvSpPr>
                <a:spLocks noChangeArrowheads="1"/>
              </p:cNvSpPr>
              <p:nvPr/>
            </p:nvSpPr>
            <p:spPr bwMode="auto">
              <a:xfrm>
                <a:off x="3543" y="2033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8" name="Rectangle 18"/>
              <p:cNvSpPr>
                <a:spLocks noChangeArrowheads="1"/>
              </p:cNvSpPr>
              <p:nvPr/>
            </p:nvSpPr>
            <p:spPr bwMode="auto">
              <a:xfrm>
                <a:off x="3555" y="2033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29" name="Rectangle 19"/>
              <p:cNvSpPr>
                <a:spLocks noChangeArrowheads="1"/>
              </p:cNvSpPr>
              <p:nvPr/>
            </p:nvSpPr>
            <p:spPr bwMode="auto">
              <a:xfrm>
                <a:off x="3567" y="2033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0" name="Rectangle 20"/>
              <p:cNvSpPr>
                <a:spLocks noChangeArrowheads="1"/>
              </p:cNvSpPr>
              <p:nvPr/>
            </p:nvSpPr>
            <p:spPr bwMode="auto">
              <a:xfrm>
                <a:off x="3579" y="2033"/>
                <a:ext cx="6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1" name="Rectangle 21"/>
              <p:cNvSpPr>
                <a:spLocks noChangeArrowheads="1"/>
              </p:cNvSpPr>
              <p:nvPr/>
            </p:nvSpPr>
            <p:spPr bwMode="auto">
              <a:xfrm>
                <a:off x="3585" y="2033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2" name="Rectangle 22"/>
              <p:cNvSpPr>
                <a:spLocks noChangeArrowheads="1"/>
              </p:cNvSpPr>
              <p:nvPr/>
            </p:nvSpPr>
            <p:spPr bwMode="auto">
              <a:xfrm>
                <a:off x="3597" y="2033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3" name="Rectangle 23"/>
              <p:cNvSpPr>
                <a:spLocks noChangeArrowheads="1"/>
              </p:cNvSpPr>
              <p:nvPr/>
            </p:nvSpPr>
            <p:spPr bwMode="auto">
              <a:xfrm>
                <a:off x="3609" y="2033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4" name="Rectangle 24"/>
              <p:cNvSpPr>
                <a:spLocks noChangeArrowheads="1"/>
              </p:cNvSpPr>
              <p:nvPr/>
            </p:nvSpPr>
            <p:spPr bwMode="auto">
              <a:xfrm>
                <a:off x="3621" y="2033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5" name="Rectangle 25"/>
              <p:cNvSpPr>
                <a:spLocks noChangeArrowheads="1"/>
              </p:cNvSpPr>
              <p:nvPr/>
            </p:nvSpPr>
            <p:spPr bwMode="auto">
              <a:xfrm>
                <a:off x="3633" y="2033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6" name="Rectangle 26"/>
              <p:cNvSpPr>
                <a:spLocks noChangeArrowheads="1"/>
              </p:cNvSpPr>
              <p:nvPr/>
            </p:nvSpPr>
            <p:spPr bwMode="auto">
              <a:xfrm>
                <a:off x="3645" y="2033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7" name="Rectangle 27"/>
              <p:cNvSpPr>
                <a:spLocks noChangeArrowheads="1"/>
              </p:cNvSpPr>
              <p:nvPr/>
            </p:nvSpPr>
            <p:spPr bwMode="auto">
              <a:xfrm>
                <a:off x="3663" y="2033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8" name="Rectangle 28"/>
              <p:cNvSpPr>
                <a:spLocks noChangeArrowheads="1"/>
              </p:cNvSpPr>
              <p:nvPr/>
            </p:nvSpPr>
            <p:spPr bwMode="auto">
              <a:xfrm>
                <a:off x="3675" y="2033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39" name="Rectangle 29"/>
              <p:cNvSpPr>
                <a:spLocks noChangeArrowheads="1"/>
              </p:cNvSpPr>
              <p:nvPr/>
            </p:nvSpPr>
            <p:spPr bwMode="auto">
              <a:xfrm>
                <a:off x="3687" y="2033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0" name="Rectangle 30"/>
              <p:cNvSpPr>
                <a:spLocks noChangeArrowheads="1"/>
              </p:cNvSpPr>
              <p:nvPr/>
            </p:nvSpPr>
            <p:spPr bwMode="auto">
              <a:xfrm>
                <a:off x="3699" y="2033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1" name="Rectangle 31"/>
              <p:cNvSpPr>
                <a:spLocks noChangeArrowheads="1"/>
              </p:cNvSpPr>
              <p:nvPr/>
            </p:nvSpPr>
            <p:spPr bwMode="auto">
              <a:xfrm>
                <a:off x="3711" y="2033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2" name="Rectangle 32"/>
              <p:cNvSpPr>
                <a:spLocks noChangeArrowheads="1"/>
              </p:cNvSpPr>
              <p:nvPr/>
            </p:nvSpPr>
            <p:spPr bwMode="auto">
              <a:xfrm>
                <a:off x="3723" y="2033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3" name="Rectangle 33"/>
              <p:cNvSpPr>
                <a:spLocks noChangeArrowheads="1"/>
              </p:cNvSpPr>
              <p:nvPr/>
            </p:nvSpPr>
            <p:spPr bwMode="auto">
              <a:xfrm>
                <a:off x="3735" y="2033"/>
                <a:ext cx="6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4" name="Rectangle 34"/>
              <p:cNvSpPr>
                <a:spLocks noChangeArrowheads="1"/>
              </p:cNvSpPr>
              <p:nvPr/>
            </p:nvSpPr>
            <p:spPr bwMode="auto">
              <a:xfrm>
                <a:off x="3741" y="2033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5" name="Rectangle 35"/>
              <p:cNvSpPr>
                <a:spLocks noChangeArrowheads="1"/>
              </p:cNvSpPr>
              <p:nvPr/>
            </p:nvSpPr>
            <p:spPr bwMode="auto">
              <a:xfrm>
                <a:off x="3753" y="2033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6" name="Rectangle 36"/>
              <p:cNvSpPr>
                <a:spLocks noChangeArrowheads="1"/>
              </p:cNvSpPr>
              <p:nvPr/>
            </p:nvSpPr>
            <p:spPr bwMode="auto">
              <a:xfrm>
                <a:off x="3765" y="2033"/>
                <a:ext cx="270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7" name="Rectangle 37"/>
              <p:cNvSpPr>
                <a:spLocks noChangeArrowheads="1"/>
              </p:cNvSpPr>
              <p:nvPr/>
            </p:nvSpPr>
            <p:spPr bwMode="auto">
              <a:xfrm>
                <a:off x="3501" y="2033"/>
                <a:ext cx="534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48" name="Rectangle 38"/>
              <p:cNvSpPr>
                <a:spLocks noChangeArrowheads="1"/>
              </p:cNvSpPr>
              <p:nvPr/>
            </p:nvSpPr>
            <p:spPr bwMode="auto">
              <a:xfrm>
                <a:off x="3597" y="2087"/>
                <a:ext cx="36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EgyenesSín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9" name="Rectangle 39"/>
              <p:cNvSpPr>
                <a:spLocks noChangeArrowheads="1"/>
              </p:cNvSpPr>
              <p:nvPr/>
            </p:nvSpPr>
            <p:spPr bwMode="auto">
              <a:xfrm>
                <a:off x="1545" y="1553"/>
                <a:ext cx="624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0" name="Rectangle 40"/>
              <p:cNvSpPr>
                <a:spLocks noChangeArrowheads="1"/>
              </p:cNvSpPr>
              <p:nvPr/>
            </p:nvSpPr>
            <p:spPr bwMode="auto">
              <a:xfrm>
                <a:off x="1545" y="1553"/>
                <a:ext cx="624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1" name="Rectangle 41"/>
              <p:cNvSpPr>
                <a:spLocks noChangeArrowheads="1"/>
              </p:cNvSpPr>
              <p:nvPr/>
            </p:nvSpPr>
            <p:spPr bwMode="auto">
              <a:xfrm>
                <a:off x="1527" y="1535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2" name="Rectangle 42"/>
              <p:cNvSpPr>
                <a:spLocks noChangeArrowheads="1"/>
              </p:cNvSpPr>
              <p:nvPr/>
            </p:nvSpPr>
            <p:spPr bwMode="auto">
              <a:xfrm>
                <a:off x="1539" y="1535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3" name="Rectangle 43"/>
              <p:cNvSpPr>
                <a:spLocks noChangeArrowheads="1"/>
              </p:cNvSpPr>
              <p:nvPr/>
            </p:nvSpPr>
            <p:spPr bwMode="auto">
              <a:xfrm>
                <a:off x="1551" y="1535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4" name="Rectangle 44"/>
              <p:cNvSpPr>
                <a:spLocks noChangeArrowheads="1"/>
              </p:cNvSpPr>
              <p:nvPr/>
            </p:nvSpPr>
            <p:spPr bwMode="auto">
              <a:xfrm>
                <a:off x="1563" y="1535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5" name="Rectangle 45"/>
              <p:cNvSpPr>
                <a:spLocks noChangeArrowheads="1"/>
              </p:cNvSpPr>
              <p:nvPr/>
            </p:nvSpPr>
            <p:spPr bwMode="auto">
              <a:xfrm>
                <a:off x="1575" y="1535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6" name="Rectangle 46"/>
              <p:cNvSpPr>
                <a:spLocks noChangeArrowheads="1"/>
              </p:cNvSpPr>
              <p:nvPr/>
            </p:nvSpPr>
            <p:spPr bwMode="auto">
              <a:xfrm>
                <a:off x="1587" y="1535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7" name="Rectangle 47"/>
              <p:cNvSpPr>
                <a:spLocks noChangeArrowheads="1"/>
              </p:cNvSpPr>
              <p:nvPr/>
            </p:nvSpPr>
            <p:spPr bwMode="auto">
              <a:xfrm>
                <a:off x="1599" y="1535"/>
                <a:ext cx="18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8" name="Rectangle 48"/>
              <p:cNvSpPr>
                <a:spLocks noChangeArrowheads="1"/>
              </p:cNvSpPr>
              <p:nvPr/>
            </p:nvSpPr>
            <p:spPr bwMode="auto">
              <a:xfrm>
                <a:off x="1617" y="1535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59" name="Rectangle 49"/>
              <p:cNvSpPr>
                <a:spLocks noChangeArrowheads="1"/>
              </p:cNvSpPr>
              <p:nvPr/>
            </p:nvSpPr>
            <p:spPr bwMode="auto">
              <a:xfrm>
                <a:off x="1629" y="1535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0" name="Rectangle 50"/>
              <p:cNvSpPr>
                <a:spLocks noChangeArrowheads="1"/>
              </p:cNvSpPr>
              <p:nvPr/>
            </p:nvSpPr>
            <p:spPr bwMode="auto">
              <a:xfrm>
                <a:off x="1641" y="1535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1" name="Rectangle 51"/>
              <p:cNvSpPr>
                <a:spLocks noChangeArrowheads="1"/>
              </p:cNvSpPr>
              <p:nvPr/>
            </p:nvSpPr>
            <p:spPr bwMode="auto">
              <a:xfrm>
                <a:off x="1653" y="1535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2" name="Rectangle 52"/>
              <p:cNvSpPr>
                <a:spLocks noChangeArrowheads="1"/>
              </p:cNvSpPr>
              <p:nvPr/>
            </p:nvSpPr>
            <p:spPr bwMode="auto">
              <a:xfrm>
                <a:off x="1665" y="1535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3" name="Rectangle 53"/>
              <p:cNvSpPr>
                <a:spLocks noChangeArrowheads="1"/>
              </p:cNvSpPr>
              <p:nvPr/>
            </p:nvSpPr>
            <p:spPr bwMode="auto">
              <a:xfrm>
                <a:off x="1677" y="1535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4" name="Rectangle 54"/>
              <p:cNvSpPr>
                <a:spLocks noChangeArrowheads="1"/>
              </p:cNvSpPr>
              <p:nvPr/>
            </p:nvSpPr>
            <p:spPr bwMode="auto">
              <a:xfrm>
                <a:off x="1695" y="1535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5" name="Rectangle 55"/>
              <p:cNvSpPr>
                <a:spLocks noChangeArrowheads="1"/>
              </p:cNvSpPr>
              <p:nvPr/>
            </p:nvSpPr>
            <p:spPr bwMode="auto">
              <a:xfrm>
                <a:off x="1713" y="1535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6" name="Rectangle 56"/>
              <p:cNvSpPr>
                <a:spLocks noChangeArrowheads="1"/>
              </p:cNvSpPr>
              <p:nvPr/>
            </p:nvSpPr>
            <p:spPr bwMode="auto">
              <a:xfrm>
                <a:off x="1731" y="1535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7" name="Rectangle 57"/>
              <p:cNvSpPr>
                <a:spLocks noChangeArrowheads="1"/>
              </p:cNvSpPr>
              <p:nvPr/>
            </p:nvSpPr>
            <p:spPr bwMode="auto">
              <a:xfrm>
                <a:off x="1743" y="1535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8" name="Rectangle 58"/>
              <p:cNvSpPr>
                <a:spLocks noChangeArrowheads="1"/>
              </p:cNvSpPr>
              <p:nvPr/>
            </p:nvSpPr>
            <p:spPr bwMode="auto">
              <a:xfrm>
                <a:off x="1755" y="1535"/>
                <a:ext cx="18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69" name="Rectangle 59"/>
              <p:cNvSpPr>
                <a:spLocks noChangeArrowheads="1"/>
              </p:cNvSpPr>
              <p:nvPr/>
            </p:nvSpPr>
            <p:spPr bwMode="auto">
              <a:xfrm>
                <a:off x="1773" y="1535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0" name="Rectangle 60"/>
              <p:cNvSpPr>
                <a:spLocks noChangeArrowheads="1"/>
              </p:cNvSpPr>
              <p:nvPr/>
            </p:nvSpPr>
            <p:spPr bwMode="auto">
              <a:xfrm>
                <a:off x="1785" y="1535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1" name="Rectangle 61"/>
              <p:cNvSpPr>
                <a:spLocks noChangeArrowheads="1"/>
              </p:cNvSpPr>
              <p:nvPr/>
            </p:nvSpPr>
            <p:spPr bwMode="auto">
              <a:xfrm>
                <a:off x="1797" y="1535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2" name="Rectangle 62"/>
              <p:cNvSpPr>
                <a:spLocks noChangeArrowheads="1"/>
              </p:cNvSpPr>
              <p:nvPr/>
            </p:nvSpPr>
            <p:spPr bwMode="auto">
              <a:xfrm>
                <a:off x="1809" y="1535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3" name="Rectangle 63"/>
              <p:cNvSpPr>
                <a:spLocks noChangeArrowheads="1"/>
              </p:cNvSpPr>
              <p:nvPr/>
            </p:nvSpPr>
            <p:spPr bwMode="auto">
              <a:xfrm>
                <a:off x="1821" y="1535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4" name="Rectangle 64"/>
              <p:cNvSpPr>
                <a:spLocks noChangeArrowheads="1"/>
              </p:cNvSpPr>
              <p:nvPr/>
            </p:nvSpPr>
            <p:spPr bwMode="auto">
              <a:xfrm>
                <a:off x="1833" y="1535"/>
                <a:ext cx="318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5" name="Rectangle 65"/>
              <p:cNvSpPr>
                <a:spLocks noChangeArrowheads="1"/>
              </p:cNvSpPr>
              <p:nvPr/>
            </p:nvSpPr>
            <p:spPr bwMode="auto">
              <a:xfrm>
                <a:off x="1527" y="1535"/>
                <a:ext cx="624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6" name="Rectangle 66"/>
              <p:cNvSpPr>
                <a:spLocks noChangeArrowheads="1"/>
              </p:cNvSpPr>
              <p:nvPr/>
            </p:nvSpPr>
            <p:spPr bwMode="auto">
              <a:xfrm>
                <a:off x="1593" y="1589"/>
                <a:ext cx="51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Forgalomirányító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67"/>
              <p:cNvSpPr>
                <a:spLocks noChangeArrowheads="1"/>
              </p:cNvSpPr>
              <p:nvPr/>
            </p:nvSpPr>
            <p:spPr bwMode="auto">
              <a:xfrm>
                <a:off x="2445" y="2993"/>
                <a:ext cx="498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8" name="Rectangle 68"/>
              <p:cNvSpPr>
                <a:spLocks noChangeArrowheads="1"/>
              </p:cNvSpPr>
              <p:nvPr/>
            </p:nvSpPr>
            <p:spPr bwMode="auto">
              <a:xfrm>
                <a:off x="2445" y="2993"/>
                <a:ext cx="498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79" name="Rectangle 69"/>
              <p:cNvSpPr>
                <a:spLocks noChangeArrowheads="1"/>
              </p:cNvSpPr>
              <p:nvPr/>
            </p:nvSpPr>
            <p:spPr bwMode="auto">
              <a:xfrm>
                <a:off x="2427" y="2975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0" name="Rectangle 70"/>
              <p:cNvSpPr>
                <a:spLocks noChangeArrowheads="1"/>
              </p:cNvSpPr>
              <p:nvPr/>
            </p:nvSpPr>
            <p:spPr bwMode="auto">
              <a:xfrm>
                <a:off x="2433" y="2975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1" name="Rectangle 71"/>
              <p:cNvSpPr>
                <a:spLocks noChangeArrowheads="1"/>
              </p:cNvSpPr>
              <p:nvPr/>
            </p:nvSpPr>
            <p:spPr bwMode="auto">
              <a:xfrm>
                <a:off x="2445" y="2975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2" name="Rectangle 72"/>
              <p:cNvSpPr>
                <a:spLocks noChangeArrowheads="1"/>
              </p:cNvSpPr>
              <p:nvPr/>
            </p:nvSpPr>
            <p:spPr bwMode="auto">
              <a:xfrm>
                <a:off x="2457" y="2975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3" name="Rectangle 73"/>
              <p:cNvSpPr>
                <a:spLocks noChangeArrowheads="1"/>
              </p:cNvSpPr>
              <p:nvPr/>
            </p:nvSpPr>
            <p:spPr bwMode="auto">
              <a:xfrm>
                <a:off x="2469" y="2975"/>
                <a:ext cx="6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4" name="Rectangle 74"/>
              <p:cNvSpPr>
                <a:spLocks noChangeArrowheads="1"/>
              </p:cNvSpPr>
              <p:nvPr/>
            </p:nvSpPr>
            <p:spPr bwMode="auto">
              <a:xfrm>
                <a:off x="2475" y="2975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5" name="Rectangle 75"/>
              <p:cNvSpPr>
                <a:spLocks noChangeArrowheads="1"/>
              </p:cNvSpPr>
              <p:nvPr/>
            </p:nvSpPr>
            <p:spPr bwMode="auto">
              <a:xfrm>
                <a:off x="2487" y="2975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6" name="Rectangle 76"/>
              <p:cNvSpPr>
                <a:spLocks noChangeArrowheads="1"/>
              </p:cNvSpPr>
              <p:nvPr/>
            </p:nvSpPr>
            <p:spPr bwMode="auto">
              <a:xfrm>
                <a:off x="2499" y="2975"/>
                <a:ext cx="6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7" name="Rectangle 77"/>
              <p:cNvSpPr>
                <a:spLocks noChangeArrowheads="1"/>
              </p:cNvSpPr>
              <p:nvPr/>
            </p:nvSpPr>
            <p:spPr bwMode="auto">
              <a:xfrm>
                <a:off x="2505" y="2975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8" name="Rectangle 78"/>
              <p:cNvSpPr>
                <a:spLocks noChangeArrowheads="1"/>
              </p:cNvSpPr>
              <p:nvPr/>
            </p:nvSpPr>
            <p:spPr bwMode="auto">
              <a:xfrm>
                <a:off x="2517" y="2975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89" name="Rectangle 79"/>
              <p:cNvSpPr>
                <a:spLocks noChangeArrowheads="1"/>
              </p:cNvSpPr>
              <p:nvPr/>
            </p:nvSpPr>
            <p:spPr bwMode="auto">
              <a:xfrm>
                <a:off x="2529" y="2975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0" name="Rectangle 80"/>
              <p:cNvSpPr>
                <a:spLocks noChangeArrowheads="1"/>
              </p:cNvSpPr>
              <p:nvPr/>
            </p:nvSpPr>
            <p:spPr bwMode="auto">
              <a:xfrm>
                <a:off x="2541" y="2975"/>
                <a:ext cx="6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1" name="Rectangle 81"/>
              <p:cNvSpPr>
                <a:spLocks noChangeArrowheads="1"/>
              </p:cNvSpPr>
              <p:nvPr/>
            </p:nvSpPr>
            <p:spPr bwMode="auto">
              <a:xfrm>
                <a:off x="2547" y="2975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2" name="Rectangle 82"/>
              <p:cNvSpPr>
                <a:spLocks noChangeArrowheads="1"/>
              </p:cNvSpPr>
              <p:nvPr/>
            </p:nvSpPr>
            <p:spPr bwMode="auto">
              <a:xfrm>
                <a:off x="2565" y="2975"/>
                <a:ext cx="12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3" name="Rectangle 83"/>
              <p:cNvSpPr>
                <a:spLocks noChangeArrowheads="1"/>
              </p:cNvSpPr>
              <p:nvPr/>
            </p:nvSpPr>
            <p:spPr bwMode="auto">
              <a:xfrm>
                <a:off x="2577" y="2975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4" name="Rectangle 84"/>
              <p:cNvSpPr>
                <a:spLocks noChangeArrowheads="1"/>
              </p:cNvSpPr>
              <p:nvPr/>
            </p:nvSpPr>
            <p:spPr bwMode="auto">
              <a:xfrm>
                <a:off x="2589" y="2975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5" name="Rectangle 85"/>
              <p:cNvSpPr>
                <a:spLocks noChangeArrowheads="1"/>
              </p:cNvSpPr>
              <p:nvPr/>
            </p:nvSpPr>
            <p:spPr bwMode="auto">
              <a:xfrm>
                <a:off x="2601" y="2975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6" name="Rectangle 86"/>
              <p:cNvSpPr>
                <a:spLocks noChangeArrowheads="1"/>
              </p:cNvSpPr>
              <p:nvPr/>
            </p:nvSpPr>
            <p:spPr bwMode="auto">
              <a:xfrm>
                <a:off x="2613" y="2975"/>
                <a:ext cx="6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7" name="Rectangle 87"/>
              <p:cNvSpPr>
                <a:spLocks noChangeArrowheads="1"/>
              </p:cNvSpPr>
              <p:nvPr/>
            </p:nvSpPr>
            <p:spPr bwMode="auto">
              <a:xfrm>
                <a:off x="2619" y="2975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8" name="Rectangle 88"/>
              <p:cNvSpPr>
                <a:spLocks noChangeArrowheads="1"/>
              </p:cNvSpPr>
              <p:nvPr/>
            </p:nvSpPr>
            <p:spPr bwMode="auto">
              <a:xfrm>
                <a:off x="2631" y="2975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99" name="Rectangle 89"/>
              <p:cNvSpPr>
                <a:spLocks noChangeArrowheads="1"/>
              </p:cNvSpPr>
              <p:nvPr/>
            </p:nvSpPr>
            <p:spPr bwMode="auto">
              <a:xfrm>
                <a:off x="2643" y="2975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0" name="Rectangle 90"/>
              <p:cNvSpPr>
                <a:spLocks noChangeArrowheads="1"/>
              </p:cNvSpPr>
              <p:nvPr/>
            </p:nvSpPr>
            <p:spPr bwMode="auto">
              <a:xfrm>
                <a:off x="2655" y="2975"/>
                <a:ext cx="6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1" name="Rectangle 91"/>
              <p:cNvSpPr>
                <a:spLocks noChangeArrowheads="1"/>
              </p:cNvSpPr>
              <p:nvPr/>
            </p:nvSpPr>
            <p:spPr bwMode="auto">
              <a:xfrm>
                <a:off x="2661" y="2975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2" name="Rectangle 92"/>
              <p:cNvSpPr>
                <a:spLocks noChangeArrowheads="1"/>
              </p:cNvSpPr>
              <p:nvPr/>
            </p:nvSpPr>
            <p:spPr bwMode="auto">
              <a:xfrm>
                <a:off x="2673" y="2975"/>
                <a:ext cx="252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3" name="Rectangle 93"/>
              <p:cNvSpPr>
                <a:spLocks noChangeArrowheads="1"/>
              </p:cNvSpPr>
              <p:nvPr/>
            </p:nvSpPr>
            <p:spPr bwMode="auto">
              <a:xfrm>
                <a:off x="2427" y="2975"/>
                <a:ext cx="498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4" name="Rectangle 94"/>
              <p:cNvSpPr>
                <a:spLocks noChangeArrowheads="1"/>
              </p:cNvSpPr>
              <p:nvPr/>
            </p:nvSpPr>
            <p:spPr bwMode="auto">
              <a:xfrm>
                <a:off x="2505" y="3029"/>
                <a:ext cx="36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Gyorsvonat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5" name="Rectangle 95"/>
              <p:cNvSpPr>
                <a:spLocks noChangeArrowheads="1"/>
              </p:cNvSpPr>
              <p:nvPr/>
            </p:nvSpPr>
            <p:spPr bwMode="auto">
              <a:xfrm>
                <a:off x="2265" y="1697"/>
                <a:ext cx="492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6" name="Rectangle 96"/>
              <p:cNvSpPr>
                <a:spLocks noChangeArrowheads="1"/>
              </p:cNvSpPr>
              <p:nvPr/>
            </p:nvSpPr>
            <p:spPr bwMode="auto">
              <a:xfrm>
                <a:off x="2265" y="1697"/>
                <a:ext cx="492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7" name="Rectangle 97"/>
              <p:cNvSpPr>
                <a:spLocks noChangeArrowheads="1"/>
              </p:cNvSpPr>
              <p:nvPr/>
            </p:nvSpPr>
            <p:spPr bwMode="auto">
              <a:xfrm>
                <a:off x="2247" y="1679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8" name="Rectangle 98"/>
              <p:cNvSpPr>
                <a:spLocks noChangeArrowheads="1"/>
              </p:cNvSpPr>
              <p:nvPr/>
            </p:nvSpPr>
            <p:spPr bwMode="auto">
              <a:xfrm>
                <a:off x="2253" y="1679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09" name="Rectangle 99"/>
              <p:cNvSpPr>
                <a:spLocks noChangeArrowheads="1"/>
              </p:cNvSpPr>
              <p:nvPr/>
            </p:nvSpPr>
            <p:spPr bwMode="auto">
              <a:xfrm>
                <a:off x="2265" y="1679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0" name="Rectangle 100"/>
              <p:cNvSpPr>
                <a:spLocks noChangeArrowheads="1"/>
              </p:cNvSpPr>
              <p:nvPr/>
            </p:nvSpPr>
            <p:spPr bwMode="auto">
              <a:xfrm>
                <a:off x="2277" y="1679"/>
                <a:ext cx="6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1" name="Rectangle 101"/>
              <p:cNvSpPr>
                <a:spLocks noChangeArrowheads="1"/>
              </p:cNvSpPr>
              <p:nvPr/>
            </p:nvSpPr>
            <p:spPr bwMode="auto">
              <a:xfrm>
                <a:off x="2283" y="1679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2" name="Rectangle 102"/>
              <p:cNvSpPr>
                <a:spLocks noChangeArrowheads="1"/>
              </p:cNvSpPr>
              <p:nvPr/>
            </p:nvSpPr>
            <p:spPr bwMode="auto">
              <a:xfrm>
                <a:off x="2295" y="1679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3" name="Rectangle 103"/>
              <p:cNvSpPr>
                <a:spLocks noChangeArrowheads="1"/>
              </p:cNvSpPr>
              <p:nvPr/>
            </p:nvSpPr>
            <p:spPr bwMode="auto">
              <a:xfrm>
                <a:off x="2307" y="1679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4" name="Rectangle 104"/>
              <p:cNvSpPr>
                <a:spLocks noChangeArrowheads="1"/>
              </p:cNvSpPr>
              <p:nvPr/>
            </p:nvSpPr>
            <p:spPr bwMode="auto">
              <a:xfrm>
                <a:off x="2319" y="1679"/>
                <a:ext cx="6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5" name="Rectangle 105"/>
              <p:cNvSpPr>
                <a:spLocks noChangeArrowheads="1"/>
              </p:cNvSpPr>
              <p:nvPr/>
            </p:nvSpPr>
            <p:spPr bwMode="auto">
              <a:xfrm>
                <a:off x="2325" y="1679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6" name="Rectangle 106"/>
              <p:cNvSpPr>
                <a:spLocks noChangeArrowheads="1"/>
              </p:cNvSpPr>
              <p:nvPr/>
            </p:nvSpPr>
            <p:spPr bwMode="auto">
              <a:xfrm>
                <a:off x="2337" y="1679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7" name="Rectangle 107"/>
              <p:cNvSpPr>
                <a:spLocks noChangeArrowheads="1"/>
              </p:cNvSpPr>
              <p:nvPr/>
            </p:nvSpPr>
            <p:spPr bwMode="auto">
              <a:xfrm>
                <a:off x="2349" y="1679"/>
                <a:ext cx="6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8" name="Rectangle 108"/>
              <p:cNvSpPr>
                <a:spLocks noChangeArrowheads="1"/>
              </p:cNvSpPr>
              <p:nvPr/>
            </p:nvSpPr>
            <p:spPr bwMode="auto">
              <a:xfrm>
                <a:off x="2355" y="1679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19" name="Rectangle 109"/>
              <p:cNvSpPr>
                <a:spLocks noChangeArrowheads="1"/>
              </p:cNvSpPr>
              <p:nvPr/>
            </p:nvSpPr>
            <p:spPr bwMode="auto">
              <a:xfrm>
                <a:off x="2367" y="1679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0" name="Rectangle 110"/>
              <p:cNvSpPr>
                <a:spLocks noChangeArrowheads="1"/>
              </p:cNvSpPr>
              <p:nvPr/>
            </p:nvSpPr>
            <p:spPr bwMode="auto">
              <a:xfrm>
                <a:off x="2379" y="1679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1" name="Rectangle 111"/>
              <p:cNvSpPr>
                <a:spLocks noChangeArrowheads="1"/>
              </p:cNvSpPr>
              <p:nvPr/>
            </p:nvSpPr>
            <p:spPr bwMode="auto">
              <a:xfrm>
                <a:off x="2397" y="1679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2" name="Rectangle 112"/>
              <p:cNvSpPr>
                <a:spLocks noChangeArrowheads="1"/>
              </p:cNvSpPr>
              <p:nvPr/>
            </p:nvSpPr>
            <p:spPr bwMode="auto">
              <a:xfrm>
                <a:off x="2409" y="1679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3" name="Rectangle 113"/>
              <p:cNvSpPr>
                <a:spLocks noChangeArrowheads="1"/>
              </p:cNvSpPr>
              <p:nvPr/>
            </p:nvSpPr>
            <p:spPr bwMode="auto">
              <a:xfrm>
                <a:off x="2421" y="1679"/>
                <a:ext cx="6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4" name="Rectangle 114"/>
              <p:cNvSpPr>
                <a:spLocks noChangeArrowheads="1"/>
              </p:cNvSpPr>
              <p:nvPr/>
            </p:nvSpPr>
            <p:spPr bwMode="auto">
              <a:xfrm>
                <a:off x="2427" y="1679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5" name="Rectangle 115"/>
              <p:cNvSpPr>
                <a:spLocks noChangeArrowheads="1"/>
              </p:cNvSpPr>
              <p:nvPr/>
            </p:nvSpPr>
            <p:spPr bwMode="auto">
              <a:xfrm>
                <a:off x="2439" y="1679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6" name="Rectangle 116"/>
              <p:cNvSpPr>
                <a:spLocks noChangeArrowheads="1"/>
              </p:cNvSpPr>
              <p:nvPr/>
            </p:nvSpPr>
            <p:spPr bwMode="auto">
              <a:xfrm>
                <a:off x="2451" y="1679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7" name="Rectangle 117"/>
              <p:cNvSpPr>
                <a:spLocks noChangeArrowheads="1"/>
              </p:cNvSpPr>
              <p:nvPr/>
            </p:nvSpPr>
            <p:spPr bwMode="auto">
              <a:xfrm>
                <a:off x="2463" y="1679"/>
                <a:ext cx="6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8" name="Rectangle 118"/>
              <p:cNvSpPr>
                <a:spLocks noChangeArrowheads="1"/>
              </p:cNvSpPr>
              <p:nvPr/>
            </p:nvSpPr>
            <p:spPr bwMode="auto">
              <a:xfrm>
                <a:off x="2469" y="1679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29" name="Rectangle 119"/>
              <p:cNvSpPr>
                <a:spLocks noChangeArrowheads="1"/>
              </p:cNvSpPr>
              <p:nvPr/>
            </p:nvSpPr>
            <p:spPr bwMode="auto">
              <a:xfrm>
                <a:off x="2481" y="1679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0" name="Rectangle 120"/>
              <p:cNvSpPr>
                <a:spLocks noChangeArrowheads="1"/>
              </p:cNvSpPr>
              <p:nvPr/>
            </p:nvSpPr>
            <p:spPr bwMode="auto">
              <a:xfrm>
                <a:off x="2493" y="1679"/>
                <a:ext cx="246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1" name="Rectangle 121"/>
              <p:cNvSpPr>
                <a:spLocks noChangeArrowheads="1"/>
              </p:cNvSpPr>
              <p:nvPr/>
            </p:nvSpPr>
            <p:spPr bwMode="auto">
              <a:xfrm>
                <a:off x="2247" y="1679"/>
                <a:ext cx="492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2" name="Rectangle 122"/>
              <p:cNvSpPr>
                <a:spLocks noChangeArrowheads="1"/>
              </p:cNvSpPr>
              <p:nvPr/>
            </p:nvSpPr>
            <p:spPr bwMode="auto">
              <a:xfrm>
                <a:off x="2307" y="1733"/>
                <a:ext cx="39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KeretesElem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3" name="Rectangle 123"/>
              <p:cNvSpPr>
                <a:spLocks noChangeArrowheads="1"/>
              </p:cNvSpPr>
              <p:nvPr/>
            </p:nvSpPr>
            <p:spPr bwMode="auto">
              <a:xfrm>
                <a:off x="2997" y="1307"/>
                <a:ext cx="69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4" name="Rectangle 124"/>
              <p:cNvSpPr>
                <a:spLocks noChangeArrowheads="1"/>
              </p:cNvSpPr>
              <p:nvPr/>
            </p:nvSpPr>
            <p:spPr bwMode="auto">
              <a:xfrm>
                <a:off x="2997" y="1307"/>
                <a:ext cx="69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5" name="Rectangle 125"/>
              <p:cNvSpPr>
                <a:spLocks noChangeArrowheads="1"/>
              </p:cNvSpPr>
              <p:nvPr/>
            </p:nvSpPr>
            <p:spPr bwMode="auto">
              <a:xfrm>
                <a:off x="2979" y="1289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6" name="Rectangle 126"/>
              <p:cNvSpPr>
                <a:spLocks noChangeArrowheads="1"/>
              </p:cNvSpPr>
              <p:nvPr/>
            </p:nvSpPr>
            <p:spPr bwMode="auto">
              <a:xfrm>
                <a:off x="2991" y="1289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7" name="Rectangle 127"/>
              <p:cNvSpPr>
                <a:spLocks noChangeArrowheads="1"/>
              </p:cNvSpPr>
              <p:nvPr/>
            </p:nvSpPr>
            <p:spPr bwMode="auto">
              <a:xfrm>
                <a:off x="3003" y="1289"/>
                <a:ext cx="18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8" name="Rectangle 128"/>
              <p:cNvSpPr>
                <a:spLocks noChangeArrowheads="1"/>
              </p:cNvSpPr>
              <p:nvPr/>
            </p:nvSpPr>
            <p:spPr bwMode="auto">
              <a:xfrm>
                <a:off x="3021" y="1289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39" name="Rectangle 129"/>
              <p:cNvSpPr>
                <a:spLocks noChangeArrowheads="1"/>
              </p:cNvSpPr>
              <p:nvPr/>
            </p:nvSpPr>
            <p:spPr bwMode="auto">
              <a:xfrm>
                <a:off x="3033" y="1289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0" name="Rectangle 130"/>
              <p:cNvSpPr>
                <a:spLocks noChangeArrowheads="1"/>
              </p:cNvSpPr>
              <p:nvPr/>
            </p:nvSpPr>
            <p:spPr bwMode="auto">
              <a:xfrm>
                <a:off x="3045" y="1289"/>
                <a:ext cx="18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1" name="Rectangle 131"/>
              <p:cNvSpPr>
                <a:spLocks noChangeArrowheads="1"/>
              </p:cNvSpPr>
              <p:nvPr/>
            </p:nvSpPr>
            <p:spPr bwMode="auto">
              <a:xfrm>
                <a:off x="3063" y="1289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2" name="Rectangle 132"/>
              <p:cNvSpPr>
                <a:spLocks noChangeArrowheads="1"/>
              </p:cNvSpPr>
              <p:nvPr/>
            </p:nvSpPr>
            <p:spPr bwMode="auto">
              <a:xfrm>
                <a:off x="3075" y="1289"/>
                <a:ext cx="18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3" name="Rectangle 133"/>
              <p:cNvSpPr>
                <a:spLocks noChangeArrowheads="1"/>
              </p:cNvSpPr>
              <p:nvPr/>
            </p:nvSpPr>
            <p:spPr bwMode="auto">
              <a:xfrm>
                <a:off x="3093" y="1289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4" name="Rectangle 134"/>
              <p:cNvSpPr>
                <a:spLocks noChangeArrowheads="1"/>
              </p:cNvSpPr>
              <p:nvPr/>
            </p:nvSpPr>
            <p:spPr bwMode="auto">
              <a:xfrm>
                <a:off x="3105" y="1289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5" name="Rectangle 135"/>
              <p:cNvSpPr>
                <a:spLocks noChangeArrowheads="1"/>
              </p:cNvSpPr>
              <p:nvPr/>
            </p:nvSpPr>
            <p:spPr bwMode="auto">
              <a:xfrm>
                <a:off x="3117" y="1289"/>
                <a:ext cx="18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6" name="Rectangle 136"/>
              <p:cNvSpPr>
                <a:spLocks noChangeArrowheads="1"/>
              </p:cNvSpPr>
              <p:nvPr/>
            </p:nvSpPr>
            <p:spPr bwMode="auto">
              <a:xfrm>
                <a:off x="3135" y="1289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7" name="Rectangle 137"/>
              <p:cNvSpPr>
                <a:spLocks noChangeArrowheads="1"/>
              </p:cNvSpPr>
              <p:nvPr/>
            </p:nvSpPr>
            <p:spPr bwMode="auto">
              <a:xfrm>
                <a:off x="3147" y="1289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8" name="Rectangle 138"/>
              <p:cNvSpPr>
                <a:spLocks noChangeArrowheads="1"/>
              </p:cNvSpPr>
              <p:nvPr/>
            </p:nvSpPr>
            <p:spPr bwMode="auto">
              <a:xfrm>
                <a:off x="3165" y="1289"/>
                <a:ext cx="24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49" name="Rectangle 139"/>
              <p:cNvSpPr>
                <a:spLocks noChangeArrowheads="1"/>
              </p:cNvSpPr>
              <p:nvPr/>
            </p:nvSpPr>
            <p:spPr bwMode="auto">
              <a:xfrm>
                <a:off x="3189" y="1289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0" name="Rectangle 140"/>
              <p:cNvSpPr>
                <a:spLocks noChangeArrowheads="1"/>
              </p:cNvSpPr>
              <p:nvPr/>
            </p:nvSpPr>
            <p:spPr bwMode="auto">
              <a:xfrm>
                <a:off x="3207" y="1289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1" name="Rectangle 141"/>
              <p:cNvSpPr>
                <a:spLocks noChangeArrowheads="1"/>
              </p:cNvSpPr>
              <p:nvPr/>
            </p:nvSpPr>
            <p:spPr bwMode="auto">
              <a:xfrm>
                <a:off x="3219" y="1289"/>
                <a:ext cx="18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2" name="Rectangle 142"/>
              <p:cNvSpPr>
                <a:spLocks noChangeArrowheads="1"/>
              </p:cNvSpPr>
              <p:nvPr/>
            </p:nvSpPr>
            <p:spPr bwMode="auto">
              <a:xfrm>
                <a:off x="3237" y="1289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3" name="Rectangle 143"/>
              <p:cNvSpPr>
                <a:spLocks noChangeArrowheads="1"/>
              </p:cNvSpPr>
              <p:nvPr/>
            </p:nvSpPr>
            <p:spPr bwMode="auto">
              <a:xfrm>
                <a:off x="3249" y="1289"/>
                <a:ext cx="18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4" name="Rectangle 144"/>
              <p:cNvSpPr>
                <a:spLocks noChangeArrowheads="1"/>
              </p:cNvSpPr>
              <p:nvPr/>
            </p:nvSpPr>
            <p:spPr bwMode="auto">
              <a:xfrm>
                <a:off x="3267" y="1289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5" name="Rectangle 145"/>
              <p:cNvSpPr>
                <a:spLocks noChangeArrowheads="1"/>
              </p:cNvSpPr>
              <p:nvPr/>
            </p:nvSpPr>
            <p:spPr bwMode="auto">
              <a:xfrm>
                <a:off x="3279" y="1289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6" name="Rectangle 146"/>
              <p:cNvSpPr>
                <a:spLocks noChangeArrowheads="1"/>
              </p:cNvSpPr>
              <p:nvPr/>
            </p:nvSpPr>
            <p:spPr bwMode="auto">
              <a:xfrm>
                <a:off x="3291" y="1289"/>
                <a:ext cx="18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7" name="Rectangle 147"/>
              <p:cNvSpPr>
                <a:spLocks noChangeArrowheads="1"/>
              </p:cNvSpPr>
              <p:nvPr/>
            </p:nvSpPr>
            <p:spPr bwMode="auto">
              <a:xfrm>
                <a:off x="3309" y="1289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8" name="Rectangle 148"/>
              <p:cNvSpPr>
                <a:spLocks noChangeArrowheads="1"/>
              </p:cNvSpPr>
              <p:nvPr/>
            </p:nvSpPr>
            <p:spPr bwMode="auto">
              <a:xfrm>
                <a:off x="3321" y="1289"/>
                <a:ext cx="35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59" name="Rectangle 149"/>
              <p:cNvSpPr>
                <a:spLocks noChangeArrowheads="1"/>
              </p:cNvSpPr>
              <p:nvPr/>
            </p:nvSpPr>
            <p:spPr bwMode="auto">
              <a:xfrm>
                <a:off x="2979" y="1289"/>
                <a:ext cx="69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0" name="Rectangle 150"/>
              <p:cNvSpPr>
                <a:spLocks noChangeArrowheads="1"/>
              </p:cNvSpPr>
              <p:nvPr/>
            </p:nvSpPr>
            <p:spPr bwMode="auto">
              <a:xfrm>
                <a:off x="3147" y="1343"/>
                <a:ext cx="38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LáthatóElem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1" name="Rectangle 151"/>
              <p:cNvSpPr>
                <a:spLocks noChangeArrowheads="1"/>
              </p:cNvSpPr>
              <p:nvPr/>
            </p:nvSpPr>
            <p:spPr bwMode="auto">
              <a:xfrm>
                <a:off x="2277" y="2051"/>
                <a:ext cx="474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2" name="Rectangle 152"/>
              <p:cNvSpPr>
                <a:spLocks noChangeArrowheads="1"/>
              </p:cNvSpPr>
              <p:nvPr/>
            </p:nvSpPr>
            <p:spPr bwMode="auto">
              <a:xfrm>
                <a:off x="2277" y="2051"/>
                <a:ext cx="474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2259" y="2033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4" name="Rectangle 154"/>
              <p:cNvSpPr>
                <a:spLocks noChangeArrowheads="1"/>
              </p:cNvSpPr>
              <p:nvPr/>
            </p:nvSpPr>
            <p:spPr bwMode="auto">
              <a:xfrm>
                <a:off x="2265" y="2033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5" name="Rectangle 155"/>
              <p:cNvSpPr>
                <a:spLocks noChangeArrowheads="1"/>
              </p:cNvSpPr>
              <p:nvPr/>
            </p:nvSpPr>
            <p:spPr bwMode="auto">
              <a:xfrm>
                <a:off x="2277" y="2033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6" name="Rectangle 156"/>
              <p:cNvSpPr>
                <a:spLocks noChangeArrowheads="1"/>
              </p:cNvSpPr>
              <p:nvPr/>
            </p:nvSpPr>
            <p:spPr bwMode="auto">
              <a:xfrm>
                <a:off x="2289" y="2033"/>
                <a:ext cx="6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7" name="Rectangle 157"/>
              <p:cNvSpPr>
                <a:spLocks noChangeArrowheads="1"/>
              </p:cNvSpPr>
              <p:nvPr/>
            </p:nvSpPr>
            <p:spPr bwMode="auto">
              <a:xfrm>
                <a:off x="2295" y="2033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8" name="Rectangle 158"/>
              <p:cNvSpPr>
                <a:spLocks noChangeArrowheads="1"/>
              </p:cNvSpPr>
              <p:nvPr/>
            </p:nvSpPr>
            <p:spPr bwMode="auto">
              <a:xfrm>
                <a:off x="2307" y="2033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69" name="Rectangle 159"/>
              <p:cNvSpPr>
                <a:spLocks noChangeArrowheads="1"/>
              </p:cNvSpPr>
              <p:nvPr/>
            </p:nvSpPr>
            <p:spPr bwMode="auto">
              <a:xfrm>
                <a:off x="2319" y="2033"/>
                <a:ext cx="6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0" name="Rectangle 160"/>
              <p:cNvSpPr>
                <a:spLocks noChangeArrowheads="1"/>
              </p:cNvSpPr>
              <p:nvPr/>
            </p:nvSpPr>
            <p:spPr bwMode="auto">
              <a:xfrm>
                <a:off x="2325" y="2033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1" name="Rectangle 161"/>
              <p:cNvSpPr>
                <a:spLocks noChangeArrowheads="1"/>
              </p:cNvSpPr>
              <p:nvPr/>
            </p:nvSpPr>
            <p:spPr bwMode="auto">
              <a:xfrm>
                <a:off x="2337" y="2033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2" name="Rectangle 162"/>
              <p:cNvSpPr>
                <a:spLocks noChangeArrowheads="1"/>
              </p:cNvSpPr>
              <p:nvPr/>
            </p:nvSpPr>
            <p:spPr bwMode="auto">
              <a:xfrm>
                <a:off x="2349" y="2033"/>
                <a:ext cx="6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3" name="Rectangle 163"/>
              <p:cNvSpPr>
                <a:spLocks noChangeArrowheads="1"/>
              </p:cNvSpPr>
              <p:nvPr/>
            </p:nvSpPr>
            <p:spPr bwMode="auto">
              <a:xfrm>
                <a:off x="2355" y="2033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4" name="Rectangle 164"/>
              <p:cNvSpPr>
                <a:spLocks noChangeArrowheads="1"/>
              </p:cNvSpPr>
              <p:nvPr/>
            </p:nvSpPr>
            <p:spPr bwMode="auto">
              <a:xfrm>
                <a:off x="2367" y="2033"/>
                <a:ext cx="6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5" name="Rectangle 165"/>
              <p:cNvSpPr>
                <a:spLocks noChangeArrowheads="1"/>
              </p:cNvSpPr>
              <p:nvPr/>
            </p:nvSpPr>
            <p:spPr bwMode="auto">
              <a:xfrm>
                <a:off x="2373" y="2033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6" name="Rectangle 166"/>
              <p:cNvSpPr>
                <a:spLocks noChangeArrowheads="1"/>
              </p:cNvSpPr>
              <p:nvPr/>
            </p:nvSpPr>
            <p:spPr bwMode="auto">
              <a:xfrm>
                <a:off x="2385" y="2033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7" name="Rectangle 167"/>
              <p:cNvSpPr>
                <a:spLocks noChangeArrowheads="1"/>
              </p:cNvSpPr>
              <p:nvPr/>
            </p:nvSpPr>
            <p:spPr bwMode="auto">
              <a:xfrm>
                <a:off x="2403" y="2033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8" name="Rectangle 168"/>
              <p:cNvSpPr>
                <a:spLocks noChangeArrowheads="1"/>
              </p:cNvSpPr>
              <p:nvPr/>
            </p:nvSpPr>
            <p:spPr bwMode="auto">
              <a:xfrm>
                <a:off x="2415" y="2033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79" name="Rectangle 169"/>
              <p:cNvSpPr>
                <a:spLocks noChangeArrowheads="1"/>
              </p:cNvSpPr>
              <p:nvPr/>
            </p:nvSpPr>
            <p:spPr bwMode="auto">
              <a:xfrm>
                <a:off x="2427" y="2033"/>
                <a:ext cx="6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0" name="Rectangle 170"/>
              <p:cNvSpPr>
                <a:spLocks noChangeArrowheads="1"/>
              </p:cNvSpPr>
              <p:nvPr/>
            </p:nvSpPr>
            <p:spPr bwMode="auto">
              <a:xfrm>
                <a:off x="2433" y="2033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1" name="Rectangle 171"/>
              <p:cNvSpPr>
                <a:spLocks noChangeArrowheads="1"/>
              </p:cNvSpPr>
              <p:nvPr/>
            </p:nvSpPr>
            <p:spPr bwMode="auto">
              <a:xfrm>
                <a:off x="2445" y="2033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2" name="Rectangle 172"/>
              <p:cNvSpPr>
                <a:spLocks noChangeArrowheads="1"/>
              </p:cNvSpPr>
              <p:nvPr/>
            </p:nvSpPr>
            <p:spPr bwMode="auto">
              <a:xfrm>
                <a:off x="2457" y="2033"/>
                <a:ext cx="6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3" name="Rectangle 173"/>
              <p:cNvSpPr>
                <a:spLocks noChangeArrowheads="1"/>
              </p:cNvSpPr>
              <p:nvPr/>
            </p:nvSpPr>
            <p:spPr bwMode="auto">
              <a:xfrm>
                <a:off x="2463" y="2033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4" name="Rectangle 174"/>
              <p:cNvSpPr>
                <a:spLocks noChangeArrowheads="1"/>
              </p:cNvSpPr>
              <p:nvPr/>
            </p:nvSpPr>
            <p:spPr bwMode="auto">
              <a:xfrm>
                <a:off x="2475" y="2033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5" name="Rectangle 175"/>
              <p:cNvSpPr>
                <a:spLocks noChangeArrowheads="1"/>
              </p:cNvSpPr>
              <p:nvPr/>
            </p:nvSpPr>
            <p:spPr bwMode="auto">
              <a:xfrm>
                <a:off x="2487" y="2033"/>
                <a:ext cx="6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6" name="Rectangle 176"/>
              <p:cNvSpPr>
                <a:spLocks noChangeArrowheads="1"/>
              </p:cNvSpPr>
              <p:nvPr/>
            </p:nvSpPr>
            <p:spPr bwMode="auto">
              <a:xfrm>
                <a:off x="2493" y="2033"/>
                <a:ext cx="240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7" name="Rectangle 177"/>
              <p:cNvSpPr>
                <a:spLocks noChangeArrowheads="1"/>
              </p:cNvSpPr>
              <p:nvPr/>
            </p:nvSpPr>
            <p:spPr bwMode="auto">
              <a:xfrm>
                <a:off x="2259" y="2033"/>
                <a:ext cx="474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88" name="Rectangle 178"/>
              <p:cNvSpPr>
                <a:spLocks noChangeArrowheads="1"/>
              </p:cNvSpPr>
              <p:nvPr/>
            </p:nvSpPr>
            <p:spPr bwMode="auto">
              <a:xfrm>
                <a:off x="2379" y="2087"/>
                <a:ext cx="24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Megálló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9" name="Rectangle 179"/>
              <p:cNvSpPr>
                <a:spLocks noChangeArrowheads="1"/>
              </p:cNvSpPr>
              <p:nvPr/>
            </p:nvSpPr>
            <p:spPr bwMode="auto">
              <a:xfrm>
                <a:off x="2847" y="2051"/>
                <a:ext cx="594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0" name="Rectangle 180"/>
              <p:cNvSpPr>
                <a:spLocks noChangeArrowheads="1"/>
              </p:cNvSpPr>
              <p:nvPr/>
            </p:nvSpPr>
            <p:spPr bwMode="auto">
              <a:xfrm>
                <a:off x="2847" y="2051"/>
                <a:ext cx="594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1" name="Rectangle 181"/>
              <p:cNvSpPr>
                <a:spLocks noChangeArrowheads="1"/>
              </p:cNvSpPr>
              <p:nvPr/>
            </p:nvSpPr>
            <p:spPr bwMode="auto">
              <a:xfrm>
                <a:off x="2829" y="2033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2" name="Rectangle 182"/>
              <p:cNvSpPr>
                <a:spLocks noChangeArrowheads="1"/>
              </p:cNvSpPr>
              <p:nvPr/>
            </p:nvSpPr>
            <p:spPr bwMode="auto">
              <a:xfrm>
                <a:off x="2841" y="2033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3" name="Rectangle 183"/>
              <p:cNvSpPr>
                <a:spLocks noChangeArrowheads="1"/>
              </p:cNvSpPr>
              <p:nvPr/>
            </p:nvSpPr>
            <p:spPr bwMode="auto">
              <a:xfrm>
                <a:off x="2853" y="2033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4" name="Rectangle 184"/>
              <p:cNvSpPr>
                <a:spLocks noChangeArrowheads="1"/>
              </p:cNvSpPr>
              <p:nvPr/>
            </p:nvSpPr>
            <p:spPr bwMode="auto">
              <a:xfrm>
                <a:off x="2865" y="2033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5" name="Rectangle 185"/>
              <p:cNvSpPr>
                <a:spLocks noChangeArrowheads="1"/>
              </p:cNvSpPr>
              <p:nvPr/>
            </p:nvSpPr>
            <p:spPr bwMode="auto">
              <a:xfrm>
                <a:off x="2877" y="2033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6" name="Rectangle 186"/>
              <p:cNvSpPr>
                <a:spLocks noChangeArrowheads="1"/>
              </p:cNvSpPr>
              <p:nvPr/>
            </p:nvSpPr>
            <p:spPr bwMode="auto">
              <a:xfrm>
                <a:off x="2889" y="2033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7" name="Rectangle 187"/>
              <p:cNvSpPr>
                <a:spLocks noChangeArrowheads="1"/>
              </p:cNvSpPr>
              <p:nvPr/>
            </p:nvSpPr>
            <p:spPr bwMode="auto">
              <a:xfrm>
                <a:off x="2901" y="2033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8" name="Rectangle 188"/>
              <p:cNvSpPr>
                <a:spLocks noChangeArrowheads="1"/>
              </p:cNvSpPr>
              <p:nvPr/>
            </p:nvSpPr>
            <p:spPr bwMode="auto">
              <a:xfrm>
                <a:off x="2913" y="2033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499" name="Rectangle 189"/>
              <p:cNvSpPr>
                <a:spLocks noChangeArrowheads="1"/>
              </p:cNvSpPr>
              <p:nvPr/>
            </p:nvSpPr>
            <p:spPr bwMode="auto">
              <a:xfrm>
                <a:off x="2925" y="2033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0" name="Rectangle 190"/>
              <p:cNvSpPr>
                <a:spLocks noChangeArrowheads="1"/>
              </p:cNvSpPr>
              <p:nvPr/>
            </p:nvSpPr>
            <p:spPr bwMode="auto">
              <a:xfrm>
                <a:off x="2937" y="2033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1" name="Rectangle 191"/>
              <p:cNvSpPr>
                <a:spLocks noChangeArrowheads="1"/>
              </p:cNvSpPr>
              <p:nvPr/>
            </p:nvSpPr>
            <p:spPr bwMode="auto">
              <a:xfrm>
                <a:off x="2949" y="2033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2" name="Rectangle 192"/>
              <p:cNvSpPr>
                <a:spLocks noChangeArrowheads="1"/>
              </p:cNvSpPr>
              <p:nvPr/>
            </p:nvSpPr>
            <p:spPr bwMode="auto">
              <a:xfrm>
                <a:off x="2961" y="2033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3" name="Rectangle 193"/>
              <p:cNvSpPr>
                <a:spLocks noChangeArrowheads="1"/>
              </p:cNvSpPr>
              <p:nvPr/>
            </p:nvSpPr>
            <p:spPr bwMode="auto">
              <a:xfrm>
                <a:off x="2973" y="2033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4" name="Rectangle 194"/>
              <p:cNvSpPr>
                <a:spLocks noChangeArrowheads="1"/>
              </p:cNvSpPr>
              <p:nvPr/>
            </p:nvSpPr>
            <p:spPr bwMode="auto">
              <a:xfrm>
                <a:off x="2991" y="2033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5" name="Rectangle 195"/>
              <p:cNvSpPr>
                <a:spLocks noChangeArrowheads="1"/>
              </p:cNvSpPr>
              <p:nvPr/>
            </p:nvSpPr>
            <p:spPr bwMode="auto">
              <a:xfrm>
                <a:off x="3009" y="2033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6" name="Rectangle 196"/>
              <p:cNvSpPr>
                <a:spLocks noChangeArrowheads="1"/>
              </p:cNvSpPr>
              <p:nvPr/>
            </p:nvSpPr>
            <p:spPr bwMode="auto">
              <a:xfrm>
                <a:off x="3021" y="2033"/>
                <a:ext cx="18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7" name="Rectangle 197"/>
              <p:cNvSpPr>
                <a:spLocks noChangeArrowheads="1"/>
              </p:cNvSpPr>
              <p:nvPr/>
            </p:nvSpPr>
            <p:spPr bwMode="auto">
              <a:xfrm>
                <a:off x="3039" y="2033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8" name="Rectangle 198"/>
              <p:cNvSpPr>
                <a:spLocks noChangeArrowheads="1"/>
              </p:cNvSpPr>
              <p:nvPr/>
            </p:nvSpPr>
            <p:spPr bwMode="auto">
              <a:xfrm>
                <a:off x="3051" y="2033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09" name="Rectangle 199"/>
              <p:cNvSpPr>
                <a:spLocks noChangeArrowheads="1"/>
              </p:cNvSpPr>
              <p:nvPr/>
            </p:nvSpPr>
            <p:spPr bwMode="auto">
              <a:xfrm>
                <a:off x="3063" y="2033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0" name="Rectangle 200"/>
              <p:cNvSpPr>
                <a:spLocks noChangeArrowheads="1"/>
              </p:cNvSpPr>
              <p:nvPr/>
            </p:nvSpPr>
            <p:spPr bwMode="auto">
              <a:xfrm>
                <a:off x="3075" y="2033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1" name="Rectangle 201"/>
              <p:cNvSpPr>
                <a:spLocks noChangeArrowheads="1"/>
              </p:cNvSpPr>
              <p:nvPr/>
            </p:nvSpPr>
            <p:spPr bwMode="auto">
              <a:xfrm>
                <a:off x="3087" y="2033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2" name="Rectangle 202"/>
              <p:cNvSpPr>
                <a:spLocks noChangeArrowheads="1"/>
              </p:cNvSpPr>
              <p:nvPr/>
            </p:nvSpPr>
            <p:spPr bwMode="auto">
              <a:xfrm>
                <a:off x="3099" y="2033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3" name="Rectangle 203"/>
              <p:cNvSpPr>
                <a:spLocks noChangeArrowheads="1"/>
              </p:cNvSpPr>
              <p:nvPr/>
            </p:nvSpPr>
            <p:spPr bwMode="auto">
              <a:xfrm>
                <a:off x="3111" y="2033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4" name="Rectangle 204"/>
              <p:cNvSpPr>
                <a:spLocks noChangeArrowheads="1"/>
              </p:cNvSpPr>
              <p:nvPr/>
            </p:nvSpPr>
            <p:spPr bwMode="auto">
              <a:xfrm>
                <a:off x="3123" y="2033"/>
                <a:ext cx="300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515" name="Rectangle 205"/>
              <p:cNvSpPr>
                <a:spLocks noChangeArrowheads="1"/>
              </p:cNvSpPr>
              <p:nvPr/>
            </p:nvSpPr>
            <p:spPr bwMode="auto">
              <a:xfrm>
                <a:off x="2829" y="2033"/>
                <a:ext cx="594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831" y="1697"/>
              <a:ext cx="4110" cy="1458"/>
              <a:chOff x="831" y="1697"/>
              <a:chExt cx="4110" cy="1458"/>
            </a:xfrm>
          </p:grpSpPr>
          <p:sp>
            <p:nvSpPr>
              <p:cNvPr id="1116" name="Rectangle 207"/>
              <p:cNvSpPr>
                <a:spLocks noChangeArrowheads="1"/>
              </p:cNvSpPr>
              <p:nvPr/>
            </p:nvSpPr>
            <p:spPr bwMode="auto">
              <a:xfrm>
                <a:off x="2883" y="2087"/>
                <a:ext cx="49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MozgathatóElem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7" name="Rectangle 208"/>
              <p:cNvSpPr>
                <a:spLocks noChangeArrowheads="1"/>
              </p:cNvSpPr>
              <p:nvPr/>
            </p:nvSpPr>
            <p:spPr bwMode="auto">
              <a:xfrm>
                <a:off x="4185" y="2057"/>
                <a:ext cx="60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18" name="Rectangle 209"/>
              <p:cNvSpPr>
                <a:spLocks noChangeArrowheads="1"/>
              </p:cNvSpPr>
              <p:nvPr/>
            </p:nvSpPr>
            <p:spPr bwMode="auto">
              <a:xfrm>
                <a:off x="4185" y="2057"/>
                <a:ext cx="60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19" name="Rectangle 210"/>
              <p:cNvSpPr>
                <a:spLocks noChangeArrowheads="1"/>
              </p:cNvSpPr>
              <p:nvPr/>
            </p:nvSpPr>
            <p:spPr bwMode="auto">
              <a:xfrm>
                <a:off x="4167" y="2039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0" name="Rectangle 211"/>
              <p:cNvSpPr>
                <a:spLocks noChangeArrowheads="1"/>
              </p:cNvSpPr>
              <p:nvPr/>
            </p:nvSpPr>
            <p:spPr bwMode="auto">
              <a:xfrm>
                <a:off x="4179" y="2039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1" name="Rectangle 212"/>
              <p:cNvSpPr>
                <a:spLocks noChangeArrowheads="1"/>
              </p:cNvSpPr>
              <p:nvPr/>
            </p:nvSpPr>
            <p:spPr bwMode="auto">
              <a:xfrm>
                <a:off x="4191" y="2039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2" name="Rectangle 213"/>
              <p:cNvSpPr>
                <a:spLocks noChangeArrowheads="1"/>
              </p:cNvSpPr>
              <p:nvPr/>
            </p:nvSpPr>
            <p:spPr bwMode="auto">
              <a:xfrm>
                <a:off x="4203" y="2039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3" name="Rectangle 214"/>
              <p:cNvSpPr>
                <a:spLocks noChangeArrowheads="1"/>
              </p:cNvSpPr>
              <p:nvPr/>
            </p:nvSpPr>
            <p:spPr bwMode="auto">
              <a:xfrm>
                <a:off x="4215" y="2039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4" name="Rectangle 215"/>
              <p:cNvSpPr>
                <a:spLocks noChangeArrowheads="1"/>
              </p:cNvSpPr>
              <p:nvPr/>
            </p:nvSpPr>
            <p:spPr bwMode="auto">
              <a:xfrm>
                <a:off x="4227" y="2039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5" name="Rectangle 216"/>
              <p:cNvSpPr>
                <a:spLocks noChangeArrowheads="1"/>
              </p:cNvSpPr>
              <p:nvPr/>
            </p:nvSpPr>
            <p:spPr bwMode="auto">
              <a:xfrm>
                <a:off x="4239" y="2039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6" name="Rectangle 217"/>
              <p:cNvSpPr>
                <a:spLocks noChangeArrowheads="1"/>
              </p:cNvSpPr>
              <p:nvPr/>
            </p:nvSpPr>
            <p:spPr bwMode="auto">
              <a:xfrm>
                <a:off x="4251" y="2039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7" name="Rectangle 218"/>
              <p:cNvSpPr>
                <a:spLocks noChangeArrowheads="1"/>
              </p:cNvSpPr>
              <p:nvPr/>
            </p:nvSpPr>
            <p:spPr bwMode="auto">
              <a:xfrm>
                <a:off x="4263" y="2039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8" name="Rectangle 219"/>
              <p:cNvSpPr>
                <a:spLocks noChangeArrowheads="1"/>
              </p:cNvSpPr>
              <p:nvPr/>
            </p:nvSpPr>
            <p:spPr bwMode="auto">
              <a:xfrm>
                <a:off x="4275" y="2039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29" name="Rectangle 220"/>
              <p:cNvSpPr>
                <a:spLocks noChangeArrowheads="1"/>
              </p:cNvSpPr>
              <p:nvPr/>
            </p:nvSpPr>
            <p:spPr bwMode="auto">
              <a:xfrm>
                <a:off x="4287" y="2039"/>
                <a:ext cx="18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0" name="Rectangle 221"/>
              <p:cNvSpPr>
                <a:spLocks noChangeArrowheads="1"/>
              </p:cNvSpPr>
              <p:nvPr/>
            </p:nvSpPr>
            <p:spPr bwMode="auto">
              <a:xfrm>
                <a:off x="4305" y="2039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1" name="Rectangle 222"/>
              <p:cNvSpPr>
                <a:spLocks noChangeArrowheads="1"/>
              </p:cNvSpPr>
              <p:nvPr/>
            </p:nvSpPr>
            <p:spPr bwMode="auto">
              <a:xfrm>
                <a:off x="4317" y="2039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2" name="Rectangle 223"/>
              <p:cNvSpPr>
                <a:spLocks noChangeArrowheads="1"/>
              </p:cNvSpPr>
              <p:nvPr/>
            </p:nvSpPr>
            <p:spPr bwMode="auto">
              <a:xfrm>
                <a:off x="4329" y="2039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3" name="Rectangle 224"/>
              <p:cNvSpPr>
                <a:spLocks noChangeArrowheads="1"/>
              </p:cNvSpPr>
              <p:nvPr/>
            </p:nvSpPr>
            <p:spPr bwMode="auto">
              <a:xfrm>
                <a:off x="4347" y="2039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4" name="Rectangle 225"/>
              <p:cNvSpPr>
                <a:spLocks noChangeArrowheads="1"/>
              </p:cNvSpPr>
              <p:nvPr/>
            </p:nvSpPr>
            <p:spPr bwMode="auto">
              <a:xfrm>
                <a:off x="4365" y="2039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5" name="Rectangle 226"/>
              <p:cNvSpPr>
                <a:spLocks noChangeArrowheads="1"/>
              </p:cNvSpPr>
              <p:nvPr/>
            </p:nvSpPr>
            <p:spPr bwMode="auto">
              <a:xfrm>
                <a:off x="4377" y="2039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6" name="Rectangle 227"/>
              <p:cNvSpPr>
                <a:spLocks noChangeArrowheads="1"/>
              </p:cNvSpPr>
              <p:nvPr/>
            </p:nvSpPr>
            <p:spPr bwMode="auto">
              <a:xfrm>
                <a:off x="4389" y="2039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7" name="Rectangle 228"/>
              <p:cNvSpPr>
                <a:spLocks noChangeArrowheads="1"/>
              </p:cNvSpPr>
              <p:nvPr/>
            </p:nvSpPr>
            <p:spPr bwMode="auto">
              <a:xfrm>
                <a:off x="4401" y="2039"/>
                <a:ext cx="18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8" name="Rectangle 229"/>
              <p:cNvSpPr>
                <a:spLocks noChangeArrowheads="1"/>
              </p:cNvSpPr>
              <p:nvPr/>
            </p:nvSpPr>
            <p:spPr bwMode="auto">
              <a:xfrm>
                <a:off x="4419" y="2039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39" name="Rectangle 230"/>
              <p:cNvSpPr>
                <a:spLocks noChangeArrowheads="1"/>
              </p:cNvSpPr>
              <p:nvPr/>
            </p:nvSpPr>
            <p:spPr bwMode="auto">
              <a:xfrm>
                <a:off x="4431" y="2039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0" name="Rectangle 231"/>
              <p:cNvSpPr>
                <a:spLocks noChangeArrowheads="1"/>
              </p:cNvSpPr>
              <p:nvPr/>
            </p:nvSpPr>
            <p:spPr bwMode="auto">
              <a:xfrm>
                <a:off x="4443" y="2039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1" name="Rectangle 232"/>
              <p:cNvSpPr>
                <a:spLocks noChangeArrowheads="1"/>
              </p:cNvSpPr>
              <p:nvPr/>
            </p:nvSpPr>
            <p:spPr bwMode="auto">
              <a:xfrm>
                <a:off x="4455" y="2039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2" name="Rectangle 233"/>
              <p:cNvSpPr>
                <a:spLocks noChangeArrowheads="1"/>
              </p:cNvSpPr>
              <p:nvPr/>
            </p:nvSpPr>
            <p:spPr bwMode="auto">
              <a:xfrm>
                <a:off x="4467" y="2039"/>
                <a:ext cx="306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3" name="Rectangle 234"/>
              <p:cNvSpPr>
                <a:spLocks noChangeArrowheads="1"/>
              </p:cNvSpPr>
              <p:nvPr/>
            </p:nvSpPr>
            <p:spPr bwMode="auto">
              <a:xfrm>
                <a:off x="4167" y="2039"/>
                <a:ext cx="60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4" name="Rectangle 235"/>
              <p:cNvSpPr>
                <a:spLocks noChangeArrowheads="1"/>
              </p:cNvSpPr>
              <p:nvPr/>
            </p:nvSpPr>
            <p:spPr bwMode="auto">
              <a:xfrm>
                <a:off x="4269" y="2093"/>
                <a:ext cx="4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ÖsszekötõSín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5" name="Rectangle 236"/>
              <p:cNvSpPr>
                <a:spLocks noChangeArrowheads="1"/>
              </p:cNvSpPr>
              <p:nvPr/>
            </p:nvSpPr>
            <p:spPr bwMode="auto">
              <a:xfrm>
                <a:off x="3939" y="1715"/>
                <a:ext cx="390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6" name="Rectangle 237"/>
              <p:cNvSpPr>
                <a:spLocks noChangeArrowheads="1"/>
              </p:cNvSpPr>
              <p:nvPr/>
            </p:nvSpPr>
            <p:spPr bwMode="auto">
              <a:xfrm>
                <a:off x="3939" y="1715"/>
                <a:ext cx="390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7" name="Rectangle 238"/>
              <p:cNvSpPr>
                <a:spLocks noChangeArrowheads="1"/>
              </p:cNvSpPr>
              <p:nvPr/>
            </p:nvSpPr>
            <p:spPr bwMode="auto">
              <a:xfrm>
                <a:off x="3921" y="1697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8" name="Rectangle 239"/>
              <p:cNvSpPr>
                <a:spLocks noChangeArrowheads="1"/>
              </p:cNvSpPr>
              <p:nvPr/>
            </p:nvSpPr>
            <p:spPr bwMode="auto">
              <a:xfrm>
                <a:off x="3927" y="1697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49" name="Rectangle 240"/>
              <p:cNvSpPr>
                <a:spLocks noChangeArrowheads="1"/>
              </p:cNvSpPr>
              <p:nvPr/>
            </p:nvSpPr>
            <p:spPr bwMode="auto">
              <a:xfrm>
                <a:off x="3939" y="1697"/>
                <a:ext cx="6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0" name="Rectangle 241"/>
              <p:cNvSpPr>
                <a:spLocks noChangeArrowheads="1"/>
              </p:cNvSpPr>
              <p:nvPr/>
            </p:nvSpPr>
            <p:spPr bwMode="auto">
              <a:xfrm>
                <a:off x="3945" y="1697"/>
                <a:ext cx="6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1" name="Rectangle 242"/>
              <p:cNvSpPr>
                <a:spLocks noChangeArrowheads="1"/>
              </p:cNvSpPr>
              <p:nvPr/>
            </p:nvSpPr>
            <p:spPr bwMode="auto">
              <a:xfrm>
                <a:off x="3951" y="1697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2" name="Rectangle 243"/>
              <p:cNvSpPr>
                <a:spLocks noChangeArrowheads="1"/>
              </p:cNvSpPr>
              <p:nvPr/>
            </p:nvSpPr>
            <p:spPr bwMode="auto">
              <a:xfrm>
                <a:off x="3963" y="1697"/>
                <a:ext cx="6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3" name="Rectangle 244"/>
              <p:cNvSpPr>
                <a:spLocks noChangeArrowheads="1"/>
              </p:cNvSpPr>
              <p:nvPr/>
            </p:nvSpPr>
            <p:spPr bwMode="auto">
              <a:xfrm>
                <a:off x="3969" y="1697"/>
                <a:ext cx="6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4" name="Rectangle 245"/>
              <p:cNvSpPr>
                <a:spLocks noChangeArrowheads="1"/>
              </p:cNvSpPr>
              <p:nvPr/>
            </p:nvSpPr>
            <p:spPr bwMode="auto">
              <a:xfrm>
                <a:off x="3975" y="1697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5" name="Rectangle 246"/>
              <p:cNvSpPr>
                <a:spLocks noChangeArrowheads="1"/>
              </p:cNvSpPr>
              <p:nvPr/>
            </p:nvSpPr>
            <p:spPr bwMode="auto">
              <a:xfrm>
                <a:off x="3987" y="1697"/>
                <a:ext cx="6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6" name="Rectangle 247"/>
              <p:cNvSpPr>
                <a:spLocks noChangeArrowheads="1"/>
              </p:cNvSpPr>
              <p:nvPr/>
            </p:nvSpPr>
            <p:spPr bwMode="auto">
              <a:xfrm>
                <a:off x="3993" y="1697"/>
                <a:ext cx="6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7" name="Rectangle 248"/>
              <p:cNvSpPr>
                <a:spLocks noChangeArrowheads="1"/>
              </p:cNvSpPr>
              <p:nvPr/>
            </p:nvSpPr>
            <p:spPr bwMode="auto">
              <a:xfrm>
                <a:off x="3999" y="1697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8" name="Rectangle 249"/>
              <p:cNvSpPr>
                <a:spLocks noChangeArrowheads="1"/>
              </p:cNvSpPr>
              <p:nvPr/>
            </p:nvSpPr>
            <p:spPr bwMode="auto">
              <a:xfrm>
                <a:off x="4011" y="1697"/>
                <a:ext cx="6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59" name="Rectangle 250"/>
              <p:cNvSpPr>
                <a:spLocks noChangeArrowheads="1"/>
              </p:cNvSpPr>
              <p:nvPr/>
            </p:nvSpPr>
            <p:spPr bwMode="auto">
              <a:xfrm>
                <a:off x="4017" y="1697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0" name="Rectangle 251"/>
              <p:cNvSpPr>
                <a:spLocks noChangeArrowheads="1"/>
              </p:cNvSpPr>
              <p:nvPr/>
            </p:nvSpPr>
            <p:spPr bwMode="auto">
              <a:xfrm>
                <a:off x="4029" y="1697"/>
                <a:ext cx="12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1" name="Rectangle 252"/>
              <p:cNvSpPr>
                <a:spLocks noChangeArrowheads="1"/>
              </p:cNvSpPr>
              <p:nvPr/>
            </p:nvSpPr>
            <p:spPr bwMode="auto">
              <a:xfrm>
                <a:off x="4041" y="1697"/>
                <a:ext cx="6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2" name="Rectangle 253"/>
              <p:cNvSpPr>
                <a:spLocks noChangeArrowheads="1"/>
              </p:cNvSpPr>
              <p:nvPr/>
            </p:nvSpPr>
            <p:spPr bwMode="auto">
              <a:xfrm>
                <a:off x="4047" y="1697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3" name="Rectangle 254"/>
              <p:cNvSpPr>
                <a:spLocks noChangeArrowheads="1"/>
              </p:cNvSpPr>
              <p:nvPr/>
            </p:nvSpPr>
            <p:spPr bwMode="auto">
              <a:xfrm>
                <a:off x="4059" y="1697"/>
                <a:ext cx="6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4" name="Rectangle 255"/>
              <p:cNvSpPr>
                <a:spLocks noChangeArrowheads="1"/>
              </p:cNvSpPr>
              <p:nvPr/>
            </p:nvSpPr>
            <p:spPr bwMode="auto">
              <a:xfrm>
                <a:off x="4065" y="1697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5" name="Rectangle 256"/>
              <p:cNvSpPr>
                <a:spLocks noChangeArrowheads="1"/>
              </p:cNvSpPr>
              <p:nvPr/>
            </p:nvSpPr>
            <p:spPr bwMode="auto">
              <a:xfrm>
                <a:off x="4077" y="1697"/>
                <a:ext cx="6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6" name="Rectangle 257"/>
              <p:cNvSpPr>
                <a:spLocks noChangeArrowheads="1"/>
              </p:cNvSpPr>
              <p:nvPr/>
            </p:nvSpPr>
            <p:spPr bwMode="auto">
              <a:xfrm>
                <a:off x="4083" y="1697"/>
                <a:ext cx="6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7" name="Rectangle 258"/>
              <p:cNvSpPr>
                <a:spLocks noChangeArrowheads="1"/>
              </p:cNvSpPr>
              <p:nvPr/>
            </p:nvSpPr>
            <p:spPr bwMode="auto">
              <a:xfrm>
                <a:off x="4089" y="1697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8" name="Rectangle 259"/>
              <p:cNvSpPr>
                <a:spLocks noChangeArrowheads="1"/>
              </p:cNvSpPr>
              <p:nvPr/>
            </p:nvSpPr>
            <p:spPr bwMode="auto">
              <a:xfrm>
                <a:off x="4101" y="1697"/>
                <a:ext cx="6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69" name="Rectangle 260"/>
              <p:cNvSpPr>
                <a:spLocks noChangeArrowheads="1"/>
              </p:cNvSpPr>
              <p:nvPr/>
            </p:nvSpPr>
            <p:spPr bwMode="auto">
              <a:xfrm>
                <a:off x="4107" y="1697"/>
                <a:ext cx="6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0" name="Rectangle 261"/>
              <p:cNvSpPr>
                <a:spLocks noChangeArrowheads="1"/>
              </p:cNvSpPr>
              <p:nvPr/>
            </p:nvSpPr>
            <p:spPr bwMode="auto">
              <a:xfrm>
                <a:off x="4113" y="1697"/>
                <a:ext cx="198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1" name="Rectangle 262"/>
              <p:cNvSpPr>
                <a:spLocks noChangeArrowheads="1"/>
              </p:cNvSpPr>
              <p:nvPr/>
            </p:nvSpPr>
            <p:spPr bwMode="auto">
              <a:xfrm>
                <a:off x="3921" y="1697"/>
                <a:ext cx="390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2" name="Rectangle 263"/>
              <p:cNvSpPr>
                <a:spLocks noChangeArrowheads="1"/>
              </p:cNvSpPr>
              <p:nvPr/>
            </p:nvSpPr>
            <p:spPr bwMode="auto">
              <a:xfrm>
                <a:off x="4071" y="1751"/>
                <a:ext cx="1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Rectangle 264"/>
              <p:cNvSpPr>
                <a:spLocks noChangeArrowheads="1"/>
              </p:cNvSpPr>
              <p:nvPr/>
            </p:nvSpPr>
            <p:spPr bwMode="auto">
              <a:xfrm>
                <a:off x="1563" y="2549"/>
                <a:ext cx="558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4" name="Rectangle 265"/>
              <p:cNvSpPr>
                <a:spLocks noChangeArrowheads="1"/>
              </p:cNvSpPr>
              <p:nvPr/>
            </p:nvSpPr>
            <p:spPr bwMode="auto">
              <a:xfrm>
                <a:off x="1563" y="2549"/>
                <a:ext cx="558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5" name="Rectangle 266"/>
              <p:cNvSpPr>
                <a:spLocks noChangeArrowheads="1"/>
              </p:cNvSpPr>
              <p:nvPr/>
            </p:nvSpPr>
            <p:spPr bwMode="auto">
              <a:xfrm>
                <a:off x="1545" y="2531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6" name="Rectangle 267"/>
              <p:cNvSpPr>
                <a:spLocks noChangeArrowheads="1"/>
              </p:cNvSpPr>
              <p:nvPr/>
            </p:nvSpPr>
            <p:spPr bwMode="auto">
              <a:xfrm>
                <a:off x="1551" y="2531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7" name="Rectangle 268"/>
              <p:cNvSpPr>
                <a:spLocks noChangeArrowheads="1"/>
              </p:cNvSpPr>
              <p:nvPr/>
            </p:nvSpPr>
            <p:spPr bwMode="auto">
              <a:xfrm>
                <a:off x="1563" y="2531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8" name="Rectangle 269"/>
              <p:cNvSpPr>
                <a:spLocks noChangeArrowheads="1"/>
              </p:cNvSpPr>
              <p:nvPr/>
            </p:nvSpPr>
            <p:spPr bwMode="auto">
              <a:xfrm>
                <a:off x="1575" y="2531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79" name="Rectangle 270"/>
              <p:cNvSpPr>
                <a:spLocks noChangeArrowheads="1"/>
              </p:cNvSpPr>
              <p:nvPr/>
            </p:nvSpPr>
            <p:spPr bwMode="auto">
              <a:xfrm>
                <a:off x="1587" y="2531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0" name="Rectangle 271"/>
              <p:cNvSpPr>
                <a:spLocks noChangeArrowheads="1"/>
              </p:cNvSpPr>
              <p:nvPr/>
            </p:nvSpPr>
            <p:spPr bwMode="auto">
              <a:xfrm>
                <a:off x="1599" y="2531"/>
                <a:ext cx="12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1" name="Rectangle 272"/>
              <p:cNvSpPr>
                <a:spLocks noChangeArrowheads="1"/>
              </p:cNvSpPr>
              <p:nvPr/>
            </p:nvSpPr>
            <p:spPr bwMode="auto">
              <a:xfrm>
                <a:off x="1611" y="2531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2" name="Rectangle 273"/>
              <p:cNvSpPr>
                <a:spLocks noChangeArrowheads="1"/>
              </p:cNvSpPr>
              <p:nvPr/>
            </p:nvSpPr>
            <p:spPr bwMode="auto">
              <a:xfrm>
                <a:off x="1623" y="2531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3" name="Rectangle 274"/>
              <p:cNvSpPr>
                <a:spLocks noChangeArrowheads="1"/>
              </p:cNvSpPr>
              <p:nvPr/>
            </p:nvSpPr>
            <p:spPr bwMode="auto">
              <a:xfrm>
                <a:off x="1635" y="2531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4" name="Rectangle 275"/>
              <p:cNvSpPr>
                <a:spLocks noChangeArrowheads="1"/>
              </p:cNvSpPr>
              <p:nvPr/>
            </p:nvSpPr>
            <p:spPr bwMode="auto">
              <a:xfrm>
                <a:off x="1647" y="2531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5" name="Rectangle 276"/>
              <p:cNvSpPr>
                <a:spLocks noChangeArrowheads="1"/>
              </p:cNvSpPr>
              <p:nvPr/>
            </p:nvSpPr>
            <p:spPr bwMode="auto">
              <a:xfrm>
                <a:off x="1659" y="2531"/>
                <a:ext cx="12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6" name="Rectangle 277"/>
              <p:cNvSpPr>
                <a:spLocks noChangeArrowheads="1"/>
              </p:cNvSpPr>
              <p:nvPr/>
            </p:nvSpPr>
            <p:spPr bwMode="auto">
              <a:xfrm>
                <a:off x="1671" y="2531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7" name="Rectangle 278"/>
              <p:cNvSpPr>
                <a:spLocks noChangeArrowheads="1"/>
              </p:cNvSpPr>
              <p:nvPr/>
            </p:nvSpPr>
            <p:spPr bwMode="auto">
              <a:xfrm>
                <a:off x="1683" y="2531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8" name="Rectangle 279"/>
              <p:cNvSpPr>
                <a:spLocks noChangeArrowheads="1"/>
              </p:cNvSpPr>
              <p:nvPr/>
            </p:nvSpPr>
            <p:spPr bwMode="auto">
              <a:xfrm>
                <a:off x="1695" y="2531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89" name="Rectangle 280"/>
              <p:cNvSpPr>
                <a:spLocks noChangeArrowheads="1"/>
              </p:cNvSpPr>
              <p:nvPr/>
            </p:nvSpPr>
            <p:spPr bwMode="auto">
              <a:xfrm>
                <a:off x="1713" y="2531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0" name="Rectangle 281"/>
              <p:cNvSpPr>
                <a:spLocks noChangeArrowheads="1"/>
              </p:cNvSpPr>
              <p:nvPr/>
            </p:nvSpPr>
            <p:spPr bwMode="auto">
              <a:xfrm>
                <a:off x="1731" y="2531"/>
                <a:ext cx="6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1" name="Rectangle 282"/>
              <p:cNvSpPr>
                <a:spLocks noChangeArrowheads="1"/>
              </p:cNvSpPr>
              <p:nvPr/>
            </p:nvSpPr>
            <p:spPr bwMode="auto">
              <a:xfrm>
                <a:off x="1737" y="2531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2" name="Rectangle 283"/>
              <p:cNvSpPr>
                <a:spLocks noChangeArrowheads="1"/>
              </p:cNvSpPr>
              <p:nvPr/>
            </p:nvSpPr>
            <p:spPr bwMode="auto">
              <a:xfrm>
                <a:off x="1749" y="2531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3" name="Rectangle 284"/>
              <p:cNvSpPr>
                <a:spLocks noChangeArrowheads="1"/>
              </p:cNvSpPr>
              <p:nvPr/>
            </p:nvSpPr>
            <p:spPr bwMode="auto">
              <a:xfrm>
                <a:off x="1761" y="2531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4" name="Rectangle 285"/>
              <p:cNvSpPr>
                <a:spLocks noChangeArrowheads="1"/>
              </p:cNvSpPr>
              <p:nvPr/>
            </p:nvSpPr>
            <p:spPr bwMode="auto">
              <a:xfrm>
                <a:off x="1773" y="2531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5" name="Rectangle 286"/>
              <p:cNvSpPr>
                <a:spLocks noChangeArrowheads="1"/>
              </p:cNvSpPr>
              <p:nvPr/>
            </p:nvSpPr>
            <p:spPr bwMode="auto">
              <a:xfrm>
                <a:off x="1785" y="2531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6" name="Rectangle 287"/>
              <p:cNvSpPr>
                <a:spLocks noChangeArrowheads="1"/>
              </p:cNvSpPr>
              <p:nvPr/>
            </p:nvSpPr>
            <p:spPr bwMode="auto">
              <a:xfrm>
                <a:off x="1797" y="2531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7" name="Rectangle 288"/>
              <p:cNvSpPr>
                <a:spLocks noChangeArrowheads="1"/>
              </p:cNvSpPr>
              <p:nvPr/>
            </p:nvSpPr>
            <p:spPr bwMode="auto">
              <a:xfrm>
                <a:off x="1809" y="2531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8" name="Rectangle 289"/>
              <p:cNvSpPr>
                <a:spLocks noChangeArrowheads="1"/>
              </p:cNvSpPr>
              <p:nvPr/>
            </p:nvSpPr>
            <p:spPr bwMode="auto">
              <a:xfrm>
                <a:off x="1821" y="2531"/>
                <a:ext cx="282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199" name="Rectangle 290"/>
              <p:cNvSpPr>
                <a:spLocks noChangeArrowheads="1"/>
              </p:cNvSpPr>
              <p:nvPr/>
            </p:nvSpPr>
            <p:spPr bwMode="auto">
              <a:xfrm>
                <a:off x="1545" y="2531"/>
                <a:ext cx="558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0" name="Rectangle 291"/>
              <p:cNvSpPr>
                <a:spLocks noChangeArrowheads="1"/>
              </p:cNvSpPr>
              <p:nvPr/>
            </p:nvSpPr>
            <p:spPr bwMode="auto">
              <a:xfrm>
                <a:off x="1689" y="2585"/>
                <a:ext cx="29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Sínlezáró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1" name="Rectangle 292"/>
              <p:cNvSpPr>
                <a:spLocks noChangeArrowheads="1"/>
              </p:cNvSpPr>
              <p:nvPr/>
            </p:nvSpPr>
            <p:spPr bwMode="auto">
              <a:xfrm>
                <a:off x="849" y="2549"/>
                <a:ext cx="63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2" name="Rectangle 293"/>
              <p:cNvSpPr>
                <a:spLocks noChangeArrowheads="1"/>
              </p:cNvSpPr>
              <p:nvPr/>
            </p:nvSpPr>
            <p:spPr bwMode="auto">
              <a:xfrm>
                <a:off x="849" y="2549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3" name="Rectangle 294"/>
              <p:cNvSpPr>
                <a:spLocks noChangeArrowheads="1"/>
              </p:cNvSpPr>
              <p:nvPr/>
            </p:nvSpPr>
            <p:spPr bwMode="auto">
              <a:xfrm>
                <a:off x="831" y="2531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4" name="Rectangle 295"/>
              <p:cNvSpPr>
                <a:spLocks noChangeArrowheads="1"/>
              </p:cNvSpPr>
              <p:nvPr/>
            </p:nvSpPr>
            <p:spPr bwMode="auto">
              <a:xfrm>
                <a:off x="843" y="2531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5" name="Rectangle 296"/>
              <p:cNvSpPr>
                <a:spLocks noChangeArrowheads="1"/>
              </p:cNvSpPr>
              <p:nvPr/>
            </p:nvSpPr>
            <p:spPr bwMode="auto">
              <a:xfrm>
                <a:off x="855" y="2531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6" name="Rectangle 297"/>
              <p:cNvSpPr>
                <a:spLocks noChangeArrowheads="1"/>
              </p:cNvSpPr>
              <p:nvPr/>
            </p:nvSpPr>
            <p:spPr bwMode="auto">
              <a:xfrm>
                <a:off x="867" y="2531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7" name="Rectangle 298"/>
              <p:cNvSpPr>
                <a:spLocks noChangeArrowheads="1"/>
              </p:cNvSpPr>
              <p:nvPr/>
            </p:nvSpPr>
            <p:spPr bwMode="auto">
              <a:xfrm>
                <a:off x="879" y="2531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8" name="Rectangle 299"/>
              <p:cNvSpPr>
                <a:spLocks noChangeArrowheads="1"/>
              </p:cNvSpPr>
              <p:nvPr/>
            </p:nvSpPr>
            <p:spPr bwMode="auto">
              <a:xfrm>
                <a:off x="891" y="2531"/>
                <a:ext cx="18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09" name="Rectangle 300"/>
              <p:cNvSpPr>
                <a:spLocks noChangeArrowheads="1"/>
              </p:cNvSpPr>
              <p:nvPr/>
            </p:nvSpPr>
            <p:spPr bwMode="auto">
              <a:xfrm>
                <a:off x="909" y="2531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0" name="Rectangle 301"/>
              <p:cNvSpPr>
                <a:spLocks noChangeArrowheads="1"/>
              </p:cNvSpPr>
              <p:nvPr/>
            </p:nvSpPr>
            <p:spPr bwMode="auto">
              <a:xfrm>
                <a:off x="921" y="2531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1" name="Rectangle 302"/>
              <p:cNvSpPr>
                <a:spLocks noChangeArrowheads="1"/>
              </p:cNvSpPr>
              <p:nvPr/>
            </p:nvSpPr>
            <p:spPr bwMode="auto">
              <a:xfrm>
                <a:off x="933" y="2531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2" name="Rectangle 303"/>
              <p:cNvSpPr>
                <a:spLocks noChangeArrowheads="1"/>
              </p:cNvSpPr>
              <p:nvPr/>
            </p:nvSpPr>
            <p:spPr bwMode="auto">
              <a:xfrm>
                <a:off x="945" y="2531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3" name="Rectangle 304"/>
              <p:cNvSpPr>
                <a:spLocks noChangeArrowheads="1"/>
              </p:cNvSpPr>
              <p:nvPr/>
            </p:nvSpPr>
            <p:spPr bwMode="auto">
              <a:xfrm>
                <a:off x="957" y="2531"/>
                <a:ext cx="18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4" name="Rectangle 305"/>
              <p:cNvSpPr>
                <a:spLocks noChangeArrowheads="1"/>
              </p:cNvSpPr>
              <p:nvPr/>
            </p:nvSpPr>
            <p:spPr bwMode="auto">
              <a:xfrm>
                <a:off x="975" y="2531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5" name="Rectangle 306"/>
              <p:cNvSpPr>
                <a:spLocks noChangeArrowheads="1"/>
              </p:cNvSpPr>
              <p:nvPr/>
            </p:nvSpPr>
            <p:spPr bwMode="auto">
              <a:xfrm>
                <a:off x="987" y="2531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6" name="Rectangle 307"/>
              <p:cNvSpPr>
                <a:spLocks noChangeArrowheads="1"/>
              </p:cNvSpPr>
              <p:nvPr/>
            </p:nvSpPr>
            <p:spPr bwMode="auto">
              <a:xfrm>
                <a:off x="1005" y="2531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7" name="Rectangle 308"/>
              <p:cNvSpPr>
                <a:spLocks noChangeArrowheads="1"/>
              </p:cNvSpPr>
              <p:nvPr/>
            </p:nvSpPr>
            <p:spPr bwMode="auto">
              <a:xfrm>
                <a:off x="1023" y="2531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8" name="Rectangle 309"/>
              <p:cNvSpPr>
                <a:spLocks noChangeArrowheads="1"/>
              </p:cNvSpPr>
              <p:nvPr/>
            </p:nvSpPr>
            <p:spPr bwMode="auto">
              <a:xfrm>
                <a:off x="1041" y="2531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19" name="Rectangle 310"/>
              <p:cNvSpPr>
                <a:spLocks noChangeArrowheads="1"/>
              </p:cNvSpPr>
              <p:nvPr/>
            </p:nvSpPr>
            <p:spPr bwMode="auto">
              <a:xfrm>
                <a:off x="1053" y="2531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0" name="Rectangle 311"/>
              <p:cNvSpPr>
                <a:spLocks noChangeArrowheads="1"/>
              </p:cNvSpPr>
              <p:nvPr/>
            </p:nvSpPr>
            <p:spPr bwMode="auto">
              <a:xfrm>
                <a:off x="1065" y="2531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1" name="Rectangle 312"/>
              <p:cNvSpPr>
                <a:spLocks noChangeArrowheads="1"/>
              </p:cNvSpPr>
              <p:nvPr/>
            </p:nvSpPr>
            <p:spPr bwMode="auto">
              <a:xfrm>
                <a:off x="1077" y="2531"/>
                <a:ext cx="18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2" name="Rectangle 313"/>
              <p:cNvSpPr>
                <a:spLocks noChangeArrowheads="1"/>
              </p:cNvSpPr>
              <p:nvPr/>
            </p:nvSpPr>
            <p:spPr bwMode="auto">
              <a:xfrm>
                <a:off x="1095" y="2531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3" name="Rectangle 314"/>
              <p:cNvSpPr>
                <a:spLocks noChangeArrowheads="1"/>
              </p:cNvSpPr>
              <p:nvPr/>
            </p:nvSpPr>
            <p:spPr bwMode="auto">
              <a:xfrm>
                <a:off x="1107" y="2531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4" name="Rectangle 315"/>
              <p:cNvSpPr>
                <a:spLocks noChangeArrowheads="1"/>
              </p:cNvSpPr>
              <p:nvPr/>
            </p:nvSpPr>
            <p:spPr bwMode="auto">
              <a:xfrm>
                <a:off x="1119" y="2531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5" name="Rectangle 316"/>
              <p:cNvSpPr>
                <a:spLocks noChangeArrowheads="1"/>
              </p:cNvSpPr>
              <p:nvPr/>
            </p:nvSpPr>
            <p:spPr bwMode="auto">
              <a:xfrm>
                <a:off x="1131" y="2531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6" name="Rectangle 317"/>
              <p:cNvSpPr>
                <a:spLocks noChangeArrowheads="1"/>
              </p:cNvSpPr>
              <p:nvPr/>
            </p:nvSpPr>
            <p:spPr bwMode="auto">
              <a:xfrm>
                <a:off x="1143" y="2531"/>
                <a:ext cx="32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7" name="Rectangle 318"/>
              <p:cNvSpPr>
                <a:spLocks noChangeArrowheads="1"/>
              </p:cNvSpPr>
              <p:nvPr/>
            </p:nvSpPr>
            <p:spPr bwMode="auto">
              <a:xfrm>
                <a:off x="831" y="2531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28" name="Rectangle 319"/>
              <p:cNvSpPr>
                <a:spLocks noChangeArrowheads="1"/>
              </p:cNvSpPr>
              <p:nvPr/>
            </p:nvSpPr>
            <p:spPr bwMode="auto">
              <a:xfrm>
                <a:off x="945" y="2585"/>
                <a:ext cx="4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SínÖsszekötõ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9" name="Rectangle 320"/>
              <p:cNvSpPr>
                <a:spLocks noChangeArrowheads="1"/>
              </p:cNvSpPr>
              <p:nvPr/>
            </p:nvSpPr>
            <p:spPr bwMode="auto">
              <a:xfrm>
                <a:off x="1533" y="2057"/>
                <a:ext cx="63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0" name="Rectangle 321"/>
              <p:cNvSpPr>
                <a:spLocks noChangeArrowheads="1"/>
              </p:cNvSpPr>
              <p:nvPr/>
            </p:nvSpPr>
            <p:spPr bwMode="auto">
              <a:xfrm>
                <a:off x="1533" y="2057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1" name="Rectangle 322"/>
              <p:cNvSpPr>
                <a:spLocks noChangeArrowheads="1"/>
              </p:cNvSpPr>
              <p:nvPr/>
            </p:nvSpPr>
            <p:spPr bwMode="auto">
              <a:xfrm>
                <a:off x="1515" y="2039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2" name="Rectangle 323"/>
              <p:cNvSpPr>
                <a:spLocks noChangeArrowheads="1"/>
              </p:cNvSpPr>
              <p:nvPr/>
            </p:nvSpPr>
            <p:spPr bwMode="auto">
              <a:xfrm>
                <a:off x="1527" y="2039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3" name="Rectangle 324"/>
              <p:cNvSpPr>
                <a:spLocks noChangeArrowheads="1"/>
              </p:cNvSpPr>
              <p:nvPr/>
            </p:nvSpPr>
            <p:spPr bwMode="auto">
              <a:xfrm>
                <a:off x="1539" y="2039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4" name="Rectangle 325"/>
              <p:cNvSpPr>
                <a:spLocks noChangeArrowheads="1"/>
              </p:cNvSpPr>
              <p:nvPr/>
            </p:nvSpPr>
            <p:spPr bwMode="auto">
              <a:xfrm>
                <a:off x="1551" y="2039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5" name="Rectangle 326"/>
              <p:cNvSpPr>
                <a:spLocks noChangeArrowheads="1"/>
              </p:cNvSpPr>
              <p:nvPr/>
            </p:nvSpPr>
            <p:spPr bwMode="auto">
              <a:xfrm>
                <a:off x="1563" y="2039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6" name="Rectangle 327"/>
              <p:cNvSpPr>
                <a:spLocks noChangeArrowheads="1"/>
              </p:cNvSpPr>
              <p:nvPr/>
            </p:nvSpPr>
            <p:spPr bwMode="auto">
              <a:xfrm>
                <a:off x="1575" y="2039"/>
                <a:ext cx="18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7" name="Rectangle 328"/>
              <p:cNvSpPr>
                <a:spLocks noChangeArrowheads="1"/>
              </p:cNvSpPr>
              <p:nvPr/>
            </p:nvSpPr>
            <p:spPr bwMode="auto">
              <a:xfrm>
                <a:off x="1593" y="2039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8" name="Rectangle 329"/>
              <p:cNvSpPr>
                <a:spLocks noChangeArrowheads="1"/>
              </p:cNvSpPr>
              <p:nvPr/>
            </p:nvSpPr>
            <p:spPr bwMode="auto">
              <a:xfrm>
                <a:off x="1605" y="2039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39" name="Rectangle 330"/>
              <p:cNvSpPr>
                <a:spLocks noChangeArrowheads="1"/>
              </p:cNvSpPr>
              <p:nvPr/>
            </p:nvSpPr>
            <p:spPr bwMode="auto">
              <a:xfrm>
                <a:off x="1617" y="2039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0" name="Rectangle 331"/>
              <p:cNvSpPr>
                <a:spLocks noChangeArrowheads="1"/>
              </p:cNvSpPr>
              <p:nvPr/>
            </p:nvSpPr>
            <p:spPr bwMode="auto">
              <a:xfrm>
                <a:off x="1629" y="2039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1" name="Rectangle 332"/>
              <p:cNvSpPr>
                <a:spLocks noChangeArrowheads="1"/>
              </p:cNvSpPr>
              <p:nvPr/>
            </p:nvSpPr>
            <p:spPr bwMode="auto">
              <a:xfrm>
                <a:off x="1641" y="2039"/>
                <a:ext cx="18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2" name="Rectangle 333"/>
              <p:cNvSpPr>
                <a:spLocks noChangeArrowheads="1"/>
              </p:cNvSpPr>
              <p:nvPr/>
            </p:nvSpPr>
            <p:spPr bwMode="auto">
              <a:xfrm>
                <a:off x="1659" y="2039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3" name="Rectangle 334"/>
              <p:cNvSpPr>
                <a:spLocks noChangeArrowheads="1"/>
              </p:cNvSpPr>
              <p:nvPr/>
            </p:nvSpPr>
            <p:spPr bwMode="auto">
              <a:xfrm>
                <a:off x="1671" y="2039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4" name="Rectangle 335"/>
              <p:cNvSpPr>
                <a:spLocks noChangeArrowheads="1"/>
              </p:cNvSpPr>
              <p:nvPr/>
            </p:nvSpPr>
            <p:spPr bwMode="auto">
              <a:xfrm>
                <a:off x="1689" y="2039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5" name="Rectangle 336"/>
              <p:cNvSpPr>
                <a:spLocks noChangeArrowheads="1"/>
              </p:cNvSpPr>
              <p:nvPr/>
            </p:nvSpPr>
            <p:spPr bwMode="auto">
              <a:xfrm>
                <a:off x="1707" y="2039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6" name="Rectangle 337"/>
              <p:cNvSpPr>
                <a:spLocks noChangeArrowheads="1"/>
              </p:cNvSpPr>
              <p:nvPr/>
            </p:nvSpPr>
            <p:spPr bwMode="auto">
              <a:xfrm>
                <a:off x="1725" y="2039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7" name="Rectangle 338"/>
              <p:cNvSpPr>
                <a:spLocks noChangeArrowheads="1"/>
              </p:cNvSpPr>
              <p:nvPr/>
            </p:nvSpPr>
            <p:spPr bwMode="auto">
              <a:xfrm>
                <a:off x="1737" y="2039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8" name="Rectangle 339"/>
              <p:cNvSpPr>
                <a:spLocks noChangeArrowheads="1"/>
              </p:cNvSpPr>
              <p:nvPr/>
            </p:nvSpPr>
            <p:spPr bwMode="auto">
              <a:xfrm>
                <a:off x="1749" y="2039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49" name="Rectangle 340"/>
              <p:cNvSpPr>
                <a:spLocks noChangeArrowheads="1"/>
              </p:cNvSpPr>
              <p:nvPr/>
            </p:nvSpPr>
            <p:spPr bwMode="auto">
              <a:xfrm>
                <a:off x="1761" y="2039"/>
                <a:ext cx="18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0" name="Rectangle 341"/>
              <p:cNvSpPr>
                <a:spLocks noChangeArrowheads="1"/>
              </p:cNvSpPr>
              <p:nvPr/>
            </p:nvSpPr>
            <p:spPr bwMode="auto">
              <a:xfrm>
                <a:off x="1779" y="2039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1" name="Rectangle 342"/>
              <p:cNvSpPr>
                <a:spLocks noChangeArrowheads="1"/>
              </p:cNvSpPr>
              <p:nvPr/>
            </p:nvSpPr>
            <p:spPr bwMode="auto">
              <a:xfrm>
                <a:off x="1791" y="2039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2" name="Rectangle 343"/>
              <p:cNvSpPr>
                <a:spLocks noChangeArrowheads="1"/>
              </p:cNvSpPr>
              <p:nvPr/>
            </p:nvSpPr>
            <p:spPr bwMode="auto">
              <a:xfrm>
                <a:off x="1803" y="2039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3" name="Rectangle 344"/>
              <p:cNvSpPr>
                <a:spLocks noChangeArrowheads="1"/>
              </p:cNvSpPr>
              <p:nvPr/>
            </p:nvSpPr>
            <p:spPr bwMode="auto">
              <a:xfrm>
                <a:off x="1815" y="2039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4" name="Rectangle 345"/>
              <p:cNvSpPr>
                <a:spLocks noChangeArrowheads="1"/>
              </p:cNvSpPr>
              <p:nvPr/>
            </p:nvSpPr>
            <p:spPr bwMode="auto">
              <a:xfrm>
                <a:off x="1827" y="2039"/>
                <a:ext cx="32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5" name="Rectangle 346"/>
              <p:cNvSpPr>
                <a:spLocks noChangeArrowheads="1"/>
              </p:cNvSpPr>
              <p:nvPr/>
            </p:nvSpPr>
            <p:spPr bwMode="auto">
              <a:xfrm>
                <a:off x="1515" y="2039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6" name="Rectangle 347"/>
              <p:cNvSpPr>
                <a:spLocks noChangeArrowheads="1"/>
              </p:cNvSpPr>
              <p:nvPr/>
            </p:nvSpPr>
            <p:spPr bwMode="auto">
              <a:xfrm>
                <a:off x="1731" y="2093"/>
                <a:ext cx="22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Sínvég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7" name="Rectangle 348"/>
              <p:cNvSpPr>
                <a:spLocks noChangeArrowheads="1"/>
              </p:cNvSpPr>
              <p:nvPr/>
            </p:nvSpPr>
            <p:spPr bwMode="auto">
              <a:xfrm>
                <a:off x="3219" y="2993"/>
                <a:ext cx="636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8" name="Rectangle 349"/>
              <p:cNvSpPr>
                <a:spLocks noChangeArrowheads="1"/>
              </p:cNvSpPr>
              <p:nvPr/>
            </p:nvSpPr>
            <p:spPr bwMode="auto">
              <a:xfrm>
                <a:off x="3219" y="2993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59" name="Rectangle 350"/>
              <p:cNvSpPr>
                <a:spLocks noChangeArrowheads="1"/>
              </p:cNvSpPr>
              <p:nvPr/>
            </p:nvSpPr>
            <p:spPr bwMode="auto">
              <a:xfrm>
                <a:off x="3201" y="2975"/>
                <a:ext cx="12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0" name="Rectangle 351"/>
              <p:cNvSpPr>
                <a:spLocks noChangeArrowheads="1"/>
              </p:cNvSpPr>
              <p:nvPr/>
            </p:nvSpPr>
            <p:spPr bwMode="auto">
              <a:xfrm>
                <a:off x="3213" y="2975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1" name="Rectangle 352"/>
              <p:cNvSpPr>
                <a:spLocks noChangeArrowheads="1"/>
              </p:cNvSpPr>
              <p:nvPr/>
            </p:nvSpPr>
            <p:spPr bwMode="auto">
              <a:xfrm>
                <a:off x="3225" y="2975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2" name="Rectangle 353"/>
              <p:cNvSpPr>
                <a:spLocks noChangeArrowheads="1"/>
              </p:cNvSpPr>
              <p:nvPr/>
            </p:nvSpPr>
            <p:spPr bwMode="auto">
              <a:xfrm>
                <a:off x="3237" y="2975"/>
                <a:ext cx="12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3" name="Rectangle 354"/>
              <p:cNvSpPr>
                <a:spLocks noChangeArrowheads="1"/>
              </p:cNvSpPr>
              <p:nvPr/>
            </p:nvSpPr>
            <p:spPr bwMode="auto">
              <a:xfrm>
                <a:off x="3249" y="2975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4" name="Rectangle 355"/>
              <p:cNvSpPr>
                <a:spLocks noChangeArrowheads="1"/>
              </p:cNvSpPr>
              <p:nvPr/>
            </p:nvSpPr>
            <p:spPr bwMode="auto">
              <a:xfrm>
                <a:off x="3261" y="2975"/>
                <a:ext cx="18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5" name="Rectangle 356"/>
              <p:cNvSpPr>
                <a:spLocks noChangeArrowheads="1"/>
              </p:cNvSpPr>
              <p:nvPr/>
            </p:nvSpPr>
            <p:spPr bwMode="auto">
              <a:xfrm>
                <a:off x="3279" y="2975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6" name="Rectangle 357"/>
              <p:cNvSpPr>
                <a:spLocks noChangeArrowheads="1"/>
              </p:cNvSpPr>
              <p:nvPr/>
            </p:nvSpPr>
            <p:spPr bwMode="auto">
              <a:xfrm>
                <a:off x="3291" y="2975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7" name="Rectangle 358"/>
              <p:cNvSpPr>
                <a:spLocks noChangeArrowheads="1"/>
              </p:cNvSpPr>
              <p:nvPr/>
            </p:nvSpPr>
            <p:spPr bwMode="auto">
              <a:xfrm>
                <a:off x="3303" y="2975"/>
                <a:ext cx="12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8" name="Rectangle 359"/>
              <p:cNvSpPr>
                <a:spLocks noChangeArrowheads="1"/>
              </p:cNvSpPr>
              <p:nvPr/>
            </p:nvSpPr>
            <p:spPr bwMode="auto">
              <a:xfrm>
                <a:off x="3315" y="2975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69" name="Rectangle 360"/>
              <p:cNvSpPr>
                <a:spLocks noChangeArrowheads="1"/>
              </p:cNvSpPr>
              <p:nvPr/>
            </p:nvSpPr>
            <p:spPr bwMode="auto">
              <a:xfrm>
                <a:off x="3327" y="2975"/>
                <a:ext cx="18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0" name="Rectangle 361"/>
              <p:cNvSpPr>
                <a:spLocks noChangeArrowheads="1"/>
              </p:cNvSpPr>
              <p:nvPr/>
            </p:nvSpPr>
            <p:spPr bwMode="auto">
              <a:xfrm>
                <a:off x="3345" y="2975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1" name="Rectangle 362"/>
              <p:cNvSpPr>
                <a:spLocks noChangeArrowheads="1"/>
              </p:cNvSpPr>
              <p:nvPr/>
            </p:nvSpPr>
            <p:spPr bwMode="auto">
              <a:xfrm>
                <a:off x="3357" y="2975"/>
                <a:ext cx="18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2" name="Rectangle 363"/>
              <p:cNvSpPr>
                <a:spLocks noChangeArrowheads="1"/>
              </p:cNvSpPr>
              <p:nvPr/>
            </p:nvSpPr>
            <p:spPr bwMode="auto">
              <a:xfrm>
                <a:off x="3375" y="2975"/>
                <a:ext cx="18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3" name="Rectangle 364"/>
              <p:cNvSpPr>
                <a:spLocks noChangeArrowheads="1"/>
              </p:cNvSpPr>
              <p:nvPr/>
            </p:nvSpPr>
            <p:spPr bwMode="auto">
              <a:xfrm>
                <a:off x="3393" y="2975"/>
                <a:ext cx="18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4" name="Rectangle 365"/>
              <p:cNvSpPr>
                <a:spLocks noChangeArrowheads="1"/>
              </p:cNvSpPr>
              <p:nvPr/>
            </p:nvSpPr>
            <p:spPr bwMode="auto">
              <a:xfrm>
                <a:off x="3411" y="2975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5" name="Rectangle 366"/>
              <p:cNvSpPr>
                <a:spLocks noChangeArrowheads="1"/>
              </p:cNvSpPr>
              <p:nvPr/>
            </p:nvSpPr>
            <p:spPr bwMode="auto">
              <a:xfrm>
                <a:off x="3423" y="2975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6" name="Rectangle 367"/>
              <p:cNvSpPr>
                <a:spLocks noChangeArrowheads="1"/>
              </p:cNvSpPr>
              <p:nvPr/>
            </p:nvSpPr>
            <p:spPr bwMode="auto">
              <a:xfrm>
                <a:off x="3435" y="2975"/>
                <a:ext cx="12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7" name="Rectangle 368"/>
              <p:cNvSpPr>
                <a:spLocks noChangeArrowheads="1"/>
              </p:cNvSpPr>
              <p:nvPr/>
            </p:nvSpPr>
            <p:spPr bwMode="auto">
              <a:xfrm>
                <a:off x="3447" y="2975"/>
                <a:ext cx="18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8" name="Rectangle 369"/>
              <p:cNvSpPr>
                <a:spLocks noChangeArrowheads="1"/>
              </p:cNvSpPr>
              <p:nvPr/>
            </p:nvSpPr>
            <p:spPr bwMode="auto">
              <a:xfrm>
                <a:off x="3465" y="2975"/>
                <a:ext cx="12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79" name="Rectangle 370"/>
              <p:cNvSpPr>
                <a:spLocks noChangeArrowheads="1"/>
              </p:cNvSpPr>
              <p:nvPr/>
            </p:nvSpPr>
            <p:spPr bwMode="auto">
              <a:xfrm>
                <a:off x="3477" y="2975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0" name="Rectangle 371"/>
              <p:cNvSpPr>
                <a:spLocks noChangeArrowheads="1"/>
              </p:cNvSpPr>
              <p:nvPr/>
            </p:nvSpPr>
            <p:spPr bwMode="auto">
              <a:xfrm>
                <a:off x="3489" y="2975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1" name="Rectangle 372"/>
              <p:cNvSpPr>
                <a:spLocks noChangeArrowheads="1"/>
              </p:cNvSpPr>
              <p:nvPr/>
            </p:nvSpPr>
            <p:spPr bwMode="auto">
              <a:xfrm>
                <a:off x="3501" y="2975"/>
                <a:ext cx="12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2" name="Rectangle 373"/>
              <p:cNvSpPr>
                <a:spLocks noChangeArrowheads="1"/>
              </p:cNvSpPr>
              <p:nvPr/>
            </p:nvSpPr>
            <p:spPr bwMode="auto">
              <a:xfrm>
                <a:off x="3513" y="2975"/>
                <a:ext cx="32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3" name="Rectangle 374"/>
              <p:cNvSpPr>
                <a:spLocks noChangeArrowheads="1"/>
              </p:cNvSpPr>
              <p:nvPr/>
            </p:nvSpPr>
            <p:spPr bwMode="auto">
              <a:xfrm>
                <a:off x="3201" y="2975"/>
                <a:ext cx="636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4" name="Rectangle 375"/>
              <p:cNvSpPr>
                <a:spLocks noChangeArrowheads="1"/>
              </p:cNvSpPr>
              <p:nvPr/>
            </p:nvSpPr>
            <p:spPr bwMode="auto">
              <a:xfrm>
                <a:off x="3315" y="3029"/>
                <a:ext cx="4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Szemelyvonat</a:t>
                </a:r>
                <a:endParaRPr kumimoji="0" lang="hu-H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5" name="Rectangle 376"/>
              <p:cNvSpPr>
                <a:spLocks noChangeArrowheads="1"/>
              </p:cNvSpPr>
              <p:nvPr/>
            </p:nvSpPr>
            <p:spPr bwMode="auto">
              <a:xfrm>
                <a:off x="4479" y="1715"/>
                <a:ext cx="462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6" name="Rectangle 377"/>
              <p:cNvSpPr>
                <a:spLocks noChangeArrowheads="1"/>
              </p:cNvSpPr>
              <p:nvPr/>
            </p:nvSpPr>
            <p:spPr bwMode="auto">
              <a:xfrm>
                <a:off x="4479" y="1715"/>
                <a:ext cx="462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7" name="Rectangle 378"/>
              <p:cNvSpPr>
                <a:spLocks noChangeArrowheads="1"/>
              </p:cNvSpPr>
              <p:nvPr/>
            </p:nvSpPr>
            <p:spPr bwMode="auto">
              <a:xfrm>
                <a:off x="4461" y="1697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8" name="Rectangle 379"/>
              <p:cNvSpPr>
                <a:spLocks noChangeArrowheads="1"/>
              </p:cNvSpPr>
              <p:nvPr/>
            </p:nvSpPr>
            <p:spPr bwMode="auto">
              <a:xfrm>
                <a:off x="4467" y="1697"/>
                <a:ext cx="12" cy="162"/>
              </a:xfrm>
              <a:prstGeom prst="rect">
                <a:avLst/>
              </a:prstGeom>
              <a:solidFill>
                <a:srgbClr val="E6D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89" name="Rectangle 380"/>
              <p:cNvSpPr>
                <a:spLocks noChangeArrowheads="1"/>
              </p:cNvSpPr>
              <p:nvPr/>
            </p:nvSpPr>
            <p:spPr bwMode="auto">
              <a:xfrm>
                <a:off x="4479" y="1697"/>
                <a:ext cx="12" cy="162"/>
              </a:xfrm>
              <a:prstGeom prst="rect">
                <a:avLst/>
              </a:prstGeom>
              <a:solidFill>
                <a:srgbClr val="E7D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0" name="Rectangle 381"/>
              <p:cNvSpPr>
                <a:spLocks noChangeArrowheads="1"/>
              </p:cNvSpPr>
              <p:nvPr/>
            </p:nvSpPr>
            <p:spPr bwMode="auto">
              <a:xfrm>
                <a:off x="4491" y="1697"/>
                <a:ext cx="6" cy="162"/>
              </a:xfrm>
              <a:prstGeom prst="rect">
                <a:avLst/>
              </a:prstGeom>
              <a:solidFill>
                <a:srgbClr val="E8DE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1" name="Rectangle 382"/>
              <p:cNvSpPr>
                <a:spLocks noChangeArrowheads="1"/>
              </p:cNvSpPr>
              <p:nvPr/>
            </p:nvSpPr>
            <p:spPr bwMode="auto">
              <a:xfrm>
                <a:off x="4497" y="1697"/>
                <a:ext cx="12" cy="162"/>
              </a:xfrm>
              <a:prstGeom prst="rect">
                <a:avLst/>
              </a:prstGeom>
              <a:solidFill>
                <a:srgbClr val="E9DF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2" name="Rectangle 383"/>
              <p:cNvSpPr>
                <a:spLocks noChangeArrowheads="1"/>
              </p:cNvSpPr>
              <p:nvPr/>
            </p:nvSpPr>
            <p:spPr bwMode="auto">
              <a:xfrm>
                <a:off x="4509" y="1697"/>
                <a:ext cx="6" cy="162"/>
              </a:xfrm>
              <a:prstGeom prst="rect">
                <a:avLst/>
              </a:prstGeom>
              <a:solidFill>
                <a:srgbClr val="EAE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3" name="Rectangle 384"/>
              <p:cNvSpPr>
                <a:spLocks noChangeArrowheads="1"/>
              </p:cNvSpPr>
              <p:nvPr/>
            </p:nvSpPr>
            <p:spPr bwMode="auto">
              <a:xfrm>
                <a:off x="4515" y="1697"/>
                <a:ext cx="12" cy="162"/>
              </a:xfrm>
              <a:prstGeom prst="rect">
                <a:avLst/>
              </a:prstGeom>
              <a:solidFill>
                <a:srgbClr val="EBE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4" name="Rectangle 385"/>
              <p:cNvSpPr>
                <a:spLocks noChangeArrowheads="1"/>
              </p:cNvSpPr>
              <p:nvPr/>
            </p:nvSpPr>
            <p:spPr bwMode="auto">
              <a:xfrm>
                <a:off x="4527" y="1697"/>
                <a:ext cx="12" cy="162"/>
              </a:xfrm>
              <a:prstGeom prst="rect">
                <a:avLst/>
              </a:prstGeom>
              <a:solidFill>
                <a:srgbClr val="ECE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5" name="Rectangle 386"/>
              <p:cNvSpPr>
                <a:spLocks noChangeArrowheads="1"/>
              </p:cNvSpPr>
              <p:nvPr/>
            </p:nvSpPr>
            <p:spPr bwMode="auto">
              <a:xfrm>
                <a:off x="4539" y="1697"/>
                <a:ext cx="6" cy="162"/>
              </a:xfrm>
              <a:prstGeom prst="rect">
                <a:avLst/>
              </a:prstGeom>
              <a:solidFill>
                <a:srgbClr val="EDE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6" name="Rectangle 387"/>
              <p:cNvSpPr>
                <a:spLocks noChangeArrowheads="1"/>
              </p:cNvSpPr>
              <p:nvPr/>
            </p:nvSpPr>
            <p:spPr bwMode="auto">
              <a:xfrm>
                <a:off x="4545" y="1697"/>
                <a:ext cx="12" cy="162"/>
              </a:xfrm>
              <a:prstGeom prst="rect">
                <a:avLst/>
              </a:prstGeom>
              <a:solidFill>
                <a:srgbClr val="EEE4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7" name="Rectangle 388"/>
              <p:cNvSpPr>
                <a:spLocks noChangeArrowheads="1"/>
              </p:cNvSpPr>
              <p:nvPr/>
            </p:nvSpPr>
            <p:spPr bwMode="auto">
              <a:xfrm>
                <a:off x="4557" y="1697"/>
                <a:ext cx="6" cy="162"/>
              </a:xfrm>
              <a:prstGeom prst="rect">
                <a:avLst/>
              </a:prstGeom>
              <a:solidFill>
                <a:srgbClr val="EFE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8" name="Rectangle 389"/>
              <p:cNvSpPr>
                <a:spLocks noChangeArrowheads="1"/>
              </p:cNvSpPr>
              <p:nvPr/>
            </p:nvSpPr>
            <p:spPr bwMode="auto">
              <a:xfrm>
                <a:off x="4563" y="1697"/>
                <a:ext cx="12" cy="162"/>
              </a:xfrm>
              <a:prstGeom prst="rect">
                <a:avLst/>
              </a:prstGeom>
              <a:solidFill>
                <a:srgbClr val="F0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299" name="Rectangle 390"/>
              <p:cNvSpPr>
                <a:spLocks noChangeArrowheads="1"/>
              </p:cNvSpPr>
              <p:nvPr/>
            </p:nvSpPr>
            <p:spPr bwMode="auto">
              <a:xfrm>
                <a:off x="4575" y="1697"/>
                <a:ext cx="12" cy="162"/>
              </a:xfrm>
              <a:prstGeom prst="rect">
                <a:avLst/>
              </a:prstGeom>
              <a:solidFill>
                <a:srgbClr val="F1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0" name="Rectangle 391"/>
              <p:cNvSpPr>
                <a:spLocks noChangeArrowheads="1"/>
              </p:cNvSpPr>
              <p:nvPr/>
            </p:nvSpPr>
            <p:spPr bwMode="auto">
              <a:xfrm>
                <a:off x="4587" y="1697"/>
                <a:ext cx="12" cy="162"/>
              </a:xfrm>
              <a:prstGeom prst="rect">
                <a:avLst/>
              </a:prstGeom>
              <a:solidFill>
                <a:srgbClr val="F2E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1" name="Rectangle 392"/>
              <p:cNvSpPr>
                <a:spLocks noChangeArrowheads="1"/>
              </p:cNvSpPr>
              <p:nvPr/>
            </p:nvSpPr>
            <p:spPr bwMode="auto">
              <a:xfrm>
                <a:off x="4599" y="1697"/>
                <a:ext cx="12" cy="162"/>
              </a:xfrm>
              <a:prstGeom prst="rect">
                <a:avLst/>
              </a:prstGeom>
              <a:solidFill>
                <a:srgbClr val="F3E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2" name="Rectangle 393"/>
              <p:cNvSpPr>
                <a:spLocks noChangeArrowheads="1"/>
              </p:cNvSpPr>
              <p:nvPr/>
            </p:nvSpPr>
            <p:spPr bwMode="auto">
              <a:xfrm>
                <a:off x="4611" y="1697"/>
                <a:ext cx="12" cy="162"/>
              </a:xfrm>
              <a:prstGeom prst="rect">
                <a:avLst/>
              </a:prstGeom>
              <a:solidFill>
                <a:srgbClr val="F4E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3" name="Rectangle 394"/>
              <p:cNvSpPr>
                <a:spLocks noChangeArrowheads="1"/>
              </p:cNvSpPr>
              <p:nvPr/>
            </p:nvSpPr>
            <p:spPr bwMode="auto">
              <a:xfrm>
                <a:off x="4623" y="1697"/>
                <a:ext cx="12" cy="162"/>
              </a:xfrm>
              <a:prstGeom prst="rect">
                <a:avLst/>
              </a:prstGeom>
              <a:solidFill>
                <a:srgbClr val="F5EB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4" name="Rectangle 395"/>
              <p:cNvSpPr>
                <a:spLocks noChangeArrowheads="1"/>
              </p:cNvSpPr>
              <p:nvPr/>
            </p:nvSpPr>
            <p:spPr bwMode="auto">
              <a:xfrm>
                <a:off x="4635" y="1697"/>
                <a:ext cx="6" cy="162"/>
              </a:xfrm>
              <a:prstGeom prst="rect">
                <a:avLst/>
              </a:prstGeom>
              <a:solidFill>
                <a:srgbClr val="F6EC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5" name="Rectangle 396"/>
              <p:cNvSpPr>
                <a:spLocks noChangeArrowheads="1"/>
              </p:cNvSpPr>
              <p:nvPr/>
            </p:nvSpPr>
            <p:spPr bwMode="auto">
              <a:xfrm>
                <a:off x="4641" y="1697"/>
                <a:ext cx="12" cy="162"/>
              </a:xfrm>
              <a:prstGeom prst="rect">
                <a:avLst/>
              </a:prstGeom>
              <a:solidFill>
                <a:srgbClr val="F7E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6" name="Rectangle 397"/>
              <p:cNvSpPr>
                <a:spLocks noChangeArrowheads="1"/>
              </p:cNvSpPr>
              <p:nvPr/>
            </p:nvSpPr>
            <p:spPr bwMode="auto">
              <a:xfrm>
                <a:off x="4653" y="1697"/>
                <a:ext cx="6" cy="162"/>
              </a:xfrm>
              <a:prstGeom prst="rect">
                <a:avLst/>
              </a:prstGeom>
              <a:solidFill>
                <a:srgbClr val="F8E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7" name="Rectangle 398"/>
              <p:cNvSpPr>
                <a:spLocks noChangeArrowheads="1"/>
              </p:cNvSpPr>
              <p:nvPr/>
            </p:nvSpPr>
            <p:spPr bwMode="auto">
              <a:xfrm>
                <a:off x="4659" y="1697"/>
                <a:ext cx="12" cy="162"/>
              </a:xfrm>
              <a:prstGeom prst="rect">
                <a:avLst/>
              </a:prstGeom>
              <a:solidFill>
                <a:srgbClr val="F9E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8" name="Rectangle 399"/>
              <p:cNvSpPr>
                <a:spLocks noChangeArrowheads="1"/>
              </p:cNvSpPr>
              <p:nvPr/>
            </p:nvSpPr>
            <p:spPr bwMode="auto">
              <a:xfrm>
                <a:off x="4671" y="1697"/>
                <a:ext cx="12" cy="162"/>
              </a:xfrm>
              <a:prstGeom prst="rect">
                <a:avLst/>
              </a:prstGeom>
              <a:solidFill>
                <a:srgbClr val="FAF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09" name="Rectangle 400"/>
              <p:cNvSpPr>
                <a:spLocks noChangeArrowheads="1"/>
              </p:cNvSpPr>
              <p:nvPr/>
            </p:nvSpPr>
            <p:spPr bwMode="auto">
              <a:xfrm>
                <a:off x="4683" y="1697"/>
                <a:ext cx="6" cy="162"/>
              </a:xfrm>
              <a:prstGeom prst="rect">
                <a:avLst/>
              </a:prstGeom>
              <a:solidFill>
                <a:srgbClr val="FBF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0" name="Rectangle 401"/>
              <p:cNvSpPr>
                <a:spLocks noChangeArrowheads="1"/>
              </p:cNvSpPr>
              <p:nvPr/>
            </p:nvSpPr>
            <p:spPr bwMode="auto">
              <a:xfrm>
                <a:off x="4689" y="1697"/>
                <a:ext cx="234" cy="162"/>
              </a:xfrm>
              <a:prstGeom prst="rect">
                <a:avLst/>
              </a:prstGeom>
              <a:solidFill>
                <a:srgbClr val="FCF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1" name="Rectangle 402"/>
              <p:cNvSpPr>
                <a:spLocks noChangeArrowheads="1"/>
              </p:cNvSpPr>
              <p:nvPr/>
            </p:nvSpPr>
            <p:spPr bwMode="auto">
              <a:xfrm>
                <a:off x="4461" y="1697"/>
                <a:ext cx="462" cy="162"/>
              </a:xfrm>
              <a:prstGeom prst="rect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2" name="Rectangle 403"/>
              <p:cNvSpPr>
                <a:spLocks noChangeArrowheads="1"/>
              </p:cNvSpPr>
              <p:nvPr/>
            </p:nvSpPr>
            <p:spPr bwMode="auto">
              <a:xfrm>
                <a:off x="4587" y="1751"/>
                <a:ext cx="2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u-HU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Vágány</a:t>
                </a:r>
                <a:endParaRPr kumimoji="0" lang="hu-H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3" name="Rectangle 404"/>
              <p:cNvSpPr>
                <a:spLocks noChangeArrowheads="1"/>
              </p:cNvSpPr>
              <p:nvPr/>
            </p:nvSpPr>
            <p:spPr bwMode="auto">
              <a:xfrm>
                <a:off x="2217" y="2543"/>
                <a:ext cx="492" cy="162"/>
              </a:xfrm>
              <a:prstGeom prst="rect">
                <a:avLst/>
              </a:prstGeom>
              <a:solidFill>
                <a:srgbClr val="C0B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4" name="Rectangle 405"/>
              <p:cNvSpPr>
                <a:spLocks noChangeArrowheads="1"/>
              </p:cNvSpPr>
              <p:nvPr/>
            </p:nvSpPr>
            <p:spPr bwMode="auto">
              <a:xfrm>
                <a:off x="2217" y="2543"/>
                <a:ext cx="492" cy="162"/>
              </a:xfrm>
              <a:prstGeom prst="rect">
                <a:avLst/>
              </a:prstGeom>
              <a:noFill/>
              <a:ln w="6" cap="sq">
                <a:solidFill>
                  <a:srgbClr val="C0BF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  <p:sp>
            <p:nvSpPr>
              <p:cNvPr id="1315" name="Rectangle 406"/>
              <p:cNvSpPr>
                <a:spLocks noChangeArrowheads="1"/>
              </p:cNvSpPr>
              <p:nvPr/>
            </p:nvSpPr>
            <p:spPr bwMode="auto">
              <a:xfrm>
                <a:off x="2199" y="2525"/>
                <a:ext cx="6" cy="162"/>
              </a:xfrm>
              <a:prstGeom prst="rect">
                <a:avLst/>
              </a:prstGeom>
              <a:solidFill>
                <a:srgbClr val="E5D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u-HU"/>
              </a:p>
            </p:txBody>
          </p:sp>
        </p:grpSp>
        <p:sp>
          <p:nvSpPr>
            <p:cNvPr id="7" name="Rectangle 408"/>
            <p:cNvSpPr>
              <a:spLocks noChangeArrowheads="1"/>
            </p:cNvSpPr>
            <p:nvPr/>
          </p:nvSpPr>
          <p:spPr bwMode="auto">
            <a:xfrm>
              <a:off x="2205" y="2525"/>
              <a:ext cx="12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8" name="Rectangle 409"/>
            <p:cNvSpPr>
              <a:spLocks noChangeArrowheads="1"/>
            </p:cNvSpPr>
            <p:nvPr/>
          </p:nvSpPr>
          <p:spPr bwMode="auto">
            <a:xfrm>
              <a:off x="2217" y="2525"/>
              <a:ext cx="12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9" name="Rectangle 410"/>
            <p:cNvSpPr>
              <a:spLocks noChangeArrowheads="1"/>
            </p:cNvSpPr>
            <p:nvPr/>
          </p:nvSpPr>
          <p:spPr bwMode="auto">
            <a:xfrm>
              <a:off x="2229" y="2525"/>
              <a:ext cx="6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2235" y="2525"/>
              <a:ext cx="12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" name="Rectangle 412"/>
            <p:cNvSpPr>
              <a:spLocks noChangeArrowheads="1"/>
            </p:cNvSpPr>
            <p:nvPr/>
          </p:nvSpPr>
          <p:spPr bwMode="auto">
            <a:xfrm>
              <a:off x="2247" y="2525"/>
              <a:ext cx="12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2" name="Rectangle 413"/>
            <p:cNvSpPr>
              <a:spLocks noChangeArrowheads="1"/>
            </p:cNvSpPr>
            <p:nvPr/>
          </p:nvSpPr>
          <p:spPr bwMode="auto">
            <a:xfrm>
              <a:off x="2259" y="2525"/>
              <a:ext cx="12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3" name="Rectangle 414"/>
            <p:cNvSpPr>
              <a:spLocks noChangeArrowheads="1"/>
            </p:cNvSpPr>
            <p:nvPr/>
          </p:nvSpPr>
          <p:spPr bwMode="auto">
            <a:xfrm>
              <a:off x="2271" y="2525"/>
              <a:ext cx="6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4" name="Rectangle 415"/>
            <p:cNvSpPr>
              <a:spLocks noChangeArrowheads="1"/>
            </p:cNvSpPr>
            <p:nvPr/>
          </p:nvSpPr>
          <p:spPr bwMode="auto">
            <a:xfrm>
              <a:off x="2277" y="2525"/>
              <a:ext cx="12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5" name="Rectangle 416"/>
            <p:cNvSpPr>
              <a:spLocks noChangeArrowheads="1"/>
            </p:cNvSpPr>
            <p:nvPr/>
          </p:nvSpPr>
          <p:spPr bwMode="auto">
            <a:xfrm>
              <a:off x="2289" y="2525"/>
              <a:ext cx="12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6" name="Rectangle 417"/>
            <p:cNvSpPr>
              <a:spLocks noChangeArrowheads="1"/>
            </p:cNvSpPr>
            <p:nvPr/>
          </p:nvSpPr>
          <p:spPr bwMode="auto">
            <a:xfrm>
              <a:off x="2301" y="2525"/>
              <a:ext cx="6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7" name="Rectangle 418"/>
            <p:cNvSpPr>
              <a:spLocks noChangeArrowheads="1"/>
            </p:cNvSpPr>
            <p:nvPr/>
          </p:nvSpPr>
          <p:spPr bwMode="auto">
            <a:xfrm>
              <a:off x="2307" y="2525"/>
              <a:ext cx="12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8" name="Rectangle 419"/>
            <p:cNvSpPr>
              <a:spLocks noChangeArrowheads="1"/>
            </p:cNvSpPr>
            <p:nvPr/>
          </p:nvSpPr>
          <p:spPr bwMode="auto">
            <a:xfrm>
              <a:off x="2319" y="2525"/>
              <a:ext cx="12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9" name="Rectangle 420"/>
            <p:cNvSpPr>
              <a:spLocks noChangeArrowheads="1"/>
            </p:cNvSpPr>
            <p:nvPr/>
          </p:nvSpPr>
          <p:spPr bwMode="auto">
            <a:xfrm>
              <a:off x="2331" y="2525"/>
              <a:ext cx="18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0" name="Rectangle 421"/>
            <p:cNvSpPr>
              <a:spLocks noChangeArrowheads="1"/>
            </p:cNvSpPr>
            <p:nvPr/>
          </p:nvSpPr>
          <p:spPr bwMode="auto">
            <a:xfrm>
              <a:off x="2349" y="2525"/>
              <a:ext cx="12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1" name="Rectangle 422"/>
            <p:cNvSpPr>
              <a:spLocks noChangeArrowheads="1"/>
            </p:cNvSpPr>
            <p:nvPr/>
          </p:nvSpPr>
          <p:spPr bwMode="auto">
            <a:xfrm>
              <a:off x="2361" y="2525"/>
              <a:ext cx="12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2" name="Rectangle 423"/>
            <p:cNvSpPr>
              <a:spLocks noChangeArrowheads="1"/>
            </p:cNvSpPr>
            <p:nvPr/>
          </p:nvSpPr>
          <p:spPr bwMode="auto">
            <a:xfrm>
              <a:off x="2373" y="2525"/>
              <a:ext cx="6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3" name="Rectangle 424"/>
            <p:cNvSpPr>
              <a:spLocks noChangeArrowheads="1"/>
            </p:cNvSpPr>
            <p:nvPr/>
          </p:nvSpPr>
          <p:spPr bwMode="auto">
            <a:xfrm>
              <a:off x="2379" y="2525"/>
              <a:ext cx="12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4" name="Rectangle 425"/>
            <p:cNvSpPr>
              <a:spLocks noChangeArrowheads="1"/>
            </p:cNvSpPr>
            <p:nvPr/>
          </p:nvSpPr>
          <p:spPr bwMode="auto">
            <a:xfrm>
              <a:off x="2391" y="2525"/>
              <a:ext cx="12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5" name="Rectangle 426"/>
            <p:cNvSpPr>
              <a:spLocks noChangeArrowheads="1"/>
            </p:cNvSpPr>
            <p:nvPr/>
          </p:nvSpPr>
          <p:spPr bwMode="auto">
            <a:xfrm>
              <a:off x="2403" y="2525"/>
              <a:ext cx="12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6" name="Rectangle 427"/>
            <p:cNvSpPr>
              <a:spLocks noChangeArrowheads="1"/>
            </p:cNvSpPr>
            <p:nvPr/>
          </p:nvSpPr>
          <p:spPr bwMode="auto">
            <a:xfrm>
              <a:off x="2415" y="2525"/>
              <a:ext cx="6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7" name="Rectangle 428"/>
            <p:cNvSpPr>
              <a:spLocks noChangeArrowheads="1"/>
            </p:cNvSpPr>
            <p:nvPr/>
          </p:nvSpPr>
          <p:spPr bwMode="auto">
            <a:xfrm>
              <a:off x="2421" y="2525"/>
              <a:ext cx="12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8" name="Rectangle 429"/>
            <p:cNvSpPr>
              <a:spLocks noChangeArrowheads="1"/>
            </p:cNvSpPr>
            <p:nvPr/>
          </p:nvSpPr>
          <p:spPr bwMode="auto">
            <a:xfrm>
              <a:off x="2433" y="2525"/>
              <a:ext cx="12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29" name="Rectangle 430"/>
            <p:cNvSpPr>
              <a:spLocks noChangeArrowheads="1"/>
            </p:cNvSpPr>
            <p:nvPr/>
          </p:nvSpPr>
          <p:spPr bwMode="auto">
            <a:xfrm>
              <a:off x="2445" y="2525"/>
              <a:ext cx="246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0" name="Rectangle 431"/>
            <p:cNvSpPr>
              <a:spLocks noChangeArrowheads="1"/>
            </p:cNvSpPr>
            <p:nvPr/>
          </p:nvSpPr>
          <p:spPr bwMode="auto">
            <a:xfrm>
              <a:off x="2199" y="2525"/>
              <a:ext cx="492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1" name="Rectangle 432"/>
            <p:cNvSpPr>
              <a:spLocks noChangeArrowheads="1"/>
            </p:cNvSpPr>
            <p:nvPr/>
          </p:nvSpPr>
          <p:spPr bwMode="auto">
            <a:xfrm>
              <a:off x="2373" y="2579"/>
              <a:ext cx="17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Váltó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433"/>
            <p:cNvSpPr>
              <a:spLocks noChangeArrowheads="1"/>
            </p:cNvSpPr>
            <p:nvPr/>
          </p:nvSpPr>
          <p:spPr bwMode="auto">
            <a:xfrm>
              <a:off x="1545" y="1259"/>
              <a:ext cx="600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3" name="Rectangle 434"/>
            <p:cNvSpPr>
              <a:spLocks noChangeArrowheads="1"/>
            </p:cNvSpPr>
            <p:nvPr/>
          </p:nvSpPr>
          <p:spPr bwMode="auto">
            <a:xfrm>
              <a:off x="1545" y="1259"/>
              <a:ext cx="600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4" name="Rectangle 435"/>
            <p:cNvSpPr>
              <a:spLocks noChangeArrowheads="1"/>
            </p:cNvSpPr>
            <p:nvPr/>
          </p:nvSpPr>
          <p:spPr bwMode="auto">
            <a:xfrm>
              <a:off x="1527" y="1241"/>
              <a:ext cx="12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5" name="Rectangle 436"/>
            <p:cNvSpPr>
              <a:spLocks noChangeArrowheads="1"/>
            </p:cNvSpPr>
            <p:nvPr/>
          </p:nvSpPr>
          <p:spPr bwMode="auto">
            <a:xfrm>
              <a:off x="1539" y="1241"/>
              <a:ext cx="12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6" name="Rectangle 437"/>
            <p:cNvSpPr>
              <a:spLocks noChangeArrowheads="1"/>
            </p:cNvSpPr>
            <p:nvPr/>
          </p:nvSpPr>
          <p:spPr bwMode="auto">
            <a:xfrm>
              <a:off x="1551" y="1241"/>
              <a:ext cx="12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7" name="Rectangle 438"/>
            <p:cNvSpPr>
              <a:spLocks noChangeArrowheads="1"/>
            </p:cNvSpPr>
            <p:nvPr/>
          </p:nvSpPr>
          <p:spPr bwMode="auto">
            <a:xfrm>
              <a:off x="1563" y="1241"/>
              <a:ext cx="12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8" name="Rectangle 439"/>
            <p:cNvSpPr>
              <a:spLocks noChangeArrowheads="1"/>
            </p:cNvSpPr>
            <p:nvPr/>
          </p:nvSpPr>
          <p:spPr bwMode="auto">
            <a:xfrm>
              <a:off x="1575" y="1241"/>
              <a:ext cx="12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39" name="Rectangle 440"/>
            <p:cNvSpPr>
              <a:spLocks noChangeArrowheads="1"/>
            </p:cNvSpPr>
            <p:nvPr/>
          </p:nvSpPr>
          <p:spPr bwMode="auto">
            <a:xfrm>
              <a:off x="1587" y="1241"/>
              <a:ext cx="12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0" name="Rectangle 441"/>
            <p:cNvSpPr>
              <a:spLocks noChangeArrowheads="1"/>
            </p:cNvSpPr>
            <p:nvPr/>
          </p:nvSpPr>
          <p:spPr bwMode="auto">
            <a:xfrm>
              <a:off x="1599" y="1241"/>
              <a:ext cx="12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1" name="Rectangle 442"/>
            <p:cNvSpPr>
              <a:spLocks noChangeArrowheads="1"/>
            </p:cNvSpPr>
            <p:nvPr/>
          </p:nvSpPr>
          <p:spPr bwMode="auto">
            <a:xfrm>
              <a:off x="1611" y="1241"/>
              <a:ext cx="12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2" name="Rectangle 443"/>
            <p:cNvSpPr>
              <a:spLocks noChangeArrowheads="1"/>
            </p:cNvSpPr>
            <p:nvPr/>
          </p:nvSpPr>
          <p:spPr bwMode="auto">
            <a:xfrm>
              <a:off x="1623" y="1241"/>
              <a:ext cx="12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3" name="Rectangle 444"/>
            <p:cNvSpPr>
              <a:spLocks noChangeArrowheads="1"/>
            </p:cNvSpPr>
            <p:nvPr/>
          </p:nvSpPr>
          <p:spPr bwMode="auto">
            <a:xfrm>
              <a:off x="1635" y="1241"/>
              <a:ext cx="12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4" name="Rectangle 445"/>
            <p:cNvSpPr>
              <a:spLocks noChangeArrowheads="1"/>
            </p:cNvSpPr>
            <p:nvPr/>
          </p:nvSpPr>
          <p:spPr bwMode="auto">
            <a:xfrm>
              <a:off x="1647" y="1241"/>
              <a:ext cx="12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5" name="Rectangle 446"/>
            <p:cNvSpPr>
              <a:spLocks noChangeArrowheads="1"/>
            </p:cNvSpPr>
            <p:nvPr/>
          </p:nvSpPr>
          <p:spPr bwMode="auto">
            <a:xfrm>
              <a:off x="1659" y="1241"/>
              <a:ext cx="12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6" name="Rectangle 447"/>
            <p:cNvSpPr>
              <a:spLocks noChangeArrowheads="1"/>
            </p:cNvSpPr>
            <p:nvPr/>
          </p:nvSpPr>
          <p:spPr bwMode="auto">
            <a:xfrm>
              <a:off x="1671" y="1241"/>
              <a:ext cx="18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7" name="Rectangle 448"/>
            <p:cNvSpPr>
              <a:spLocks noChangeArrowheads="1"/>
            </p:cNvSpPr>
            <p:nvPr/>
          </p:nvSpPr>
          <p:spPr bwMode="auto">
            <a:xfrm>
              <a:off x="1689" y="1241"/>
              <a:ext cx="18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8" name="Rectangle 449"/>
            <p:cNvSpPr>
              <a:spLocks noChangeArrowheads="1"/>
            </p:cNvSpPr>
            <p:nvPr/>
          </p:nvSpPr>
          <p:spPr bwMode="auto">
            <a:xfrm>
              <a:off x="1707" y="1241"/>
              <a:ext cx="18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49" name="Rectangle 450"/>
            <p:cNvSpPr>
              <a:spLocks noChangeArrowheads="1"/>
            </p:cNvSpPr>
            <p:nvPr/>
          </p:nvSpPr>
          <p:spPr bwMode="auto">
            <a:xfrm>
              <a:off x="1725" y="1241"/>
              <a:ext cx="12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0" name="Rectangle 451"/>
            <p:cNvSpPr>
              <a:spLocks noChangeArrowheads="1"/>
            </p:cNvSpPr>
            <p:nvPr/>
          </p:nvSpPr>
          <p:spPr bwMode="auto">
            <a:xfrm>
              <a:off x="1737" y="1241"/>
              <a:ext cx="12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1" name="Rectangle 452"/>
            <p:cNvSpPr>
              <a:spLocks noChangeArrowheads="1"/>
            </p:cNvSpPr>
            <p:nvPr/>
          </p:nvSpPr>
          <p:spPr bwMode="auto">
            <a:xfrm>
              <a:off x="1749" y="1241"/>
              <a:ext cx="12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2" name="Rectangle 453"/>
            <p:cNvSpPr>
              <a:spLocks noChangeArrowheads="1"/>
            </p:cNvSpPr>
            <p:nvPr/>
          </p:nvSpPr>
          <p:spPr bwMode="auto">
            <a:xfrm>
              <a:off x="1761" y="1241"/>
              <a:ext cx="12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3" name="Rectangle 454"/>
            <p:cNvSpPr>
              <a:spLocks noChangeArrowheads="1"/>
            </p:cNvSpPr>
            <p:nvPr/>
          </p:nvSpPr>
          <p:spPr bwMode="auto">
            <a:xfrm>
              <a:off x="1773" y="1241"/>
              <a:ext cx="12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4" name="Rectangle 455"/>
            <p:cNvSpPr>
              <a:spLocks noChangeArrowheads="1"/>
            </p:cNvSpPr>
            <p:nvPr/>
          </p:nvSpPr>
          <p:spPr bwMode="auto">
            <a:xfrm>
              <a:off x="1785" y="1241"/>
              <a:ext cx="12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5" name="Rectangle 456"/>
            <p:cNvSpPr>
              <a:spLocks noChangeArrowheads="1"/>
            </p:cNvSpPr>
            <p:nvPr/>
          </p:nvSpPr>
          <p:spPr bwMode="auto">
            <a:xfrm>
              <a:off x="1797" y="1241"/>
              <a:ext cx="12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6" name="Rectangle 457"/>
            <p:cNvSpPr>
              <a:spLocks noChangeArrowheads="1"/>
            </p:cNvSpPr>
            <p:nvPr/>
          </p:nvSpPr>
          <p:spPr bwMode="auto">
            <a:xfrm>
              <a:off x="1809" y="1241"/>
              <a:ext cx="12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7" name="Rectangle 458"/>
            <p:cNvSpPr>
              <a:spLocks noChangeArrowheads="1"/>
            </p:cNvSpPr>
            <p:nvPr/>
          </p:nvSpPr>
          <p:spPr bwMode="auto">
            <a:xfrm>
              <a:off x="1821" y="1241"/>
              <a:ext cx="306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8" name="Rectangle 459"/>
            <p:cNvSpPr>
              <a:spLocks noChangeArrowheads="1"/>
            </p:cNvSpPr>
            <p:nvPr/>
          </p:nvSpPr>
          <p:spPr bwMode="auto">
            <a:xfrm>
              <a:off x="1527" y="1241"/>
              <a:ext cx="600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59" name="Rectangle 460"/>
            <p:cNvSpPr>
              <a:spLocks noChangeArrowheads="1"/>
            </p:cNvSpPr>
            <p:nvPr/>
          </p:nvSpPr>
          <p:spPr bwMode="auto">
            <a:xfrm>
              <a:off x="1719" y="1295"/>
              <a:ext cx="2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Vezérlõ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461"/>
            <p:cNvSpPr>
              <a:spLocks noChangeArrowheads="1"/>
            </p:cNvSpPr>
            <p:nvPr/>
          </p:nvSpPr>
          <p:spPr bwMode="auto">
            <a:xfrm>
              <a:off x="2955" y="2543"/>
              <a:ext cx="384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1" name="Rectangle 462"/>
            <p:cNvSpPr>
              <a:spLocks noChangeArrowheads="1"/>
            </p:cNvSpPr>
            <p:nvPr/>
          </p:nvSpPr>
          <p:spPr bwMode="auto">
            <a:xfrm>
              <a:off x="2955" y="2543"/>
              <a:ext cx="384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2" name="Rectangle 463"/>
            <p:cNvSpPr>
              <a:spLocks noChangeArrowheads="1"/>
            </p:cNvSpPr>
            <p:nvPr/>
          </p:nvSpPr>
          <p:spPr bwMode="auto">
            <a:xfrm>
              <a:off x="2937" y="2525"/>
              <a:ext cx="6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63" name="Rectangle 464"/>
            <p:cNvSpPr>
              <a:spLocks noChangeArrowheads="1"/>
            </p:cNvSpPr>
            <p:nvPr/>
          </p:nvSpPr>
          <p:spPr bwMode="auto">
            <a:xfrm>
              <a:off x="2943" y="2525"/>
              <a:ext cx="6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24" name="Rectangle 465"/>
            <p:cNvSpPr>
              <a:spLocks noChangeArrowheads="1"/>
            </p:cNvSpPr>
            <p:nvPr/>
          </p:nvSpPr>
          <p:spPr bwMode="auto">
            <a:xfrm>
              <a:off x="2949" y="2525"/>
              <a:ext cx="12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25" name="Rectangle 466"/>
            <p:cNvSpPr>
              <a:spLocks noChangeArrowheads="1"/>
            </p:cNvSpPr>
            <p:nvPr/>
          </p:nvSpPr>
          <p:spPr bwMode="auto">
            <a:xfrm>
              <a:off x="2961" y="2525"/>
              <a:ext cx="6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27" name="Rectangle 467"/>
            <p:cNvSpPr>
              <a:spLocks noChangeArrowheads="1"/>
            </p:cNvSpPr>
            <p:nvPr/>
          </p:nvSpPr>
          <p:spPr bwMode="auto">
            <a:xfrm>
              <a:off x="2967" y="2525"/>
              <a:ext cx="6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28" name="Rectangle 468"/>
            <p:cNvSpPr>
              <a:spLocks noChangeArrowheads="1"/>
            </p:cNvSpPr>
            <p:nvPr/>
          </p:nvSpPr>
          <p:spPr bwMode="auto">
            <a:xfrm>
              <a:off x="2973" y="2525"/>
              <a:ext cx="12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29" name="Rectangle 469"/>
            <p:cNvSpPr>
              <a:spLocks noChangeArrowheads="1"/>
            </p:cNvSpPr>
            <p:nvPr/>
          </p:nvSpPr>
          <p:spPr bwMode="auto">
            <a:xfrm>
              <a:off x="2985" y="2525"/>
              <a:ext cx="6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0" name="Rectangle 470"/>
            <p:cNvSpPr>
              <a:spLocks noChangeArrowheads="1"/>
            </p:cNvSpPr>
            <p:nvPr/>
          </p:nvSpPr>
          <p:spPr bwMode="auto">
            <a:xfrm>
              <a:off x="2991" y="2525"/>
              <a:ext cx="6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1" name="Rectangle 471"/>
            <p:cNvSpPr>
              <a:spLocks noChangeArrowheads="1"/>
            </p:cNvSpPr>
            <p:nvPr/>
          </p:nvSpPr>
          <p:spPr bwMode="auto">
            <a:xfrm>
              <a:off x="2997" y="2525"/>
              <a:ext cx="12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2" name="Rectangle 472"/>
            <p:cNvSpPr>
              <a:spLocks noChangeArrowheads="1"/>
            </p:cNvSpPr>
            <p:nvPr/>
          </p:nvSpPr>
          <p:spPr bwMode="auto">
            <a:xfrm>
              <a:off x="3009" y="2525"/>
              <a:ext cx="6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3" name="Rectangle 473"/>
            <p:cNvSpPr>
              <a:spLocks noChangeArrowheads="1"/>
            </p:cNvSpPr>
            <p:nvPr/>
          </p:nvSpPr>
          <p:spPr bwMode="auto">
            <a:xfrm>
              <a:off x="3015" y="2525"/>
              <a:ext cx="6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4" name="Rectangle 474"/>
            <p:cNvSpPr>
              <a:spLocks noChangeArrowheads="1"/>
            </p:cNvSpPr>
            <p:nvPr/>
          </p:nvSpPr>
          <p:spPr bwMode="auto">
            <a:xfrm>
              <a:off x="3021" y="2525"/>
              <a:ext cx="12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5" name="Rectangle 475"/>
            <p:cNvSpPr>
              <a:spLocks noChangeArrowheads="1"/>
            </p:cNvSpPr>
            <p:nvPr/>
          </p:nvSpPr>
          <p:spPr bwMode="auto">
            <a:xfrm>
              <a:off x="3033" y="2525"/>
              <a:ext cx="6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6" name="Rectangle 476"/>
            <p:cNvSpPr>
              <a:spLocks noChangeArrowheads="1"/>
            </p:cNvSpPr>
            <p:nvPr/>
          </p:nvSpPr>
          <p:spPr bwMode="auto">
            <a:xfrm>
              <a:off x="3039" y="2525"/>
              <a:ext cx="12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7" name="Rectangle 477"/>
            <p:cNvSpPr>
              <a:spLocks noChangeArrowheads="1"/>
            </p:cNvSpPr>
            <p:nvPr/>
          </p:nvSpPr>
          <p:spPr bwMode="auto">
            <a:xfrm>
              <a:off x="3051" y="2525"/>
              <a:ext cx="12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8" name="Rectangle 478"/>
            <p:cNvSpPr>
              <a:spLocks noChangeArrowheads="1"/>
            </p:cNvSpPr>
            <p:nvPr/>
          </p:nvSpPr>
          <p:spPr bwMode="auto">
            <a:xfrm>
              <a:off x="3063" y="2525"/>
              <a:ext cx="6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39" name="Rectangle 479"/>
            <p:cNvSpPr>
              <a:spLocks noChangeArrowheads="1"/>
            </p:cNvSpPr>
            <p:nvPr/>
          </p:nvSpPr>
          <p:spPr bwMode="auto">
            <a:xfrm>
              <a:off x="3069" y="2525"/>
              <a:ext cx="12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0" name="Rectangle 480"/>
            <p:cNvSpPr>
              <a:spLocks noChangeArrowheads="1"/>
            </p:cNvSpPr>
            <p:nvPr/>
          </p:nvSpPr>
          <p:spPr bwMode="auto">
            <a:xfrm>
              <a:off x="3081" y="2525"/>
              <a:ext cx="6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1" name="Rectangle 481"/>
            <p:cNvSpPr>
              <a:spLocks noChangeArrowheads="1"/>
            </p:cNvSpPr>
            <p:nvPr/>
          </p:nvSpPr>
          <p:spPr bwMode="auto">
            <a:xfrm>
              <a:off x="3087" y="2525"/>
              <a:ext cx="6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2" name="Rectangle 482"/>
            <p:cNvSpPr>
              <a:spLocks noChangeArrowheads="1"/>
            </p:cNvSpPr>
            <p:nvPr/>
          </p:nvSpPr>
          <p:spPr bwMode="auto">
            <a:xfrm>
              <a:off x="3093" y="2525"/>
              <a:ext cx="12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3" name="Rectangle 483"/>
            <p:cNvSpPr>
              <a:spLocks noChangeArrowheads="1"/>
            </p:cNvSpPr>
            <p:nvPr/>
          </p:nvSpPr>
          <p:spPr bwMode="auto">
            <a:xfrm>
              <a:off x="3105" y="2525"/>
              <a:ext cx="6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4" name="Rectangle 484"/>
            <p:cNvSpPr>
              <a:spLocks noChangeArrowheads="1"/>
            </p:cNvSpPr>
            <p:nvPr/>
          </p:nvSpPr>
          <p:spPr bwMode="auto">
            <a:xfrm>
              <a:off x="3111" y="2525"/>
              <a:ext cx="6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5" name="Rectangle 485"/>
            <p:cNvSpPr>
              <a:spLocks noChangeArrowheads="1"/>
            </p:cNvSpPr>
            <p:nvPr/>
          </p:nvSpPr>
          <p:spPr bwMode="auto">
            <a:xfrm>
              <a:off x="3117" y="2525"/>
              <a:ext cx="12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6" name="Rectangle 486"/>
            <p:cNvSpPr>
              <a:spLocks noChangeArrowheads="1"/>
            </p:cNvSpPr>
            <p:nvPr/>
          </p:nvSpPr>
          <p:spPr bwMode="auto">
            <a:xfrm>
              <a:off x="3129" y="2525"/>
              <a:ext cx="192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7" name="Rectangle 487"/>
            <p:cNvSpPr>
              <a:spLocks noChangeArrowheads="1"/>
            </p:cNvSpPr>
            <p:nvPr/>
          </p:nvSpPr>
          <p:spPr bwMode="auto">
            <a:xfrm>
              <a:off x="2937" y="2525"/>
              <a:ext cx="384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48" name="Rectangle 488"/>
            <p:cNvSpPr>
              <a:spLocks noChangeArrowheads="1"/>
            </p:cNvSpPr>
            <p:nvPr/>
          </p:nvSpPr>
          <p:spPr bwMode="auto">
            <a:xfrm>
              <a:off x="3045" y="2579"/>
              <a:ext cx="19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Vonat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489"/>
            <p:cNvSpPr>
              <a:spLocks noChangeArrowheads="1"/>
            </p:cNvSpPr>
            <p:nvPr/>
          </p:nvSpPr>
          <p:spPr bwMode="auto">
            <a:xfrm>
              <a:off x="3513" y="2537"/>
              <a:ext cx="540" cy="162"/>
            </a:xfrm>
            <a:prstGeom prst="rect">
              <a:avLst/>
            </a:pr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0" name="Rectangle 490"/>
            <p:cNvSpPr>
              <a:spLocks noChangeArrowheads="1"/>
            </p:cNvSpPr>
            <p:nvPr/>
          </p:nvSpPr>
          <p:spPr bwMode="auto">
            <a:xfrm>
              <a:off x="3513" y="2537"/>
              <a:ext cx="540" cy="162"/>
            </a:xfrm>
            <a:prstGeom prst="rect">
              <a:avLst/>
            </a:prstGeom>
            <a:noFill/>
            <a:ln w="6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1" name="Rectangle 491"/>
            <p:cNvSpPr>
              <a:spLocks noChangeArrowheads="1"/>
            </p:cNvSpPr>
            <p:nvPr/>
          </p:nvSpPr>
          <p:spPr bwMode="auto">
            <a:xfrm>
              <a:off x="3495" y="2519"/>
              <a:ext cx="6" cy="162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2" name="Rectangle 492"/>
            <p:cNvSpPr>
              <a:spLocks noChangeArrowheads="1"/>
            </p:cNvSpPr>
            <p:nvPr/>
          </p:nvSpPr>
          <p:spPr bwMode="auto">
            <a:xfrm>
              <a:off x="3501" y="2519"/>
              <a:ext cx="12" cy="162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3" name="Rectangle 493"/>
            <p:cNvSpPr>
              <a:spLocks noChangeArrowheads="1"/>
            </p:cNvSpPr>
            <p:nvPr/>
          </p:nvSpPr>
          <p:spPr bwMode="auto">
            <a:xfrm>
              <a:off x="3513" y="2519"/>
              <a:ext cx="12" cy="162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4" name="Rectangle 494"/>
            <p:cNvSpPr>
              <a:spLocks noChangeArrowheads="1"/>
            </p:cNvSpPr>
            <p:nvPr/>
          </p:nvSpPr>
          <p:spPr bwMode="auto">
            <a:xfrm>
              <a:off x="3525" y="2519"/>
              <a:ext cx="12" cy="162"/>
            </a:xfrm>
            <a:prstGeom prst="rect">
              <a:avLst/>
            </a:prstGeom>
            <a:solidFill>
              <a:srgbClr val="E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5" name="Rectangle 495"/>
            <p:cNvSpPr>
              <a:spLocks noChangeArrowheads="1"/>
            </p:cNvSpPr>
            <p:nvPr/>
          </p:nvSpPr>
          <p:spPr bwMode="auto">
            <a:xfrm>
              <a:off x="3537" y="2519"/>
              <a:ext cx="12" cy="162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6" name="Rectangle 496"/>
            <p:cNvSpPr>
              <a:spLocks noChangeArrowheads="1"/>
            </p:cNvSpPr>
            <p:nvPr/>
          </p:nvSpPr>
          <p:spPr bwMode="auto">
            <a:xfrm>
              <a:off x="3549" y="2519"/>
              <a:ext cx="12" cy="162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7" name="Rectangle 497"/>
            <p:cNvSpPr>
              <a:spLocks noChangeArrowheads="1"/>
            </p:cNvSpPr>
            <p:nvPr/>
          </p:nvSpPr>
          <p:spPr bwMode="auto">
            <a:xfrm>
              <a:off x="3561" y="2519"/>
              <a:ext cx="12" cy="162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8" name="Rectangle 498"/>
            <p:cNvSpPr>
              <a:spLocks noChangeArrowheads="1"/>
            </p:cNvSpPr>
            <p:nvPr/>
          </p:nvSpPr>
          <p:spPr bwMode="auto">
            <a:xfrm>
              <a:off x="3573" y="2519"/>
              <a:ext cx="12" cy="162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59" name="Rectangle 499"/>
            <p:cNvSpPr>
              <a:spLocks noChangeArrowheads="1"/>
            </p:cNvSpPr>
            <p:nvPr/>
          </p:nvSpPr>
          <p:spPr bwMode="auto">
            <a:xfrm>
              <a:off x="3585" y="2519"/>
              <a:ext cx="6" cy="162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0" name="Rectangle 500"/>
            <p:cNvSpPr>
              <a:spLocks noChangeArrowheads="1"/>
            </p:cNvSpPr>
            <p:nvPr/>
          </p:nvSpPr>
          <p:spPr bwMode="auto">
            <a:xfrm>
              <a:off x="3591" y="2519"/>
              <a:ext cx="12" cy="162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1" name="Rectangle 501"/>
            <p:cNvSpPr>
              <a:spLocks noChangeArrowheads="1"/>
            </p:cNvSpPr>
            <p:nvPr/>
          </p:nvSpPr>
          <p:spPr bwMode="auto">
            <a:xfrm>
              <a:off x="3603" y="2519"/>
              <a:ext cx="12" cy="162"/>
            </a:xfrm>
            <a:prstGeom prst="rect">
              <a:avLst/>
            </a:prstGeom>
            <a:solidFill>
              <a:srgbClr val="EFE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2" name="Rectangle 502"/>
            <p:cNvSpPr>
              <a:spLocks noChangeArrowheads="1"/>
            </p:cNvSpPr>
            <p:nvPr/>
          </p:nvSpPr>
          <p:spPr bwMode="auto">
            <a:xfrm>
              <a:off x="3615" y="2519"/>
              <a:ext cx="12" cy="162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3" name="Rectangle 503"/>
            <p:cNvSpPr>
              <a:spLocks noChangeArrowheads="1"/>
            </p:cNvSpPr>
            <p:nvPr/>
          </p:nvSpPr>
          <p:spPr bwMode="auto">
            <a:xfrm>
              <a:off x="3627" y="2519"/>
              <a:ext cx="12" cy="162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4" name="Rectangle 504"/>
            <p:cNvSpPr>
              <a:spLocks noChangeArrowheads="1"/>
            </p:cNvSpPr>
            <p:nvPr/>
          </p:nvSpPr>
          <p:spPr bwMode="auto">
            <a:xfrm>
              <a:off x="3639" y="2519"/>
              <a:ext cx="18" cy="162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5" name="Rectangle 505"/>
            <p:cNvSpPr>
              <a:spLocks noChangeArrowheads="1"/>
            </p:cNvSpPr>
            <p:nvPr/>
          </p:nvSpPr>
          <p:spPr bwMode="auto">
            <a:xfrm>
              <a:off x="3657" y="2519"/>
              <a:ext cx="18" cy="162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6" name="Rectangle 506"/>
            <p:cNvSpPr>
              <a:spLocks noChangeArrowheads="1"/>
            </p:cNvSpPr>
            <p:nvPr/>
          </p:nvSpPr>
          <p:spPr bwMode="auto">
            <a:xfrm>
              <a:off x="3675" y="2519"/>
              <a:ext cx="6" cy="162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7" name="Rectangle 507"/>
            <p:cNvSpPr>
              <a:spLocks noChangeArrowheads="1"/>
            </p:cNvSpPr>
            <p:nvPr/>
          </p:nvSpPr>
          <p:spPr bwMode="auto">
            <a:xfrm>
              <a:off x="3681" y="2519"/>
              <a:ext cx="12" cy="162"/>
            </a:xfrm>
            <a:prstGeom prst="rect">
              <a:avLst/>
            </a:prstGeom>
            <a:solidFill>
              <a:srgbClr val="F5E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8" name="Rectangle 508"/>
            <p:cNvSpPr>
              <a:spLocks noChangeArrowheads="1"/>
            </p:cNvSpPr>
            <p:nvPr/>
          </p:nvSpPr>
          <p:spPr bwMode="auto">
            <a:xfrm>
              <a:off x="3693" y="2519"/>
              <a:ext cx="12" cy="162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69" name="Rectangle 509"/>
            <p:cNvSpPr>
              <a:spLocks noChangeArrowheads="1"/>
            </p:cNvSpPr>
            <p:nvPr/>
          </p:nvSpPr>
          <p:spPr bwMode="auto">
            <a:xfrm>
              <a:off x="3705" y="2519"/>
              <a:ext cx="12" cy="162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0" name="Rectangle 510"/>
            <p:cNvSpPr>
              <a:spLocks noChangeArrowheads="1"/>
            </p:cNvSpPr>
            <p:nvPr/>
          </p:nvSpPr>
          <p:spPr bwMode="auto">
            <a:xfrm>
              <a:off x="3717" y="2519"/>
              <a:ext cx="12" cy="162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1" name="Rectangle 511"/>
            <p:cNvSpPr>
              <a:spLocks noChangeArrowheads="1"/>
            </p:cNvSpPr>
            <p:nvPr/>
          </p:nvSpPr>
          <p:spPr bwMode="auto">
            <a:xfrm>
              <a:off x="3729" y="2519"/>
              <a:ext cx="12" cy="162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2" name="Rectangle 512"/>
            <p:cNvSpPr>
              <a:spLocks noChangeArrowheads="1"/>
            </p:cNvSpPr>
            <p:nvPr/>
          </p:nvSpPr>
          <p:spPr bwMode="auto">
            <a:xfrm>
              <a:off x="3741" y="2519"/>
              <a:ext cx="12" cy="162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3" name="Rectangle 513"/>
            <p:cNvSpPr>
              <a:spLocks noChangeArrowheads="1"/>
            </p:cNvSpPr>
            <p:nvPr/>
          </p:nvSpPr>
          <p:spPr bwMode="auto">
            <a:xfrm>
              <a:off x="3753" y="2519"/>
              <a:ext cx="12" cy="162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4" name="Rectangle 514"/>
            <p:cNvSpPr>
              <a:spLocks noChangeArrowheads="1"/>
            </p:cNvSpPr>
            <p:nvPr/>
          </p:nvSpPr>
          <p:spPr bwMode="auto">
            <a:xfrm>
              <a:off x="3765" y="2519"/>
              <a:ext cx="270" cy="162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5" name="Rectangle 515"/>
            <p:cNvSpPr>
              <a:spLocks noChangeArrowheads="1"/>
            </p:cNvSpPr>
            <p:nvPr/>
          </p:nvSpPr>
          <p:spPr bwMode="auto">
            <a:xfrm>
              <a:off x="3495" y="2519"/>
              <a:ext cx="540" cy="162"/>
            </a:xfrm>
            <a:prstGeom prst="rect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6" name="Rectangle 516"/>
            <p:cNvSpPr>
              <a:spLocks noChangeArrowheads="1"/>
            </p:cNvSpPr>
            <p:nvPr/>
          </p:nvSpPr>
          <p:spPr bwMode="auto">
            <a:xfrm>
              <a:off x="3597" y="2573"/>
              <a:ext cx="34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Vonatkerék</a:t>
              </a:r>
              <a:endParaRPr kumimoji="0" 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Line 517"/>
            <p:cNvSpPr>
              <a:spLocks noChangeShapeType="1"/>
            </p:cNvSpPr>
            <p:nvPr/>
          </p:nvSpPr>
          <p:spPr bwMode="auto">
            <a:xfrm flipV="1">
              <a:off x="2763" y="2693"/>
              <a:ext cx="282" cy="28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8" name="Freeform 518"/>
            <p:cNvSpPr>
              <a:spLocks/>
            </p:cNvSpPr>
            <p:nvPr/>
          </p:nvSpPr>
          <p:spPr bwMode="auto">
            <a:xfrm>
              <a:off x="2949" y="2693"/>
              <a:ext cx="96" cy="96"/>
            </a:xfrm>
            <a:custGeom>
              <a:avLst/>
              <a:gdLst>
                <a:gd name="T0" fmla="*/ 54 w 96"/>
                <a:gd name="T1" fmla="*/ 96 h 96"/>
                <a:gd name="T2" fmla="*/ 0 w 96"/>
                <a:gd name="T3" fmla="*/ 42 h 96"/>
                <a:gd name="T4" fmla="*/ 96 w 96"/>
                <a:gd name="T5" fmla="*/ 0 h 96"/>
                <a:gd name="T6" fmla="*/ 54 w 96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lnTo>
                    <a:pt x="0" y="42"/>
                  </a:lnTo>
                  <a:lnTo>
                    <a:pt x="96" y="0"/>
                  </a:lnTo>
                  <a:lnTo>
                    <a:pt x="54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79" name="Freeform 519"/>
            <p:cNvSpPr>
              <a:spLocks/>
            </p:cNvSpPr>
            <p:nvPr/>
          </p:nvSpPr>
          <p:spPr bwMode="auto">
            <a:xfrm>
              <a:off x="2949" y="2693"/>
              <a:ext cx="96" cy="96"/>
            </a:xfrm>
            <a:custGeom>
              <a:avLst/>
              <a:gdLst>
                <a:gd name="T0" fmla="*/ 54 w 96"/>
                <a:gd name="T1" fmla="*/ 96 h 96"/>
                <a:gd name="T2" fmla="*/ 0 w 96"/>
                <a:gd name="T3" fmla="*/ 42 h 96"/>
                <a:gd name="T4" fmla="*/ 96 w 96"/>
                <a:gd name="T5" fmla="*/ 0 h 96"/>
                <a:gd name="T6" fmla="*/ 54 w 96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lnTo>
                    <a:pt x="0" y="42"/>
                  </a:lnTo>
                  <a:lnTo>
                    <a:pt x="96" y="0"/>
                  </a:lnTo>
                  <a:lnTo>
                    <a:pt x="54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0" name="Line 520"/>
            <p:cNvSpPr>
              <a:spLocks noChangeShapeType="1"/>
            </p:cNvSpPr>
            <p:nvPr/>
          </p:nvSpPr>
          <p:spPr bwMode="auto">
            <a:xfrm flipV="1">
              <a:off x="3855" y="1865"/>
              <a:ext cx="174" cy="16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1" name="Freeform 521"/>
            <p:cNvSpPr>
              <a:spLocks/>
            </p:cNvSpPr>
            <p:nvPr/>
          </p:nvSpPr>
          <p:spPr bwMode="auto">
            <a:xfrm>
              <a:off x="3933" y="1865"/>
              <a:ext cx="96" cy="90"/>
            </a:xfrm>
            <a:custGeom>
              <a:avLst/>
              <a:gdLst>
                <a:gd name="T0" fmla="*/ 54 w 96"/>
                <a:gd name="T1" fmla="*/ 90 h 90"/>
                <a:gd name="T2" fmla="*/ 0 w 96"/>
                <a:gd name="T3" fmla="*/ 42 h 90"/>
                <a:gd name="T4" fmla="*/ 96 w 96"/>
                <a:gd name="T5" fmla="*/ 0 h 90"/>
                <a:gd name="T6" fmla="*/ 54 w 96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54" y="90"/>
                  </a:moveTo>
                  <a:lnTo>
                    <a:pt x="0" y="42"/>
                  </a:lnTo>
                  <a:lnTo>
                    <a:pt x="96" y="0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2" name="Freeform 522"/>
            <p:cNvSpPr>
              <a:spLocks/>
            </p:cNvSpPr>
            <p:nvPr/>
          </p:nvSpPr>
          <p:spPr bwMode="auto">
            <a:xfrm>
              <a:off x="3933" y="1865"/>
              <a:ext cx="96" cy="90"/>
            </a:xfrm>
            <a:custGeom>
              <a:avLst/>
              <a:gdLst>
                <a:gd name="T0" fmla="*/ 54 w 96"/>
                <a:gd name="T1" fmla="*/ 90 h 90"/>
                <a:gd name="T2" fmla="*/ 0 w 96"/>
                <a:gd name="T3" fmla="*/ 42 h 90"/>
                <a:gd name="T4" fmla="*/ 96 w 96"/>
                <a:gd name="T5" fmla="*/ 0 h 90"/>
                <a:gd name="T6" fmla="*/ 54 w 96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54" y="90"/>
                  </a:moveTo>
                  <a:lnTo>
                    <a:pt x="0" y="42"/>
                  </a:lnTo>
                  <a:lnTo>
                    <a:pt x="96" y="0"/>
                  </a:lnTo>
                  <a:lnTo>
                    <a:pt x="54" y="90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3" name="Line 523"/>
            <p:cNvSpPr>
              <a:spLocks noChangeShapeType="1"/>
            </p:cNvSpPr>
            <p:nvPr/>
          </p:nvSpPr>
          <p:spPr bwMode="auto">
            <a:xfrm flipH="1" flipV="1">
              <a:off x="4203" y="1865"/>
              <a:ext cx="180" cy="17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4" name="Freeform 524"/>
            <p:cNvSpPr>
              <a:spLocks/>
            </p:cNvSpPr>
            <p:nvPr/>
          </p:nvSpPr>
          <p:spPr bwMode="auto">
            <a:xfrm>
              <a:off x="4203" y="1865"/>
              <a:ext cx="96" cy="90"/>
            </a:xfrm>
            <a:custGeom>
              <a:avLst/>
              <a:gdLst>
                <a:gd name="T0" fmla="*/ 96 w 96"/>
                <a:gd name="T1" fmla="*/ 42 h 90"/>
                <a:gd name="T2" fmla="*/ 42 w 96"/>
                <a:gd name="T3" fmla="*/ 90 h 90"/>
                <a:gd name="T4" fmla="*/ 0 w 96"/>
                <a:gd name="T5" fmla="*/ 0 h 90"/>
                <a:gd name="T6" fmla="*/ 96 w 96"/>
                <a:gd name="T7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96" y="42"/>
                  </a:moveTo>
                  <a:lnTo>
                    <a:pt x="42" y="90"/>
                  </a:lnTo>
                  <a:lnTo>
                    <a:pt x="0" y="0"/>
                  </a:lnTo>
                  <a:lnTo>
                    <a:pt x="96" y="4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5" name="Freeform 525"/>
            <p:cNvSpPr>
              <a:spLocks/>
            </p:cNvSpPr>
            <p:nvPr/>
          </p:nvSpPr>
          <p:spPr bwMode="auto">
            <a:xfrm>
              <a:off x="4203" y="1865"/>
              <a:ext cx="96" cy="90"/>
            </a:xfrm>
            <a:custGeom>
              <a:avLst/>
              <a:gdLst>
                <a:gd name="T0" fmla="*/ 96 w 96"/>
                <a:gd name="T1" fmla="*/ 42 h 90"/>
                <a:gd name="T2" fmla="*/ 42 w 96"/>
                <a:gd name="T3" fmla="*/ 90 h 90"/>
                <a:gd name="T4" fmla="*/ 0 w 96"/>
                <a:gd name="T5" fmla="*/ 0 h 90"/>
                <a:gd name="T6" fmla="*/ 96 w 96"/>
                <a:gd name="T7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96" y="42"/>
                  </a:moveTo>
                  <a:lnTo>
                    <a:pt x="42" y="90"/>
                  </a:lnTo>
                  <a:lnTo>
                    <a:pt x="0" y="0"/>
                  </a:lnTo>
                  <a:lnTo>
                    <a:pt x="96" y="4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6" name="Line 526"/>
            <p:cNvSpPr>
              <a:spLocks noChangeShapeType="1"/>
            </p:cNvSpPr>
            <p:nvPr/>
          </p:nvSpPr>
          <p:spPr bwMode="auto">
            <a:xfrm flipH="1" flipV="1">
              <a:off x="2643" y="1847"/>
              <a:ext cx="330" cy="1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7" name="Freeform 527"/>
            <p:cNvSpPr>
              <a:spLocks/>
            </p:cNvSpPr>
            <p:nvPr/>
          </p:nvSpPr>
          <p:spPr bwMode="auto">
            <a:xfrm>
              <a:off x="2643" y="1847"/>
              <a:ext cx="102" cy="78"/>
            </a:xfrm>
            <a:custGeom>
              <a:avLst/>
              <a:gdLst>
                <a:gd name="T0" fmla="*/ 102 w 102"/>
                <a:gd name="T1" fmla="*/ 18 h 78"/>
                <a:gd name="T2" fmla="*/ 66 w 102"/>
                <a:gd name="T3" fmla="*/ 78 h 78"/>
                <a:gd name="T4" fmla="*/ 0 w 102"/>
                <a:gd name="T5" fmla="*/ 0 h 78"/>
                <a:gd name="T6" fmla="*/ 102 w 102"/>
                <a:gd name="T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102" y="18"/>
                  </a:moveTo>
                  <a:lnTo>
                    <a:pt x="66" y="78"/>
                  </a:lnTo>
                  <a:lnTo>
                    <a:pt x="0" y="0"/>
                  </a:lnTo>
                  <a:lnTo>
                    <a:pt x="102" y="1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8" name="Freeform 528"/>
            <p:cNvSpPr>
              <a:spLocks/>
            </p:cNvSpPr>
            <p:nvPr/>
          </p:nvSpPr>
          <p:spPr bwMode="auto">
            <a:xfrm>
              <a:off x="2643" y="1847"/>
              <a:ext cx="102" cy="78"/>
            </a:xfrm>
            <a:custGeom>
              <a:avLst/>
              <a:gdLst>
                <a:gd name="T0" fmla="*/ 102 w 102"/>
                <a:gd name="T1" fmla="*/ 18 h 78"/>
                <a:gd name="T2" fmla="*/ 66 w 102"/>
                <a:gd name="T3" fmla="*/ 78 h 78"/>
                <a:gd name="T4" fmla="*/ 0 w 102"/>
                <a:gd name="T5" fmla="*/ 0 h 78"/>
                <a:gd name="T6" fmla="*/ 102 w 102"/>
                <a:gd name="T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102" y="18"/>
                  </a:moveTo>
                  <a:lnTo>
                    <a:pt x="66" y="78"/>
                  </a:lnTo>
                  <a:lnTo>
                    <a:pt x="0" y="0"/>
                  </a:lnTo>
                  <a:lnTo>
                    <a:pt x="102" y="1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89" name="Line 529"/>
            <p:cNvSpPr>
              <a:spLocks noChangeShapeType="1"/>
            </p:cNvSpPr>
            <p:nvPr/>
          </p:nvSpPr>
          <p:spPr bwMode="auto">
            <a:xfrm flipV="1">
              <a:off x="2493" y="1847"/>
              <a:ext cx="0" cy="1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0" name="Freeform 530"/>
            <p:cNvSpPr>
              <a:spLocks/>
            </p:cNvSpPr>
            <p:nvPr/>
          </p:nvSpPr>
          <p:spPr bwMode="auto">
            <a:xfrm>
              <a:off x="2457" y="184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1" name="Freeform 531"/>
            <p:cNvSpPr>
              <a:spLocks/>
            </p:cNvSpPr>
            <p:nvPr/>
          </p:nvSpPr>
          <p:spPr bwMode="auto">
            <a:xfrm>
              <a:off x="2457" y="184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2" name="Line 532"/>
            <p:cNvSpPr>
              <a:spLocks noChangeShapeType="1"/>
            </p:cNvSpPr>
            <p:nvPr/>
          </p:nvSpPr>
          <p:spPr bwMode="auto">
            <a:xfrm flipV="1">
              <a:off x="2667" y="1457"/>
              <a:ext cx="480" cy="22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3" name="Freeform 533"/>
            <p:cNvSpPr>
              <a:spLocks/>
            </p:cNvSpPr>
            <p:nvPr/>
          </p:nvSpPr>
          <p:spPr bwMode="auto">
            <a:xfrm>
              <a:off x="3045" y="1457"/>
              <a:ext cx="102" cy="72"/>
            </a:xfrm>
            <a:custGeom>
              <a:avLst/>
              <a:gdLst>
                <a:gd name="T0" fmla="*/ 30 w 102"/>
                <a:gd name="T1" fmla="*/ 72 h 72"/>
                <a:gd name="T2" fmla="*/ 0 w 102"/>
                <a:gd name="T3" fmla="*/ 6 h 72"/>
                <a:gd name="T4" fmla="*/ 102 w 102"/>
                <a:gd name="T5" fmla="*/ 0 h 72"/>
                <a:gd name="T6" fmla="*/ 30 w 10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2">
                  <a:moveTo>
                    <a:pt x="30" y="72"/>
                  </a:moveTo>
                  <a:lnTo>
                    <a:pt x="0" y="6"/>
                  </a:lnTo>
                  <a:lnTo>
                    <a:pt x="102" y="0"/>
                  </a:lnTo>
                  <a:lnTo>
                    <a:pt x="30" y="7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4" name="Freeform 534"/>
            <p:cNvSpPr>
              <a:spLocks/>
            </p:cNvSpPr>
            <p:nvPr/>
          </p:nvSpPr>
          <p:spPr bwMode="auto">
            <a:xfrm>
              <a:off x="3045" y="1457"/>
              <a:ext cx="102" cy="72"/>
            </a:xfrm>
            <a:custGeom>
              <a:avLst/>
              <a:gdLst>
                <a:gd name="T0" fmla="*/ 30 w 102"/>
                <a:gd name="T1" fmla="*/ 72 h 72"/>
                <a:gd name="T2" fmla="*/ 0 w 102"/>
                <a:gd name="T3" fmla="*/ 6 h 72"/>
                <a:gd name="T4" fmla="*/ 102 w 102"/>
                <a:gd name="T5" fmla="*/ 0 h 72"/>
                <a:gd name="T6" fmla="*/ 30 w 10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2">
                  <a:moveTo>
                    <a:pt x="30" y="72"/>
                  </a:moveTo>
                  <a:lnTo>
                    <a:pt x="0" y="6"/>
                  </a:lnTo>
                  <a:lnTo>
                    <a:pt x="102" y="0"/>
                  </a:lnTo>
                  <a:lnTo>
                    <a:pt x="30" y="7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5" name="Line 535"/>
            <p:cNvSpPr>
              <a:spLocks noChangeShapeType="1"/>
            </p:cNvSpPr>
            <p:nvPr/>
          </p:nvSpPr>
          <p:spPr bwMode="auto">
            <a:xfrm flipV="1">
              <a:off x="1827" y="2207"/>
              <a:ext cx="0" cy="32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6" name="Freeform 536"/>
            <p:cNvSpPr>
              <a:spLocks/>
            </p:cNvSpPr>
            <p:nvPr/>
          </p:nvSpPr>
          <p:spPr bwMode="auto">
            <a:xfrm>
              <a:off x="1791" y="220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7" name="Freeform 537"/>
            <p:cNvSpPr>
              <a:spLocks/>
            </p:cNvSpPr>
            <p:nvPr/>
          </p:nvSpPr>
          <p:spPr bwMode="auto">
            <a:xfrm>
              <a:off x="1791" y="2207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8" name="Line 538"/>
            <p:cNvSpPr>
              <a:spLocks noChangeShapeType="1"/>
            </p:cNvSpPr>
            <p:nvPr/>
          </p:nvSpPr>
          <p:spPr bwMode="auto">
            <a:xfrm flipV="1">
              <a:off x="3129" y="2201"/>
              <a:ext cx="0" cy="32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99" name="Freeform 539"/>
            <p:cNvSpPr>
              <a:spLocks/>
            </p:cNvSpPr>
            <p:nvPr/>
          </p:nvSpPr>
          <p:spPr bwMode="auto">
            <a:xfrm>
              <a:off x="3093" y="2201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0" name="Freeform 540"/>
            <p:cNvSpPr>
              <a:spLocks/>
            </p:cNvSpPr>
            <p:nvPr/>
          </p:nvSpPr>
          <p:spPr bwMode="auto">
            <a:xfrm>
              <a:off x="3093" y="2201"/>
              <a:ext cx="72" cy="96"/>
            </a:xfrm>
            <a:custGeom>
              <a:avLst/>
              <a:gdLst>
                <a:gd name="T0" fmla="*/ 72 w 72"/>
                <a:gd name="T1" fmla="*/ 96 h 96"/>
                <a:gd name="T2" fmla="*/ 0 w 72"/>
                <a:gd name="T3" fmla="*/ 96 h 96"/>
                <a:gd name="T4" fmla="*/ 36 w 72"/>
                <a:gd name="T5" fmla="*/ 0 h 96"/>
                <a:gd name="T6" fmla="*/ 72 w 72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6">
                  <a:moveTo>
                    <a:pt x="72" y="96"/>
                  </a:moveTo>
                  <a:lnTo>
                    <a:pt x="0" y="96"/>
                  </a:lnTo>
                  <a:lnTo>
                    <a:pt x="36" y="0"/>
                  </a:lnTo>
                  <a:lnTo>
                    <a:pt x="72" y="9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1" name="Line 541"/>
            <p:cNvSpPr>
              <a:spLocks noChangeShapeType="1"/>
            </p:cNvSpPr>
            <p:nvPr/>
          </p:nvSpPr>
          <p:spPr bwMode="auto">
            <a:xfrm flipH="1" flipV="1">
              <a:off x="3459" y="1457"/>
              <a:ext cx="462" cy="25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2" name="Freeform 542"/>
            <p:cNvSpPr>
              <a:spLocks/>
            </p:cNvSpPr>
            <p:nvPr/>
          </p:nvSpPr>
          <p:spPr bwMode="auto">
            <a:xfrm>
              <a:off x="3459" y="1457"/>
              <a:ext cx="102" cy="78"/>
            </a:xfrm>
            <a:custGeom>
              <a:avLst/>
              <a:gdLst>
                <a:gd name="T0" fmla="*/ 102 w 102"/>
                <a:gd name="T1" fmla="*/ 12 h 78"/>
                <a:gd name="T2" fmla="*/ 66 w 102"/>
                <a:gd name="T3" fmla="*/ 78 h 78"/>
                <a:gd name="T4" fmla="*/ 0 w 102"/>
                <a:gd name="T5" fmla="*/ 0 h 78"/>
                <a:gd name="T6" fmla="*/ 102 w 102"/>
                <a:gd name="T7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102" y="12"/>
                  </a:moveTo>
                  <a:lnTo>
                    <a:pt x="66" y="78"/>
                  </a:lnTo>
                  <a:lnTo>
                    <a:pt x="0" y="0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3" name="Freeform 543"/>
            <p:cNvSpPr>
              <a:spLocks/>
            </p:cNvSpPr>
            <p:nvPr/>
          </p:nvSpPr>
          <p:spPr bwMode="auto">
            <a:xfrm>
              <a:off x="3459" y="1457"/>
              <a:ext cx="102" cy="78"/>
            </a:xfrm>
            <a:custGeom>
              <a:avLst/>
              <a:gdLst>
                <a:gd name="T0" fmla="*/ 102 w 102"/>
                <a:gd name="T1" fmla="*/ 12 h 78"/>
                <a:gd name="T2" fmla="*/ 66 w 102"/>
                <a:gd name="T3" fmla="*/ 78 h 78"/>
                <a:gd name="T4" fmla="*/ 0 w 102"/>
                <a:gd name="T5" fmla="*/ 0 h 78"/>
                <a:gd name="T6" fmla="*/ 102 w 102"/>
                <a:gd name="T7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102" y="12"/>
                  </a:moveTo>
                  <a:lnTo>
                    <a:pt x="66" y="78"/>
                  </a:lnTo>
                  <a:lnTo>
                    <a:pt x="0" y="0"/>
                  </a:lnTo>
                  <a:lnTo>
                    <a:pt x="102" y="12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4" name="Line 544"/>
            <p:cNvSpPr>
              <a:spLocks noChangeShapeType="1"/>
            </p:cNvSpPr>
            <p:nvPr/>
          </p:nvSpPr>
          <p:spPr bwMode="auto">
            <a:xfrm flipH="1" flipV="1">
              <a:off x="1995" y="2207"/>
              <a:ext cx="360" cy="31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5" name="Freeform 545"/>
            <p:cNvSpPr>
              <a:spLocks/>
            </p:cNvSpPr>
            <p:nvPr/>
          </p:nvSpPr>
          <p:spPr bwMode="auto">
            <a:xfrm>
              <a:off x="1995" y="2207"/>
              <a:ext cx="96" cy="90"/>
            </a:xfrm>
            <a:custGeom>
              <a:avLst/>
              <a:gdLst>
                <a:gd name="T0" fmla="*/ 96 w 96"/>
                <a:gd name="T1" fmla="*/ 36 h 90"/>
                <a:gd name="T2" fmla="*/ 48 w 96"/>
                <a:gd name="T3" fmla="*/ 90 h 90"/>
                <a:gd name="T4" fmla="*/ 0 w 96"/>
                <a:gd name="T5" fmla="*/ 0 h 90"/>
                <a:gd name="T6" fmla="*/ 96 w 96"/>
                <a:gd name="T7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96" y="36"/>
                  </a:moveTo>
                  <a:lnTo>
                    <a:pt x="48" y="90"/>
                  </a:lnTo>
                  <a:lnTo>
                    <a:pt x="0" y="0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6" name="Freeform 546"/>
            <p:cNvSpPr>
              <a:spLocks/>
            </p:cNvSpPr>
            <p:nvPr/>
          </p:nvSpPr>
          <p:spPr bwMode="auto">
            <a:xfrm>
              <a:off x="1995" y="2207"/>
              <a:ext cx="96" cy="90"/>
            </a:xfrm>
            <a:custGeom>
              <a:avLst/>
              <a:gdLst>
                <a:gd name="T0" fmla="*/ 96 w 96"/>
                <a:gd name="T1" fmla="*/ 36 h 90"/>
                <a:gd name="T2" fmla="*/ 48 w 96"/>
                <a:gd name="T3" fmla="*/ 90 h 90"/>
                <a:gd name="T4" fmla="*/ 0 w 96"/>
                <a:gd name="T5" fmla="*/ 0 h 90"/>
                <a:gd name="T6" fmla="*/ 96 w 96"/>
                <a:gd name="T7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0">
                  <a:moveTo>
                    <a:pt x="96" y="36"/>
                  </a:moveTo>
                  <a:lnTo>
                    <a:pt x="48" y="90"/>
                  </a:lnTo>
                  <a:lnTo>
                    <a:pt x="0" y="0"/>
                  </a:lnTo>
                  <a:lnTo>
                    <a:pt x="96" y="36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7" name="Line 547"/>
            <p:cNvSpPr>
              <a:spLocks noChangeShapeType="1"/>
            </p:cNvSpPr>
            <p:nvPr/>
          </p:nvSpPr>
          <p:spPr bwMode="auto">
            <a:xfrm flipH="1" flipV="1">
              <a:off x="3201" y="2693"/>
              <a:ext cx="240" cy="28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8" name="Freeform 548"/>
            <p:cNvSpPr>
              <a:spLocks/>
            </p:cNvSpPr>
            <p:nvPr/>
          </p:nvSpPr>
          <p:spPr bwMode="auto">
            <a:xfrm>
              <a:off x="3201" y="2693"/>
              <a:ext cx="90" cy="96"/>
            </a:xfrm>
            <a:custGeom>
              <a:avLst/>
              <a:gdLst>
                <a:gd name="T0" fmla="*/ 90 w 90"/>
                <a:gd name="T1" fmla="*/ 48 h 96"/>
                <a:gd name="T2" fmla="*/ 36 w 90"/>
                <a:gd name="T3" fmla="*/ 96 h 96"/>
                <a:gd name="T4" fmla="*/ 0 w 90"/>
                <a:gd name="T5" fmla="*/ 0 h 96"/>
                <a:gd name="T6" fmla="*/ 90 w 90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6">
                  <a:moveTo>
                    <a:pt x="90" y="48"/>
                  </a:moveTo>
                  <a:lnTo>
                    <a:pt x="36" y="96"/>
                  </a:lnTo>
                  <a:lnTo>
                    <a:pt x="0" y="0"/>
                  </a:lnTo>
                  <a:lnTo>
                    <a:pt x="90" y="4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09" name="Freeform 549"/>
            <p:cNvSpPr>
              <a:spLocks/>
            </p:cNvSpPr>
            <p:nvPr/>
          </p:nvSpPr>
          <p:spPr bwMode="auto">
            <a:xfrm>
              <a:off x="3201" y="2693"/>
              <a:ext cx="90" cy="96"/>
            </a:xfrm>
            <a:custGeom>
              <a:avLst/>
              <a:gdLst>
                <a:gd name="T0" fmla="*/ 90 w 90"/>
                <a:gd name="T1" fmla="*/ 48 h 96"/>
                <a:gd name="T2" fmla="*/ 36 w 90"/>
                <a:gd name="T3" fmla="*/ 96 h 96"/>
                <a:gd name="T4" fmla="*/ 0 w 90"/>
                <a:gd name="T5" fmla="*/ 0 h 96"/>
                <a:gd name="T6" fmla="*/ 90 w 90"/>
                <a:gd name="T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6">
                  <a:moveTo>
                    <a:pt x="90" y="48"/>
                  </a:moveTo>
                  <a:lnTo>
                    <a:pt x="36" y="96"/>
                  </a:lnTo>
                  <a:lnTo>
                    <a:pt x="0" y="0"/>
                  </a:lnTo>
                  <a:lnTo>
                    <a:pt x="90" y="4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0" name="Line 550"/>
            <p:cNvSpPr>
              <a:spLocks noChangeShapeType="1"/>
            </p:cNvSpPr>
            <p:nvPr/>
          </p:nvSpPr>
          <p:spPr bwMode="auto">
            <a:xfrm flipV="1">
              <a:off x="1935" y="1847"/>
              <a:ext cx="354" cy="19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1" name="Freeform 551"/>
            <p:cNvSpPr>
              <a:spLocks/>
            </p:cNvSpPr>
            <p:nvPr/>
          </p:nvSpPr>
          <p:spPr bwMode="auto">
            <a:xfrm>
              <a:off x="2187" y="1847"/>
              <a:ext cx="102" cy="78"/>
            </a:xfrm>
            <a:custGeom>
              <a:avLst/>
              <a:gdLst>
                <a:gd name="T0" fmla="*/ 36 w 102"/>
                <a:gd name="T1" fmla="*/ 78 h 78"/>
                <a:gd name="T2" fmla="*/ 0 w 102"/>
                <a:gd name="T3" fmla="*/ 12 h 78"/>
                <a:gd name="T4" fmla="*/ 102 w 102"/>
                <a:gd name="T5" fmla="*/ 0 h 78"/>
                <a:gd name="T6" fmla="*/ 36 w 102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36" y="78"/>
                  </a:moveTo>
                  <a:lnTo>
                    <a:pt x="0" y="12"/>
                  </a:lnTo>
                  <a:lnTo>
                    <a:pt x="102" y="0"/>
                  </a:lnTo>
                  <a:lnTo>
                    <a:pt x="36" y="78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2" name="Freeform 552"/>
            <p:cNvSpPr>
              <a:spLocks/>
            </p:cNvSpPr>
            <p:nvPr/>
          </p:nvSpPr>
          <p:spPr bwMode="auto">
            <a:xfrm>
              <a:off x="2187" y="1847"/>
              <a:ext cx="102" cy="78"/>
            </a:xfrm>
            <a:custGeom>
              <a:avLst/>
              <a:gdLst>
                <a:gd name="T0" fmla="*/ 36 w 102"/>
                <a:gd name="T1" fmla="*/ 78 h 78"/>
                <a:gd name="T2" fmla="*/ 0 w 102"/>
                <a:gd name="T3" fmla="*/ 12 h 78"/>
                <a:gd name="T4" fmla="*/ 102 w 102"/>
                <a:gd name="T5" fmla="*/ 0 h 78"/>
                <a:gd name="T6" fmla="*/ 36 w 102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8">
                  <a:moveTo>
                    <a:pt x="36" y="78"/>
                  </a:moveTo>
                  <a:lnTo>
                    <a:pt x="0" y="12"/>
                  </a:lnTo>
                  <a:lnTo>
                    <a:pt x="102" y="0"/>
                  </a:lnTo>
                  <a:lnTo>
                    <a:pt x="36" y="78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3" name="Line 553"/>
            <p:cNvSpPr>
              <a:spLocks noChangeShapeType="1"/>
            </p:cNvSpPr>
            <p:nvPr/>
          </p:nvSpPr>
          <p:spPr bwMode="auto">
            <a:xfrm flipV="1">
              <a:off x="1263" y="2207"/>
              <a:ext cx="450" cy="32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4" name="Freeform 554"/>
            <p:cNvSpPr>
              <a:spLocks/>
            </p:cNvSpPr>
            <p:nvPr/>
          </p:nvSpPr>
          <p:spPr bwMode="auto">
            <a:xfrm>
              <a:off x="1617" y="2207"/>
              <a:ext cx="96" cy="84"/>
            </a:xfrm>
            <a:custGeom>
              <a:avLst/>
              <a:gdLst>
                <a:gd name="T0" fmla="*/ 42 w 96"/>
                <a:gd name="T1" fmla="*/ 84 h 84"/>
                <a:gd name="T2" fmla="*/ 0 w 96"/>
                <a:gd name="T3" fmla="*/ 24 h 84"/>
                <a:gd name="T4" fmla="*/ 96 w 96"/>
                <a:gd name="T5" fmla="*/ 0 h 84"/>
                <a:gd name="T6" fmla="*/ 42 w 96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4">
                  <a:moveTo>
                    <a:pt x="42" y="84"/>
                  </a:moveTo>
                  <a:lnTo>
                    <a:pt x="0" y="24"/>
                  </a:lnTo>
                  <a:lnTo>
                    <a:pt x="96" y="0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15" name="Freeform 555"/>
            <p:cNvSpPr>
              <a:spLocks/>
            </p:cNvSpPr>
            <p:nvPr/>
          </p:nvSpPr>
          <p:spPr bwMode="auto">
            <a:xfrm>
              <a:off x="1617" y="2207"/>
              <a:ext cx="96" cy="84"/>
            </a:xfrm>
            <a:custGeom>
              <a:avLst/>
              <a:gdLst>
                <a:gd name="T0" fmla="*/ 42 w 96"/>
                <a:gd name="T1" fmla="*/ 84 h 84"/>
                <a:gd name="T2" fmla="*/ 0 w 96"/>
                <a:gd name="T3" fmla="*/ 24 h 84"/>
                <a:gd name="T4" fmla="*/ 96 w 96"/>
                <a:gd name="T5" fmla="*/ 0 h 84"/>
                <a:gd name="T6" fmla="*/ 42 w 96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4">
                  <a:moveTo>
                    <a:pt x="42" y="84"/>
                  </a:moveTo>
                  <a:lnTo>
                    <a:pt x="0" y="24"/>
                  </a:lnTo>
                  <a:lnTo>
                    <a:pt x="96" y="0"/>
                  </a:lnTo>
                  <a:lnTo>
                    <a:pt x="42" y="84"/>
                  </a:lnTo>
                  <a:close/>
                </a:path>
              </a:pathLst>
            </a:custGeom>
            <a:noFill/>
            <a:ln w="6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5223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1143</Words>
  <Application>Microsoft Office PowerPoint</Application>
  <PresentationFormat>Diavetítés a képernyőre (4:3 oldalarány)</PresentationFormat>
  <Paragraphs>355</Paragraphs>
  <Slides>20</Slides>
  <Notes>1</Notes>
  <HiddenSlides>3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1" baseType="lpstr">
      <vt:lpstr>Office-téma</vt:lpstr>
      <vt:lpstr>Farkas Zoltán</vt:lpstr>
      <vt:lpstr>Vonatállomás</vt:lpstr>
      <vt:lpstr>Sín felépítése</vt:lpstr>
      <vt:lpstr>Sín felépítése</vt:lpstr>
      <vt:lpstr>A forgalomvezérlés megoldása</vt:lpstr>
      <vt:lpstr>A forgalomvezérlés megoldása</vt:lpstr>
      <vt:lpstr>A forgalomvezérlés megoldása</vt:lpstr>
      <vt:lpstr>Az alapötlet</vt:lpstr>
      <vt:lpstr>Logikai osztálymodell (összegző ábra)</vt:lpstr>
      <vt:lpstr>Objektumok együttműködése</vt:lpstr>
      <vt:lpstr>Osztálymodell (alakzatok)</vt:lpstr>
      <vt:lpstr>PowerPoint bemutató</vt:lpstr>
      <vt:lpstr>PowerPoint bemutató</vt:lpstr>
      <vt:lpstr>Vonat</vt:lpstr>
      <vt:lpstr>PowerPoint bemutató</vt:lpstr>
      <vt:lpstr>PowerPoint bemutató</vt:lpstr>
      <vt:lpstr>PowerPoint bemutató</vt:lpstr>
      <vt:lpstr>PowerPoint bemutató</vt:lpstr>
      <vt:lpstr>Visszafejtett kód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Zoltán</dc:title>
  <dc:creator>Farkas Zoltán</dc:creator>
  <cp:lastModifiedBy>Farkas Zoltán</cp:lastModifiedBy>
  <cp:revision>106</cp:revision>
  <dcterms:created xsi:type="dcterms:W3CDTF">2011-01-25T22:52:36Z</dcterms:created>
  <dcterms:modified xsi:type="dcterms:W3CDTF">2011-01-28T09:02:08Z</dcterms:modified>
</cp:coreProperties>
</file>