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72" r:id="rId5"/>
    <p:sldId id="256" r:id="rId6"/>
    <p:sldId id="257" r:id="rId7"/>
    <p:sldId id="273" r:id="rId8"/>
    <p:sldId id="274" r:id="rId9"/>
    <p:sldId id="266" r:id="rId10"/>
    <p:sldId id="258" r:id="rId11"/>
    <p:sldId id="264" r:id="rId12"/>
    <p:sldId id="262" r:id="rId13"/>
    <p:sldId id="261" r:id="rId14"/>
    <p:sldId id="263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Web</a:t>
            </a:r>
            <a:r>
              <a:rPr lang="zh-CN" altLang="en-US"/>
              <a:t>制作流程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172200" y="2862580"/>
            <a:ext cx="5181600" cy="1859915"/>
          </a:xfrm>
        </p:spPr>
        <p:txBody>
          <a:bodyPr/>
          <a:p>
            <a:r>
              <a:rPr lang="zh-CN" altLang="en-US"/>
              <a:t>从设计图到制作</a:t>
            </a:r>
            <a:r>
              <a:rPr lang="zh-CN" altLang="en-US"/>
              <a:t>，工作简单，如果能通过某一软件，自动将草图转化为</a:t>
            </a:r>
            <a:r>
              <a:rPr lang="en-US" altLang="zh-CN"/>
              <a:t>html</a:t>
            </a:r>
            <a:r>
              <a:rPr lang="zh-CN" altLang="en-US"/>
              <a:t>代码，就好了，这样可以节省成本</a:t>
            </a:r>
            <a:endParaRPr lang="zh-CN" altLang="en-US"/>
          </a:p>
        </p:txBody>
      </p:sp>
      <p:graphicFrame>
        <p:nvGraphicFramePr>
          <p:cNvPr id="10" name="内容占位符 9"/>
          <p:cNvGraphicFramePr>
            <a:graphicFrameLocks noChangeAspect="1"/>
          </p:cNvGraphicFramePr>
          <p:nvPr>
            <p:ph sz="half" idx="1"/>
          </p:nvPr>
        </p:nvGraphicFramePr>
        <p:xfrm>
          <a:off x="1111250" y="2202180"/>
          <a:ext cx="4388485" cy="340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352550" imgH="1049655" progId="Visio.Drawing.15">
                  <p:embed/>
                </p:oleObj>
              </mc:Choice>
              <mc:Fallback>
                <p:oleObj name="" r:id="rId1" imgW="1352550" imgH="1049655" progId="Visio.Drawing.15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1250" y="2202180"/>
                        <a:ext cx="4388485" cy="340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Sketch2code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类图</a:t>
            </a:r>
            <a:endParaRPr lang="zh-CN" altLang="en-US"/>
          </a:p>
        </p:txBody>
      </p:sp>
      <p:pic>
        <p:nvPicPr>
          <p:cNvPr id="6" name="内容占位符 5" descr="we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56280" y="1256030"/>
            <a:ext cx="5517515" cy="53359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Sketch2code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CORE</a:t>
            </a:r>
            <a:r>
              <a:rPr lang="zh-CN" altLang="en-US">
                <a:sym typeface="+mn-ea"/>
              </a:rPr>
              <a:t>类图</a:t>
            </a:r>
            <a:endParaRPr lang="zh-CN" altLang="en-US"/>
          </a:p>
        </p:txBody>
      </p:sp>
      <p:pic>
        <p:nvPicPr>
          <p:cNvPr id="4" name="内容占位符 3" descr="co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6815" y="1373505"/>
            <a:ext cx="6798945" cy="49098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Sketch2code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类图</a:t>
            </a:r>
            <a:endParaRPr lang="zh-CN" altLang="en-US"/>
          </a:p>
        </p:txBody>
      </p:sp>
      <p:pic>
        <p:nvPicPr>
          <p:cNvPr id="7" name="内容占位符 6" descr="ap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07055" y="2112010"/>
            <a:ext cx="489585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Sketch2code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TEST</a:t>
            </a:r>
            <a:r>
              <a:rPr lang="zh-CN" altLang="en-US">
                <a:sym typeface="+mn-ea"/>
              </a:rPr>
              <a:t>类图</a:t>
            </a:r>
            <a:endParaRPr lang="zh-CN" altLang="en-US"/>
          </a:p>
        </p:txBody>
      </p:sp>
      <p:pic>
        <p:nvPicPr>
          <p:cNvPr id="4" name="内容占位符 3" descr="TES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25725" y="1825625"/>
            <a:ext cx="69399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Sketch2code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NABCD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N:</a:t>
            </a:r>
            <a:r>
              <a:rPr lang="zh-CN" altLang="en-US"/>
              <a:t>通过草图，导出</a:t>
            </a:r>
            <a:r>
              <a:rPr lang="en-US" altLang="zh-CN"/>
              <a:t>HTML</a:t>
            </a:r>
            <a:r>
              <a:rPr lang="zh-CN" altLang="en-US"/>
              <a:t>图</a:t>
            </a:r>
            <a:endParaRPr lang="en-US" altLang="zh-CN"/>
          </a:p>
          <a:p>
            <a:r>
              <a:rPr lang="en-US" altLang="zh-CN"/>
              <a:t>A:</a:t>
            </a:r>
            <a:r>
              <a:rPr lang="zh-CN" altLang="en-US"/>
              <a:t>微软人才济济，虽然没有开发过类似功能的软件，但是其中涉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及到的部分有类似的开发经历</a:t>
            </a:r>
            <a:endParaRPr lang="en-US" altLang="zh-CN"/>
          </a:p>
          <a:p>
            <a:r>
              <a:rPr lang="en-US" altLang="zh-CN"/>
              <a:t>B:</a:t>
            </a:r>
            <a:r>
              <a:rPr lang="zh-CN" altLang="en-US"/>
              <a:t>节省人力，节省经费，节省时间</a:t>
            </a:r>
            <a:endParaRPr lang="en-US" altLang="zh-CN"/>
          </a:p>
          <a:p>
            <a:r>
              <a:rPr lang="en-US" altLang="zh-CN"/>
              <a:t>C:</a:t>
            </a:r>
            <a:r>
              <a:rPr lang="zh-CN" altLang="en-US"/>
              <a:t>几乎没有人做过这种功能，占到了先发优势，但是如果生成的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图不准的话，就会出现劣势</a:t>
            </a:r>
            <a:endParaRPr lang="en-US" altLang="zh-CN"/>
          </a:p>
          <a:p>
            <a:r>
              <a:rPr lang="en-US" altLang="zh-CN"/>
              <a:t>D:</a:t>
            </a:r>
            <a:r>
              <a:rPr lang="zh-CN" altLang="en-US"/>
              <a:t>在各个平台进行推广，例如微信</a:t>
            </a:r>
            <a:r>
              <a:rPr lang="zh-CN" altLang="en-US"/>
              <a:t>公众号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可以通过深入面谈和与开发人员一同工作获取需求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/>
              <a:t>将草图上传到网站，自动生成</a:t>
            </a:r>
            <a:r>
              <a:rPr lang="en-US" altLang="zh-CN"/>
              <a:t>html</a:t>
            </a:r>
            <a:r>
              <a:rPr lang="zh-CN" altLang="en-US"/>
              <a:t>代码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/>
              <a:t>为了避免生成的效果图不准确，将用户上传的草图作为训练集，不断完善算法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zh-CN" altLang="en-US"/>
              <a:t>向用户展示已有的效果图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zh-CN" altLang="en-US"/>
              <a:t>向用户介绍用法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zh-CN" altLang="en-US"/>
              <a:t>可以转到相关的其他网站，例如微软官网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分析定义需求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杀手功能：</a:t>
            </a:r>
            <a:r>
              <a:rPr lang="en-US" altLang="zh-CN"/>
              <a:t>1</a:t>
            </a:r>
            <a:r>
              <a:rPr lang="zh-CN" altLang="en-US"/>
              <a:t>、上传草图，</a:t>
            </a:r>
            <a:r>
              <a:rPr lang="zh-CN" altLang="en-US">
                <a:sym typeface="+mn-ea"/>
              </a:rPr>
              <a:t>分析草图，生成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代码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丰富训练集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完善算法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外围功能：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展示效果图，介绍用法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设置链接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必要功能：</a:t>
            </a:r>
            <a:r>
              <a:rPr lang="en-US" altLang="zh-CN"/>
              <a:t>1</a:t>
            </a:r>
            <a:r>
              <a:rPr lang="zh-CN" altLang="en-US"/>
              <a:t>、上传草图，</a:t>
            </a:r>
            <a:r>
              <a:rPr lang="zh-CN" altLang="en-US">
                <a:sym typeface="+mn-ea"/>
              </a:rPr>
              <a:t>分析草图，生成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代码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         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介绍用法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辅助功能：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设置链接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         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丰富训练集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完善算法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内容占位符 4"/>
          <p:cNvGraphicFramePr/>
          <p:nvPr>
            <p:ph/>
          </p:nvPr>
        </p:nvGraphicFramePr>
        <p:xfrm>
          <a:off x="838200" y="798830"/>
          <a:ext cx="10515600" cy="525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670"/>
                <a:gridCol w="4969510"/>
                <a:gridCol w="4884420"/>
              </a:tblGrid>
              <a:tr h="75184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外围功能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杀手功能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2253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必要功能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）展示效果图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sym typeface="+mn-ea"/>
                        </a:rPr>
                        <a:t>介绍用法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）上传草图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sym typeface="+mn-ea"/>
                        </a:rPr>
                        <a:t>分析草图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sym typeface="+mn-ea"/>
                        </a:rPr>
                        <a:t>生成</a:t>
                      </a:r>
                      <a:r>
                        <a:rPr lang="en-US" altLang="zh-CN" sz="1800">
                          <a:sym typeface="+mn-ea"/>
                        </a:rPr>
                        <a:t>html</a:t>
                      </a:r>
                      <a:r>
                        <a:rPr lang="zh-CN" altLang="en-US" sz="1800">
                          <a:sym typeface="+mn-ea"/>
                        </a:rPr>
                        <a:t>代码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2254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辅助功能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设置链接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）丰富训练集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sym typeface="+mn-ea"/>
                        </a:rPr>
                        <a:t>完善算法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分析定义需求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515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重要性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所需时间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所需资源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最后期限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上传草图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第一象限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分析草图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第一象限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二人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生成</a:t>
                      </a: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代码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第一象限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二人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丰富</a:t>
                      </a:r>
                      <a:r>
                        <a:rPr lang="zh-CN" altLang="en-US"/>
                        <a:t>训练集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第四象限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暂时不做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完善算法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第四象限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暂时不做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展示效果图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第二象限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介绍用法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第二象限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设置链接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第三象限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验证需求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做出用来演示的模型给各利益相关者展示，同时写分析报告，制作调查问卷，</a:t>
            </a:r>
            <a:r>
              <a:rPr lang="zh-CN" altLang="en-US"/>
              <a:t>听取意见，进行改进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分而治之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知道了</a:t>
            </a:r>
            <a:r>
              <a:rPr lang="en-US" altLang="zh-CN"/>
              <a:t>Sketch2code</a:t>
            </a:r>
            <a:r>
              <a:rPr lang="zh-CN" altLang="en-US"/>
              <a:t>有哪些功能，开始分割为小型的具体的任务</a:t>
            </a:r>
            <a:endParaRPr lang="zh-CN" altLang="en-US"/>
          </a:p>
        </p:txBody>
      </p:sp>
      <p:pic>
        <p:nvPicPr>
          <p:cNvPr id="5" name="图片 4" descr="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0010" y="2496185"/>
            <a:ext cx="7163435" cy="39046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Sketch2code</a:t>
            </a:r>
            <a:r>
              <a:rPr lang="zh-CN" altLang="en-US"/>
              <a:t>中</a:t>
            </a:r>
            <a:r>
              <a:rPr lang="en-US" altLang="zh-CN"/>
              <a:t>AI</a:t>
            </a:r>
            <a:r>
              <a:rPr lang="zh-CN" altLang="en-US"/>
              <a:t>类图</a:t>
            </a:r>
            <a:endParaRPr lang="zh-CN" altLang="en-US"/>
          </a:p>
        </p:txBody>
      </p:sp>
      <p:pic>
        <p:nvPicPr>
          <p:cNvPr id="11" name="内容占位符 10" descr="a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79090" y="1412875"/>
            <a:ext cx="5919470" cy="4764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WPS 演示</Application>
  <PresentationFormat>宽屏</PresentationFormat>
  <Paragraphs>143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Visio.Drawing.15</vt:lpstr>
      <vt:lpstr>Web制作流程</vt:lpstr>
      <vt:lpstr>Sketch2code中的NABCD</vt:lpstr>
      <vt:lpstr>PowerPoint 演示文稿</vt:lpstr>
      <vt:lpstr>Sketch2code中的功能划分</vt:lpstr>
      <vt:lpstr>PowerPoint 演示文稿</vt:lpstr>
      <vt:lpstr>PowerPoint 演示文稿</vt:lpstr>
      <vt:lpstr>PowerPoint 演示文稿</vt:lpstr>
      <vt:lpstr>分而治之</vt:lpstr>
      <vt:lpstr>Sketch2code中AI类图</vt:lpstr>
      <vt:lpstr>Sketch2code中WEB类图</vt:lpstr>
      <vt:lpstr>Sketch2code中CORE类图</vt:lpstr>
      <vt:lpstr>Sketch2code中API类图</vt:lpstr>
      <vt:lpstr>Sketch2code中TEST类图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FZP</dc:creator>
  <cp:lastModifiedBy>FZP</cp:lastModifiedBy>
  <cp:revision>2</cp:revision>
  <dcterms:created xsi:type="dcterms:W3CDTF">2018-11-01T03:26:00Z</dcterms:created>
  <dcterms:modified xsi:type="dcterms:W3CDTF">2018-11-04T15:04:48Z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