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61" r:id="rId14"/>
    <p:sldId id="27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现代软件工程</a:t>
            </a:r>
            <a:r>
              <a:rPr lang="en-US" altLang="zh-CN"/>
              <a:t>——</a:t>
            </a:r>
            <a:r>
              <a:rPr lang="zh-CN" altLang="en-US"/>
              <a:t>第五章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樊子鹏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官僚模式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3620" y="1825625"/>
            <a:ext cx="7603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瀑布模型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相邻步骤的回溯</a:t>
            </a:r>
            <a:endParaRPr lang="zh-CN" altLang="en-US"/>
          </a:p>
          <a:p>
            <a:r>
              <a:rPr lang="zh-CN" altLang="en-US"/>
              <a:t>收集反馈并改进</a:t>
            </a:r>
            <a:endParaRPr lang="zh-CN" altLang="en-US"/>
          </a:p>
          <a:p>
            <a:r>
              <a:rPr lang="zh-CN" altLang="en-US"/>
              <a:t>文档的重要性</a:t>
            </a:r>
            <a:endParaRPr lang="zh-CN" altLang="en-US"/>
          </a:p>
          <a:p>
            <a:r>
              <a:rPr lang="zh-CN" altLang="en-US"/>
              <a:t>局限性：各步骤之间是分离的；</a:t>
            </a:r>
            <a:endParaRPr lang="zh-CN" altLang="en-US"/>
          </a:p>
          <a:p>
            <a:r>
              <a:rPr lang="zh-CN" altLang="en-US"/>
              <a:t>                  回溯修改很困难甚至不可能；</a:t>
            </a:r>
            <a:endParaRPr lang="zh-CN" altLang="en-US"/>
          </a:p>
          <a:p>
            <a:r>
              <a:rPr lang="zh-CN" altLang="en-US"/>
              <a:t>                  最终产品直到最后才出现。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0" y="1691005"/>
            <a:ext cx="4632960" cy="3306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统一流程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1510" y="1825625"/>
            <a:ext cx="58077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再见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团队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1/团队有一致的集体目标</a:t>
            </a:r>
            <a:endParaRPr lang="en-US" altLang="zh-CN"/>
          </a:p>
          <a:p>
            <a:r>
              <a:rPr lang="en-US" altLang="zh-CN"/>
              <a:t>2/团队成员有各自的分工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主治医师模式（极点：明星模式）</a:t>
            </a:r>
            <a:endParaRPr lang="zh-CN" altLang="en-US"/>
          </a:p>
          <a:p>
            <a:r>
              <a:rPr lang="zh-CN" altLang="en-US"/>
              <a:t>社区模式（Linux）</a:t>
            </a:r>
            <a:endParaRPr lang="zh-CN" altLang="en-US"/>
          </a:p>
          <a:p>
            <a:r>
              <a:rPr lang="zh-CN" altLang="en-US"/>
              <a:t>业余剧团模式</a:t>
            </a:r>
            <a:endParaRPr lang="zh-CN" altLang="en-US"/>
          </a:p>
          <a:p>
            <a:r>
              <a:rPr lang="zh-CN" altLang="en-US"/>
              <a:t>秘密团队</a:t>
            </a:r>
            <a:endParaRPr lang="zh-CN" altLang="en-US"/>
          </a:p>
          <a:p>
            <a:r>
              <a:rPr lang="zh-CN" altLang="en-US"/>
              <a:t>特工团队</a:t>
            </a:r>
            <a:endParaRPr lang="zh-CN" altLang="en-US"/>
          </a:p>
          <a:p>
            <a:r>
              <a:rPr lang="zh-CN" altLang="en-US"/>
              <a:t>交响乐团模式</a:t>
            </a:r>
            <a:endParaRPr lang="zh-CN" altLang="en-US"/>
          </a:p>
          <a:p>
            <a:r>
              <a:rPr lang="zh-CN" altLang="en-US"/>
              <a:t>爵士乐模式</a:t>
            </a:r>
            <a:endParaRPr lang="zh-CN" altLang="en-US"/>
          </a:p>
          <a:p>
            <a:r>
              <a:rPr lang="zh-CN" altLang="en-US"/>
              <a:t>功能团队模式</a:t>
            </a:r>
            <a:endParaRPr lang="zh-CN" altLang="en-US"/>
          </a:p>
          <a:p>
            <a:r>
              <a:rPr lang="zh-CN" altLang="en-US"/>
              <a:t>官僚模式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主治医师模式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6475" y="2212340"/>
            <a:ext cx="523875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社区模式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5365" y="2429510"/>
            <a:ext cx="762000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业余剧团模式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7580" y="2317115"/>
            <a:ext cx="57150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秘密团队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52015"/>
            <a:ext cx="523875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特工模式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27910"/>
            <a:ext cx="609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交响乐团模式和爵士乐模式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0860"/>
            <a:ext cx="5429885" cy="3241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60" y="1800860"/>
            <a:ext cx="4904740" cy="3274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演示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现代软件工程——第五章</vt:lpstr>
      <vt:lpstr>团队</vt:lpstr>
      <vt:lpstr>开发模式</vt:lpstr>
      <vt:lpstr>主治医师模式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瀑布模型</vt:lpstr>
      <vt:lpstr>统一流程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FZP</dc:creator>
  <cp:lastModifiedBy>FZP</cp:lastModifiedBy>
  <cp:revision>3</cp:revision>
  <dcterms:created xsi:type="dcterms:W3CDTF">2018-10-07T00:49:00Z</dcterms:created>
  <dcterms:modified xsi:type="dcterms:W3CDTF">2018-10-15T06:22:20Z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