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0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0693400" cy="7561263"/>
  <p:notesSz cx="6669088" cy="9928225"/>
  <p:defaultTextStyle>
    <a:defPPr>
      <a:defRPr lang="zh-CN"/>
    </a:defPPr>
    <a:lvl1pPr marL="0" algn="l" defTabSz="104267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267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670" algn="l" defTabSz="104267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005" algn="l" defTabSz="104267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267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310" algn="l" defTabSz="104267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645" algn="l" defTabSz="104267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49980" algn="l" defTabSz="104267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315" algn="l" defTabSz="104267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08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9" autoAdjust="0"/>
    <p:restoredTop sz="94019" autoAdjust="0"/>
  </p:normalViewPr>
  <p:slideViewPr>
    <p:cSldViewPr>
      <p:cViewPr varScale="1">
        <p:scale>
          <a:sx n="97" d="100"/>
          <a:sy n="97" d="100"/>
        </p:scale>
        <p:origin x="1872" y="90"/>
      </p:cViewPr>
      <p:guideLst>
        <p:guide orient="horz" pos="2382"/>
        <p:guide pos="334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80" y="-78"/>
      </p:cViewPr>
      <p:guideLst>
        <p:guide orient="horz" pos="3127"/>
        <p:guide pos="208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D073D-F000-43B0-96C5-6089633B4FFC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237C0-F4CB-4A06-9383-90F6D5F8E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784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95304-9E63-4FE1-AD7A-9DB88D5F30A3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744538"/>
            <a:ext cx="52625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3D91B-7A55-4700-8325-9CA7322510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22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38345-B660-45FD-9F23-43B34C9DBE7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253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38345-B660-45FD-9F23-43B34C9DBE7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172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38345-B660-45FD-9F23-43B34C9DBE7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300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38345-B660-45FD-9F23-43B34C9DBE7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395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38345-B660-45FD-9F23-43B34C9DBE7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793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38345-B660-45FD-9F23-43B34C9DBE7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969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38345-B660-45FD-9F23-43B34C9DBE7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2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38345-B660-45FD-9F23-43B34C9DBE7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763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38345-B660-45FD-9F23-43B34C9DBE7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944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38345-B660-45FD-9F23-43B34C9DBE7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173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38345-B660-45FD-9F23-43B34C9DBE7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302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38345-B660-45FD-9F23-43B34C9DBE7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95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wuyunxia\Desktop\321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691813" cy="755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wuyunxia\Desktop\321-0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519" y="5724847"/>
            <a:ext cx="3101649" cy="9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7"/>
          <p:cNvSpPr>
            <a:spLocks noGrp="1"/>
          </p:cNvSpPr>
          <p:nvPr>
            <p:ph sz="quarter" idx="11"/>
          </p:nvPr>
        </p:nvSpPr>
        <p:spPr>
          <a:xfrm>
            <a:off x="428628" y="922339"/>
            <a:ext cx="9918732" cy="2715417"/>
          </a:xfrm>
          <a:prstGeom prst="rect">
            <a:avLst/>
          </a:prstGeom>
        </p:spPr>
        <p:txBody>
          <a:bodyPr lIns="91424" tIns="45712" rIns="91424" bIns="45712" anchor="ctr"/>
          <a:lstStyle>
            <a:lvl1pPr algn="ctr">
              <a:buNone/>
              <a:defRPr sz="4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52715" y="302803"/>
            <a:ext cx="2406015" cy="6451578"/>
          </a:xfrm>
          <a:prstGeom prst="rect">
            <a:avLst/>
          </a:prstGeom>
        </p:spPr>
        <p:txBody>
          <a:bodyPr vert="eaVert" lIns="91424" tIns="45712" rIns="91424" bIns="4571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4670" y="302803"/>
            <a:ext cx="7039822" cy="6451578"/>
          </a:xfrm>
          <a:prstGeom prst="rect">
            <a:avLst/>
          </a:prstGeom>
        </p:spPr>
        <p:txBody>
          <a:bodyPr vert="eaVert" lIns="91424" tIns="45712" rIns="91424" bIns="45712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4671" y="7008172"/>
            <a:ext cx="2495127" cy="402567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530820CF-B880-4189-942D-D702A7CBA730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53580" y="7008172"/>
            <a:ext cx="3386243" cy="402567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63603" y="7008172"/>
            <a:ext cx="2495127" cy="402567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534670" y="6885650"/>
            <a:ext cx="2495127" cy="5250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3579" y="6885650"/>
            <a:ext cx="3386243" cy="5250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25871" y="7193701"/>
            <a:ext cx="2495127" cy="5250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A5869-E79C-4D41-848A-FD3D024D6471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1098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2005" y="2348894"/>
            <a:ext cx="9089390" cy="1620771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4010" y="4284717"/>
            <a:ext cx="7485380" cy="1932323"/>
          </a:xfrm>
          <a:prstGeom prst="rect">
            <a:avLst/>
          </a:prstGeom>
        </p:spPr>
        <p:txBody>
          <a:bodyPr lIns="91424" tIns="45712" rIns="91424" bIns="45712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521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49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4671" y="7008172"/>
            <a:ext cx="2495127" cy="402567"/>
          </a:xfrm>
          <a:prstGeom prst="rect">
            <a:avLst/>
          </a:prstGeom>
        </p:spPr>
        <p:txBody>
          <a:bodyPr lIns="91424" tIns="45712" rIns="91424" bIns="45712"/>
          <a:lstStyle>
            <a:lvl1pPr algn="ctr">
              <a:defRPr sz="1800"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53580" y="7008172"/>
            <a:ext cx="3386243" cy="402567"/>
          </a:xfrm>
          <a:prstGeom prst="rect">
            <a:avLst/>
          </a:prstGeom>
        </p:spPr>
        <p:txBody>
          <a:bodyPr lIns="91424" tIns="45712" rIns="91424" bIns="45712"/>
          <a:lstStyle>
            <a:lvl1pPr algn="ctr">
              <a:defRPr sz="1800"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63603" y="7008172"/>
            <a:ext cx="2495127" cy="402567"/>
          </a:xfrm>
          <a:prstGeom prst="rect">
            <a:avLst/>
          </a:prstGeom>
        </p:spPr>
        <p:txBody>
          <a:bodyPr lIns="91424" tIns="45712" rIns="91424" bIns="45712"/>
          <a:lstStyle>
            <a:lvl1pPr algn="ctr">
              <a:defRPr sz="1800"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7418401" y="294045"/>
            <a:ext cx="3143273" cy="57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3088" y="181968"/>
            <a:ext cx="6430094" cy="571504"/>
          </a:xfrm>
          <a:prstGeom prst="rect">
            <a:avLst/>
          </a:prstGeom>
        </p:spPr>
        <p:txBody>
          <a:bodyPr lIns="91424" tIns="45712" rIns="91424" bIns="45712"/>
          <a:lstStyle>
            <a:lvl1pPr algn="l">
              <a:defRPr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230" y="994549"/>
            <a:ext cx="9624060" cy="6072230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2900">
                <a:latin typeface="微软雅黑" pitchFamily="34" charset="-122"/>
                <a:ea typeface="微软雅黑" pitchFamily="34" charset="-122"/>
              </a:defRPr>
            </a:lvl1pPr>
            <a:lvl2pPr>
              <a:defRPr sz="21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4671" y="7008172"/>
            <a:ext cx="2495127" cy="402567"/>
          </a:xfrm>
          <a:prstGeom prst="rect">
            <a:avLst/>
          </a:prstGeom>
        </p:spPr>
        <p:txBody>
          <a:bodyPr lIns="91424" tIns="45712" rIns="91424" bIns="45712"/>
          <a:lstStyle>
            <a:lvl1pPr algn="ctr">
              <a:defRPr sz="1800"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53580" y="7008172"/>
            <a:ext cx="3386243" cy="402567"/>
          </a:xfrm>
          <a:prstGeom prst="rect">
            <a:avLst/>
          </a:prstGeom>
        </p:spPr>
        <p:txBody>
          <a:bodyPr lIns="91424" tIns="45712" rIns="91424" bIns="45712"/>
          <a:lstStyle>
            <a:lvl1pPr algn="ctr">
              <a:defRPr sz="1800"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63603" y="7008172"/>
            <a:ext cx="2495127" cy="402567"/>
          </a:xfrm>
          <a:prstGeom prst="rect">
            <a:avLst/>
          </a:prstGeom>
        </p:spPr>
        <p:txBody>
          <a:bodyPr lIns="91424" tIns="45712" rIns="91424" bIns="45712"/>
          <a:lstStyle>
            <a:lvl1pPr algn="ctr">
              <a:defRPr sz="1800"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7418401" y="294045"/>
            <a:ext cx="3143273" cy="57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705" y="4858813"/>
            <a:ext cx="9089390" cy="1501751"/>
          </a:xfrm>
          <a:prstGeom prst="rect">
            <a:avLst/>
          </a:prstGeom>
        </p:spPr>
        <p:txBody>
          <a:bodyPr lIns="91424" tIns="45712" rIns="91424" bIns="45712" anchor="t"/>
          <a:lstStyle>
            <a:lvl1pPr algn="l">
              <a:defRPr sz="2400" b="0" i="1" cap="all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  <a:prstGeom prst="rect">
            <a:avLst/>
          </a:prstGeom>
        </p:spPr>
        <p:txBody>
          <a:bodyPr lIns="91424" tIns="45712" rIns="91424" bIns="45712" anchor="b"/>
          <a:lstStyle>
            <a:lvl1pPr marL="0" indent="0">
              <a:buNone/>
              <a:defRPr sz="40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5213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6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0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9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49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3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4671" y="7008172"/>
            <a:ext cx="2495127" cy="402567"/>
          </a:xfrm>
          <a:prstGeom prst="rect">
            <a:avLst/>
          </a:prstGeom>
        </p:spPr>
        <p:txBody>
          <a:bodyPr lIns="91424" tIns="45712" rIns="91424" bIns="45712"/>
          <a:lstStyle>
            <a:lvl1pPr algn="ctr">
              <a:defRPr sz="1800"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53580" y="7008172"/>
            <a:ext cx="3386243" cy="402567"/>
          </a:xfrm>
          <a:prstGeom prst="rect">
            <a:avLst/>
          </a:prstGeom>
        </p:spPr>
        <p:txBody>
          <a:bodyPr lIns="91424" tIns="45712" rIns="91424" bIns="45712"/>
          <a:lstStyle>
            <a:lvl1pPr algn="ctr">
              <a:defRPr sz="1800"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63603" y="7008172"/>
            <a:ext cx="2495127" cy="402567"/>
          </a:xfrm>
          <a:prstGeom prst="rect">
            <a:avLst/>
          </a:prstGeom>
        </p:spPr>
        <p:txBody>
          <a:bodyPr lIns="91424" tIns="45712" rIns="91424" bIns="45712"/>
          <a:lstStyle>
            <a:lvl1pPr algn="ctr">
              <a:defRPr sz="1800"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7418401" y="294045"/>
            <a:ext cx="3143273" cy="57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3366" y="208731"/>
            <a:ext cx="9624060" cy="548872"/>
          </a:xfrm>
          <a:prstGeom prst="rect">
            <a:avLst/>
          </a:prstGeom>
        </p:spPr>
        <p:txBody>
          <a:bodyPr lIns="91424" tIns="45712" rIns="91424" bIns="45712"/>
          <a:lstStyle>
            <a:lvl1pPr algn="l">
              <a:defRPr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4670" y="994549"/>
            <a:ext cx="4722918" cy="5759830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3200">
                <a:latin typeface="微软雅黑" pitchFamily="34" charset="-122"/>
                <a:ea typeface="微软雅黑" pitchFamily="34" charset="-122"/>
              </a:defRPr>
            </a:lvl1pPr>
            <a:lvl2pPr>
              <a:defRPr sz="2700">
                <a:latin typeface="微软雅黑" pitchFamily="34" charset="-122"/>
                <a:ea typeface="微软雅黑" pitchFamily="34" charset="-122"/>
              </a:defRPr>
            </a:lvl2pPr>
            <a:lvl3pPr>
              <a:defRPr sz="2300">
                <a:latin typeface="微软雅黑" pitchFamily="34" charset="-122"/>
                <a:ea typeface="微软雅黑" pitchFamily="34" charset="-122"/>
              </a:defRPr>
            </a:lvl3pPr>
            <a:lvl4pPr>
              <a:defRPr sz="2100">
                <a:latin typeface="微软雅黑" pitchFamily="34" charset="-122"/>
                <a:ea typeface="微软雅黑" pitchFamily="34" charset="-122"/>
              </a:defRPr>
            </a:lvl4pPr>
            <a:lvl5pPr>
              <a:defRPr sz="2100">
                <a:latin typeface="微软雅黑" pitchFamily="34" charset="-122"/>
                <a:ea typeface="微软雅黑" pitchFamily="34" charset="-122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35812" y="994549"/>
            <a:ext cx="4722918" cy="5759830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3200">
                <a:latin typeface="微软雅黑" pitchFamily="34" charset="-122"/>
                <a:ea typeface="微软雅黑" pitchFamily="34" charset="-122"/>
              </a:defRPr>
            </a:lvl1pPr>
            <a:lvl2pPr>
              <a:defRPr sz="2700">
                <a:latin typeface="微软雅黑" pitchFamily="34" charset="-122"/>
                <a:ea typeface="微软雅黑" pitchFamily="34" charset="-122"/>
              </a:defRPr>
            </a:lvl2pPr>
            <a:lvl3pPr>
              <a:defRPr sz="2300">
                <a:latin typeface="微软雅黑" pitchFamily="34" charset="-122"/>
                <a:ea typeface="微软雅黑" pitchFamily="34" charset="-122"/>
              </a:defRPr>
            </a:lvl3pPr>
            <a:lvl4pPr>
              <a:defRPr sz="2100">
                <a:latin typeface="微软雅黑" pitchFamily="34" charset="-122"/>
                <a:ea typeface="微软雅黑" pitchFamily="34" charset="-122"/>
              </a:defRPr>
            </a:lvl4pPr>
            <a:lvl5pPr>
              <a:defRPr sz="2100">
                <a:latin typeface="微软雅黑" pitchFamily="34" charset="-122"/>
                <a:ea typeface="微软雅黑" pitchFamily="34" charset="-122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34671" y="7008172"/>
            <a:ext cx="2495127" cy="402567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3580" y="7008172"/>
            <a:ext cx="3386243" cy="402567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663603" y="7008172"/>
            <a:ext cx="2495127" cy="402567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7418401" y="294045"/>
            <a:ext cx="3143273" cy="57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wuyunxia\Desktop\321-0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691813" cy="755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738189" y="1260352"/>
            <a:ext cx="9289032" cy="2169809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r>
              <a:rPr lang="en-US" altLang="zh-CN" sz="13500" dirty="0" smtClean="0">
                <a:solidFill>
                  <a:schemeClr val="bg1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THANKS</a:t>
            </a:r>
            <a:endParaRPr lang="zh-CN" altLang="en-US" sz="13500" dirty="0">
              <a:solidFill>
                <a:schemeClr val="bg1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pic>
        <p:nvPicPr>
          <p:cNvPr id="7" name="Picture 4" descr="C:\Users\wuyunxia\Desktop\321-0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519" y="5724847"/>
            <a:ext cx="3101649" cy="9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672" y="301050"/>
            <a:ext cx="3518055" cy="1281214"/>
          </a:xfrm>
          <a:prstGeom prst="rect">
            <a:avLst/>
          </a:prstGeom>
        </p:spPr>
        <p:txBody>
          <a:bodyPr lIns="91424" tIns="45712" rIns="91424" bIns="45712"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4672" y="1582265"/>
            <a:ext cx="3518055" cy="5172114"/>
          </a:xfrm>
          <a:prstGeom prst="rect">
            <a:avLst/>
          </a:prstGeom>
        </p:spPr>
        <p:txBody>
          <a:bodyPr lIns="91424" tIns="45712" rIns="91424" bIns="45712"/>
          <a:lstStyle>
            <a:lvl1pPr marL="0" indent="0">
              <a:buNone/>
              <a:defRPr sz="1600"/>
            </a:lvl1pPr>
            <a:lvl2pPr marL="521335" indent="0">
              <a:buNone/>
              <a:defRPr sz="1400"/>
            </a:lvl2pPr>
            <a:lvl3pPr marL="1042670" indent="0">
              <a:buNone/>
              <a:defRPr sz="1100"/>
            </a:lvl3pPr>
            <a:lvl4pPr marL="1564005" indent="0">
              <a:buNone/>
              <a:defRPr sz="1000"/>
            </a:lvl4pPr>
            <a:lvl5pPr marL="2085975" indent="0">
              <a:buNone/>
              <a:defRPr sz="1000"/>
            </a:lvl5pPr>
            <a:lvl6pPr marL="2607310" indent="0">
              <a:buNone/>
              <a:defRPr sz="1000"/>
            </a:lvl6pPr>
            <a:lvl7pPr marL="3128645" indent="0">
              <a:buNone/>
              <a:defRPr sz="1000"/>
            </a:lvl7pPr>
            <a:lvl8pPr marL="3649980" indent="0">
              <a:buNone/>
              <a:defRPr sz="1000"/>
            </a:lvl8pPr>
            <a:lvl9pPr marL="4171315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34671" y="7008172"/>
            <a:ext cx="2495127" cy="402567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530820CF-B880-4189-942D-D702A7CBA730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3580" y="7008172"/>
            <a:ext cx="3386243" cy="402567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663603" y="7008172"/>
            <a:ext cx="2495127" cy="402567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  <a:prstGeom prst="rect">
            <a:avLst/>
          </a:prstGeom>
        </p:spPr>
        <p:txBody>
          <a:bodyPr lIns="91424" tIns="45712" rIns="91424" bIns="45712"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  <a:prstGeom prst="rect">
            <a:avLst/>
          </a:prstGeom>
        </p:spPr>
        <p:txBody>
          <a:bodyPr lIns="91424" tIns="45712" rIns="91424" bIns="45712"/>
          <a:lstStyle>
            <a:lvl1pPr marL="0" indent="0">
              <a:buNone/>
              <a:defRPr sz="3700"/>
            </a:lvl1pPr>
            <a:lvl2pPr marL="521335" indent="0">
              <a:buNone/>
              <a:defRPr sz="3200"/>
            </a:lvl2pPr>
            <a:lvl3pPr marL="1042670" indent="0">
              <a:buNone/>
              <a:defRPr sz="2700"/>
            </a:lvl3pPr>
            <a:lvl4pPr marL="1564005" indent="0">
              <a:buNone/>
              <a:defRPr sz="2300"/>
            </a:lvl4pPr>
            <a:lvl5pPr marL="2085975" indent="0">
              <a:buNone/>
              <a:defRPr sz="2300"/>
            </a:lvl5pPr>
            <a:lvl6pPr marL="2607310" indent="0">
              <a:buNone/>
              <a:defRPr sz="2300"/>
            </a:lvl6pPr>
            <a:lvl7pPr marL="3128645" indent="0">
              <a:buNone/>
              <a:defRPr sz="2300"/>
            </a:lvl7pPr>
            <a:lvl8pPr marL="3649980" indent="0">
              <a:buNone/>
              <a:defRPr sz="2300"/>
            </a:lvl8pPr>
            <a:lvl9pPr marL="4171315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  <a:prstGeom prst="rect">
            <a:avLst/>
          </a:prstGeom>
        </p:spPr>
        <p:txBody>
          <a:bodyPr lIns="91424" tIns="45712" rIns="91424" bIns="45712"/>
          <a:lstStyle>
            <a:lvl1pPr marL="0" indent="0">
              <a:buNone/>
              <a:defRPr sz="1600"/>
            </a:lvl1pPr>
            <a:lvl2pPr marL="521335" indent="0">
              <a:buNone/>
              <a:defRPr sz="1400"/>
            </a:lvl2pPr>
            <a:lvl3pPr marL="1042670" indent="0">
              <a:buNone/>
              <a:defRPr sz="1100"/>
            </a:lvl3pPr>
            <a:lvl4pPr marL="1564005" indent="0">
              <a:buNone/>
              <a:defRPr sz="1000"/>
            </a:lvl4pPr>
            <a:lvl5pPr marL="2085975" indent="0">
              <a:buNone/>
              <a:defRPr sz="1000"/>
            </a:lvl5pPr>
            <a:lvl6pPr marL="2607310" indent="0">
              <a:buNone/>
              <a:defRPr sz="1000"/>
            </a:lvl6pPr>
            <a:lvl7pPr marL="3128645" indent="0">
              <a:buNone/>
              <a:defRPr sz="1000"/>
            </a:lvl7pPr>
            <a:lvl8pPr marL="3649980" indent="0">
              <a:buNone/>
              <a:defRPr sz="1000"/>
            </a:lvl8pPr>
            <a:lvl9pPr marL="4171315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34671" y="7008172"/>
            <a:ext cx="2495127" cy="402567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530820CF-B880-4189-942D-D702A7CBA730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3580" y="7008172"/>
            <a:ext cx="3386243" cy="402567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663603" y="7008172"/>
            <a:ext cx="2495127" cy="402567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670" y="302802"/>
            <a:ext cx="9624060" cy="1260211"/>
          </a:xfrm>
          <a:prstGeom prst="rect">
            <a:avLst/>
          </a:prstGeom>
        </p:spPr>
        <p:txBody>
          <a:bodyPr lIns="91424" tIns="45712" rIns="91424" bIns="4571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eaVert" lIns="91424" tIns="45712" rIns="91424" bIns="45712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4671" y="7008172"/>
            <a:ext cx="2495127" cy="402567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530820CF-B880-4189-942D-D702A7CBA730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53580" y="7008172"/>
            <a:ext cx="3386243" cy="402567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63603" y="7008172"/>
            <a:ext cx="2495127" cy="402567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uyunxia\Desktop\321-04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20"/>
          <a:stretch>
            <a:fillRect/>
          </a:stretch>
        </p:blipFill>
        <p:spPr bwMode="auto">
          <a:xfrm>
            <a:off x="1" y="-5583"/>
            <a:ext cx="10691813" cy="146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267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60" indent="-391160" algn="l" defTabSz="1042670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090" indent="-325755" algn="l" defTabSz="104267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655" indent="-260985" algn="l" defTabSz="10426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4990" indent="-260985" algn="l" defTabSz="104267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325" indent="-260985" algn="l" defTabSz="104267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7660" indent="-260985" algn="l" defTabSz="104267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630" indent="-260985" algn="l" defTabSz="104267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965" indent="-260985" algn="l" defTabSz="104267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300" indent="-260985" algn="l" defTabSz="104267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426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335" algn="l" defTabSz="10426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670" algn="l" defTabSz="10426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005" algn="l" defTabSz="10426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975" algn="l" defTabSz="10426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310" algn="l" defTabSz="10426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45" algn="l" defTabSz="10426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9980" algn="l" defTabSz="10426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315" algn="l" defTabSz="10426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m.soueast-motor.com/interna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3171" y="2295415"/>
            <a:ext cx="9050706" cy="1625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528" b="1" dirty="0" smtClean="0">
                <a:latin typeface="微软雅黑" pitchFamily="34" charset="-122"/>
                <a:ea typeface="微软雅黑" pitchFamily="34" charset="-122"/>
              </a:rPr>
              <a:t>东南汽车</a:t>
            </a:r>
            <a:r>
              <a:rPr lang="en-US" altLang="zh-CN" sz="3528" b="1" dirty="0" smtClean="0">
                <a:latin typeface="微软雅黑" pitchFamily="34" charset="-122"/>
                <a:ea typeface="微软雅黑" pitchFamily="34" charset="-122"/>
              </a:rPr>
              <a:t>PM</a:t>
            </a:r>
            <a:r>
              <a:rPr lang="zh-CN" altLang="en-US" sz="3528" b="1" dirty="0"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3528" b="1" dirty="0" smtClean="0">
                <a:latin typeface="微软雅黑" pitchFamily="34" charset="-122"/>
                <a:ea typeface="微软雅黑" pitchFamily="34" charset="-122"/>
              </a:rPr>
              <a:t>用户</a:t>
            </a:r>
            <a:endParaRPr lang="en-US" altLang="zh-CN" sz="3528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528" b="1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r>
              <a:rPr lang="zh-CN" altLang="en-US" sz="3528" b="1" dirty="0">
                <a:latin typeface="微软雅黑" pitchFamily="34" charset="-122"/>
                <a:ea typeface="微软雅黑" pitchFamily="34" charset="-122"/>
              </a:rPr>
              <a:t>部署说明</a:t>
            </a:r>
            <a:endParaRPr lang="en-US" altLang="zh-CN" sz="3969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2967" y="6752095"/>
            <a:ext cx="3098580" cy="3638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764" dirty="0" smtClean="0"/>
              <a:t>2017</a:t>
            </a:r>
            <a:r>
              <a:rPr lang="zh-CN" altLang="en-US" sz="1764" dirty="0" smtClean="0"/>
              <a:t>年</a:t>
            </a:r>
            <a:r>
              <a:rPr lang="en-US" altLang="zh-CN" sz="1764" dirty="0" smtClean="0"/>
              <a:t>6</a:t>
            </a:r>
            <a:r>
              <a:rPr lang="zh-CN" altLang="en-US" sz="1764" dirty="0" smtClean="0"/>
              <a:t>月</a:t>
            </a:r>
            <a:endParaRPr lang="zh-CN" altLang="en-US" sz="1764" dirty="0"/>
          </a:p>
        </p:txBody>
      </p:sp>
      <p:sp>
        <p:nvSpPr>
          <p:cNvPr id="7" name="矩形 6"/>
          <p:cNvSpPr/>
          <p:nvPr/>
        </p:nvSpPr>
        <p:spPr>
          <a:xfrm flipH="1">
            <a:off x="3253379" y="3144156"/>
            <a:ext cx="7065902" cy="638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5">
              <a:solidFill>
                <a:srgbClr val="4F81BD"/>
              </a:solidFill>
            </a:endParaRPr>
          </a:p>
        </p:txBody>
      </p:sp>
      <p:pic>
        <p:nvPicPr>
          <p:cNvPr id="9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39" y="377620"/>
            <a:ext cx="1429059" cy="30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2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583171" y="212480"/>
            <a:ext cx="8301637" cy="504084"/>
          </a:xfrm>
          <a:prstGeom prst="rect">
            <a:avLst/>
          </a:prstGeom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vert="horz" lIns="100817" tIns="50408" rIns="100817" bIns="50408" rtlCol="0" anchor="ctr">
            <a:normAutofit fontScale="92500" lnSpcReduction="10000"/>
          </a:bodyPr>
          <a:lstStyle>
            <a:defPPr>
              <a:defRPr lang="zh-CN"/>
            </a:defPPr>
            <a:lvl1pPr defTabSz="879152">
              <a:spcBef>
                <a:spcPct val="0"/>
              </a:spcBef>
              <a:buNone/>
              <a:defRPr sz="2800" b="1" i="0" spc="0" baseline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 Narrow" pitchFamily="34" charset="0"/>
              </a:defRPr>
            </a:lvl1pPr>
            <a:lvl2pPr lvl="1" defTabSz="8791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10207"/>
                </a:solidFill>
                <a:latin typeface="Microsoft YaHei" pitchFamily="34" charset="-122"/>
                <a:ea typeface="Microsoft YaHei" pitchFamily="34" charset="-122"/>
                <a:cs typeface="+mj-cs"/>
              </a:defRPr>
            </a:lvl2pPr>
          </a:lstStyle>
          <a:p>
            <a:pPr lvl="0"/>
            <a:r>
              <a:rPr lang="zh-CN" altLang="zh-CN" sz="3087" dirty="0"/>
              <a:t>客户端常见问题及解决方法</a:t>
            </a:r>
          </a:p>
        </p:txBody>
      </p:sp>
      <p:sp>
        <p:nvSpPr>
          <p:cNvPr id="22" name="矩形 21"/>
          <p:cNvSpPr/>
          <p:nvPr/>
        </p:nvSpPr>
        <p:spPr>
          <a:xfrm>
            <a:off x="805682" y="1160690"/>
            <a:ext cx="9145763" cy="555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defRPr/>
            </a:pPr>
            <a:r>
              <a:rPr lang="en-US" altLang="zh-CN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、点击隐私，点击清空近期历史记录，点击立即清除。</a:t>
            </a:r>
            <a:endParaRPr lang="en-US" altLang="zh-CN" sz="1764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857" r="757" b="1728"/>
          <a:stretch/>
        </p:blipFill>
        <p:spPr>
          <a:xfrm>
            <a:off x="805682" y="1836415"/>
            <a:ext cx="8784976" cy="564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3552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583171" y="212480"/>
            <a:ext cx="8301637" cy="504084"/>
          </a:xfrm>
          <a:prstGeom prst="rect">
            <a:avLst/>
          </a:prstGeom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vert="horz" lIns="100817" tIns="50408" rIns="100817" bIns="50408" rtlCol="0" anchor="ctr">
            <a:normAutofit fontScale="92500" lnSpcReduction="10000"/>
          </a:bodyPr>
          <a:lstStyle>
            <a:defPPr>
              <a:defRPr lang="zh-CN"/>
            </a:defPPr>
            <a:lvl1pPr defTabSz="879152">
              <a:spcBef>
                <a:spcPct val="0"/>
              </a:spcBef>
              <a:buNone/>
              <a:defRPr sz="2800" b="1" i="0" spc="0" baseline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 Narrow" pitchFamily="34" charset="0"/>
              </a:defRPr>
            </a:lvl1pPr>
            <a:lvl2pPr lvl="1" defTabSz="8791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10207"/>
                </a:solidFill>
                <a:latin typeface="Microsoft YaHei" pitchFamily="34" charset="-122"/>
                <a:ea typeface="Microsoft YaHei" pitchFamily="34" charset="-122"/>
                <a:cs typeface="+mj-cs"/>
              </a:defRPr>
            </a:lvl2pPr>
          </a:lstStyle>
          <a:p>
            <a:pPr lvl="0"/>
            <a:r>
              <a:rPr lang="zh-CN" altLang="zh-CN" sz="3087" dirty="0"/>
              <a:t>客户端常见问题及解决方法</a:t>
            </a:r>
          </a:p>
        </p:txBody>
      </p:sp>
      <p:sp>
        <p:nvSpPr>
          <p:cNvPr id="22" name="矩形 21"/>
          <p:cNvSpPr/>
          <p:nvPr/>
        </p:nvSpPr>
        <p:spPr>
          <a:xfrm>
            <a:off x="805682" y="1160690"/>
            <a:ext cx="9145763" cy="555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defRPr/>
            </a:pPr>
            <a:r>
              <a:rPr lang="en-US" altLang="zh-CN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、选择高级，点击网络，点击立即清除。</a:t>
            </a:r>
            <a:endParaRPr lang="en-US" altLang="zh-CN" sz="1764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662" r="716" b="3317"/>
          <a:stretch/>
        </p:blipFill>
        <p:spPr>
          <a:xfrm>
            <a:off x="805682" y="1836415"/>
            <a:ext cx="9145763" cy="540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034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583171" y="212480"/>
            <a:ext cx="8301637" cy="504084"/>
          </a:xfrm>
          <a:prstGeom prst="rect">
            <a:avLst/>
          </a:prstGeom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vert="horz" lIns="100817" tIns="50408" rIns="100817" bIns="50408" rtlCol="0" anchor="ctr">
            <a:normAutofit fontScale="92500" lnSpcReduction="10000"/>
          </a:bodyPr>
          <a:lstStyle>
            <a:defPPr>
              <a:defRPr lang="zh-CN"/>
            </a:defPPr>
            <a:lvl1pPr defTabSz="879152">
              <a:spcBef>
                <a:spcPct val="0"/>
              </a:spcBef>
              <a:buNone/>
              <a:defRPr sz="2800" b="1" i="0" spc="0" baseline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 Narrow" pitchFamily="34" charset="0"/>
              </a:defRPr>
            </a:lvl1pPr>
            <a:lvl2pPr lvl="1" defTabSz="8791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10207"/>
                </a:solidFill>
                <a:latin typeface="Microsoft YaHei" pitchFamily="34" charset="-122"/>
                <a:ea typeface="Microsoft YaHei" pitchFamily="34" charset="-122"/>
                <a:cs typeface="+mj-cs"/>
              </a:defRPr>
            </a:lvl2pPr>
          </a:lstStyle>
          <a:p>
            <a:pPr lvl="0"/>
            <a:r>
              <a:rPr lang="zh-CN" altLang="zh-CN" sz="3087" dirty="0"/>
              <a:t>客户端常见问题及解决方法</a:t>
            </a:r>
          </a:p>
        </p:txBody>
      </p:sp>
      <p:sp>
        <p:nvSpPr>
          <p:cNvPr id="22" name="矩形 21"/>
          <p:cNvSpPr/>
          <p:nvPr/>
        </p:nvSpPr>
        <p:spPr>
          <a:xfrm>
            <a:off x="805682" y="1160690"/>
            <a:ext cx="9145763" cy="1190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defRPr/>
            </a:pPr>
            <a:r>
              <a:rPr lang="zh-CN" altLang="en-US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问题五： 登录界面提示关闭</a:t>
            </a:r>
            <a:endParaRPr lang="en-US" altLang="zh-CN" sz="1764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defRPr/>
            </a:pPr>
            <a:r>
              <a:rPr lang="zh-CN" altLang="en-US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解决方法：</a:t>
            </a:r>
            <a:endParaRPr lang="en-US" altLang="zh-CN" sz="1764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defRPr/>
            </a:pPr>
            <a:r>
              <a:rPr lang="en-US" altLang="zh-CN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、勾选不在启动时显示，点击</a:t>
            </a:r>
            <a:r>
              <a:rPr lang="en-US" altLang="zh-CN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关闭即可。</a:t>
            </a:r>
            <a:endParaRPr lang="en-US" altLang="zh-CN" sz="1764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017" y="2351572"/>
            <a:ext cx="6553094" cy="50408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2837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583171" y="212480"/>
            <a:ext cx="8301637" cy="504084"/>
          </a:xfrm>
          <a:prstGeom prst="rect">
            <a:avLst/>
          </a:prstGeom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vert="horz" lIns="100817" tIns="50408" rIns="100817" bIns="50408" rtlCol="0" anchor="ctr">
            <a:normAutofit fontScale="92500" lnSpcReduction="10000"/>
          </a:bodyPr>
          <a:lstStyle>
            <a:defPPr>
              <a:defRPr lang="zh-CN"/>
            </a:defPPr>
            <a:lvl1pPr defTabSz="879152">
              <a:spcBef>
                <a:spcPct val="0"/>
              </a:spcBef>
              <a:buNone/>
              <a:defRPr sz="2800" b="1" i="0" spc="0" baseline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 Narrow" pitchFamily="34" charset="0"/>
              </a:defRPr>
            </a:lvl1pPr>
            <a:lvl2pPr lvl="1" defTabSz="8791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10207"/>
                </a:solidFill>
                <a:latin typeface="Microsoft YaHei" pitchFamily="34" charset="-122"/>
                <a:ea typeface="Microsoft YaHei" pitchFamily="34" charset="-122"/>
                <a:cs typeface="+mj-cs"/>
              </a:defRPr>
            </a:lvl2pPr>
          </a:lstStyle>
          <a:p>
            <a:pPr lvl="0"/>
            <a:r>
              <a:rPr lang="zh-CN" altLang="zh-CN" sz="3087" dirty="0"/>
              <a:t>客户端常见问题及解决方法</a:t>
            </a:r>
          </a:p>
        </p:txBody>
      </p:sp>
      <p:sp>
        <p:nvSpPr>
          <p:cNvPr id="22" name="矩形 21"/>
          <p:cNvSpPr/>
          <p:nvPr/>
        </p:nvSpPr>
        <p:spPr>
          <a:xfrm>
            <a:off x="805682" y="1160690"/>
            <a:ext cx="9145763" cy="1190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defRPr/>
            </a:pPr>
            <a:r>
              <a:rPr lang="zh-CN" altLang="en-US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问题六： 关闭</a:t>
            </a:r>
            <a:r>
              <a:rPr lang="en-US" altLang="zh-CN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自动更新功能</a:t>
            </a:r>
            <a:endParaRPr lang="en-US" altLang="zh-CN" sz="1764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defRPr/>
            </a:pPr>
            <a:r>
              <a:rPr lang="zh-CN" altLang="en-US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解决方法：</a:t>
            </a:r>
            <a:endParaRPr lang="en-US" altLang="zh-CN" sz="1764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defRPr/>
            </a:pPr>
            <a:r>
              <a:rPr lang="en-US" altLang="zh-CN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、进入控制面板，点击</a:t>
            </a:r>
            <a:r>
              <a:rPr lang="en-US" altLang="zh-CN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，选择更新界面，去掉自动检查更新的选项勾，点击确定。</a:t>
            </a:r>
            <a:endParaRPr lang="en-US" altLang="zh-CN" sz="1764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81" y="2484487"/>
            <a:ext cx="9080535" cy="41764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6315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583171" y="212480"/>
            <a:ext cx="8301637" cy="504084"/>
          </a:xfrm>
          <a:prstGeom prst="rect">
            <a:avLst/>
          </a:prstGeom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vert="horz" lIns="100817" tIns="50408" rIns="100817" bIns="50408" rtlCol="0" anchor="ctr">
            <a:normAutofit fontScale="92500" lnSpcReduction="10000"/>
          </a:bodyPr>
          <a:lstStyle>
            <a:defPPr>
              <a:defRPr lang="zh-CN"/>
            </a:defPPr>
            <a:lvl1pPr defTabSz="879152">
              <a:spcBef>
                <a:spcPct val="0"/>
              </a:spcBef>
              <a:buNone/>
              <a:defRPr sz="2800" b="1" i="0" spc="0" baseline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 Narrow" pitchFamily="34" charset="0"/>
              </a:defRPr>
            </a:lvl1pPr>
            <a:lvl2pPr lvl="1" defTabSz="8791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10207"/>
                </a:solidFill>
                <a:latin typeface="Microsoft YaHei" pitchFamily="34" charset="-122"/>
                <a:ea typeface="Microsoft YaHei" pitchFamily="34" charset="-122"/>
                <a:cs typeface="+mj-cs"/>
              </a:defRPr>
            </a:lvl2pPr>
          </a:lstStyle>
          <a:p>
            <a:r>
              <a:rPr lang="en-US" altLang="zh-CN" sz="3087" dirty="0" smtClean="0">
                <a:solidFill>
                  <a:schemeClr val="bg1"/>
                </a:solidFill>
              </a:rPr>
              <a:t>PM</a:t>
            </a:r>
            <a:r>
              <a:rPr lang="zh-CN" altLang="en-US" sz="3087" dirty="0" smtClean="0">
                <a:solidFill>
                  <a:schemeClr val="bg1"/>
                </a:solidFill>
              </a:rPr>
              <a:t>系统初始化</a:t>
            </a:r>
            <a:endParaRPr lang="zh-CN" altLang="en-US" sz="3087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41955" y="1240082"/>
            <a:ext cx="9145763" cy="19848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defRPr/>
            </a:pPr>
            <a:r>
              <a:rPr lang="zh-CN" altLang="en-US" sz="1764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endParaRPr lang="en-US" altLang="zh-CN" sz="1764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15039" indent="-315039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1764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zh-CN" altLang="en-US" sz="1764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764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jre-8u102</a:t>
            </a:r>
            <a:endParaRPr lang="en-US" altLang="zh-CN" sz="1764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15039" indent="-315039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zh-CN" altLang="en-US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浏览器版本：</a:t>
            </a:r>
            <a:r>
              <a:rPr lang="en-US" altLang="zh-CN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IE10</a:t>
            </a:r>
            <a:r>
              <a:rPr lang="zh-CN" altLang="en-US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IE11</a:t>
            </a:r>
            <a:r>
              <a:rPr lang="zh-CN" altLang="en-US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Firefox</a:t>
            </a:r>
            <a:r>
              <a:rPr lang="zh-CN" altLang="en-US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1764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sz="1764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50.0</a:t>
            </a:r>
            <a:r>
              <a:rPr lang="zh-CN" altLang="en-US" sz="1764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764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1954" y="4644727"/>
            <a:ext cx="9145764" cy="15878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defRPr/>
            </a:pPr>
            <a:r>
              <a:rPr lang="zh-CN" altLang="en-US" sz="1764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登录：</a:t>
            </a:r>
            <a:endParaRPr lang="en-US" altLang="zh-CN" sz="1764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15039" indent="-315039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zh-CN" altLang="en-US" sz="1764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浏览器登陆系统：</a:t>
            </a:r>
            <a:r>
              <a:rPr lang="en-US" altLang="zh-CN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IE10</a:t>
            </a:r>
            <a:r>
              <a:rPr lang="zh-CN" altLang="en-US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IE11</a:t>
            </a:r>
            <a:r>
              <a:rPr lang="zh-CN" altLang="en-US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Firefox</a:t>
            </a:r>
          </a:p>
          <a:p>
            <a:pPr marL="315039" indent="-315039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zh-CN" altLang="en-US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登陆地址</a:t>
            </a:r>
            <a:r>
              <a:rPr lang="zh-CN" altLang="en-US" sz="1764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http://pm.soueast-motor.com/internal</a:t>
            </a:r>
            <a:r>
              <a:rPr lang="en-US" altLang="zh-CN" sz="1764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/</a:t>
            </a:r>
            <a:endParaRPr lang="en-US" altLang="zh-CN" sz="1764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15039" indent="-315039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zh-CN" altLang="en-US" sz="1764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en-US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用工号</a:t>
            </a:r>
            <a:r>
              <a:rPr lang="zh-CN" altLang="en-US" sz="1764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登陆，初始密码为</a:t>
            </a:r>
            <a:r>
              <a:rPr lang="en-US" altLang="zh-CN" sz="1764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764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223567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583171" y="212480"/>
            <a:ext cx="8301637" cy="504084"/>
          </a:xfrm>
          <a:prstGeom prst="rect">
            <a:avLst/>
          </a:prstGeom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vert="horz" lIns="100817" tIns="50408" rIns="100817" bIns="50408" rtlCol="0" anchor="ctr">
            <a:normAutofit fontScale="92500" lnSpcReduction="10000"/>
          </a:bodyPr>
          <a:lstStyle>
            <a:defPPr>
              <a:defRPr lang="zh-CN"/>
            </a:defPPr>
            <a:lvl1pPr defTabSz="879152">
              <a:spcBef>
                <a:spcPct val="0"/>
              </a:spcBef>
              <a:buNone/>
              <a:defRPr sz="3087" b="1" i="0" spc="0" baseline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 Narrow" pitchFamily="34" charset="0"/>
              </a:defRPr>
            </a:lvl1pPr>
            <a:lvl2pPr lvl="1" defTabSz="8791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10207"/>
                </a:solidFill>
                <a:latin typeface="Microsoft YaHei" pitchFamily="34" charset="-122"/>
                <a:ea typeface="Microsoft YaHei" pitchFamily="34" charset="-122"/>
                <a:cs typeface="+mj-cs"/>
              </a:defRPr>
            </a:lvl2pPr>
          </a:lstStyle>
          <a:p>
            <a:r>
              <a:rPr lang="zh-CN" altLang="zh-CN" dirty="0"/>
              <a:t>客户端常见问题及解决方法</a:t>
            </a:r>
          </a:p>
        </p:txBody>
      </p:sp>
      <p:sp>
        <p:nvSpPr>
          <p:cNvPr id="22" name="矩形 21"/>
          <p:cNvSpPr/>
          <p:nvPr/>
        </p:nvSpPr>
        <p:spPr>
          <a:xfrm>
            <a:off x="805682" y="1160690"/>
            <a:ext cx="9145763" cy="4763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defRPr/>
            </a:pPr>
            <a:r>
              <a:rPr lang="zh-CN" altLang="en-US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问题一：登录系统输入用户名提示不安全链接</a:t>
            </a:r>
            <a:endParaRPr lang="en-US" altLang="zh-CN" sz="1764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5682" y="1797773"/>
            <a:ext cx="9145763" cy="844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defRPr/>
            </a:pPr>
            <a:r>
              <a:rPr lang="zh-CN" altLang="en-US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解决方法：</a:t>
            </a:r>
            <a:endParaRPr lang="en-US" altLang="zh-CN" sz="1764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defRPr/>
            </a:pPr>
            <a:r>
              <a:rPr lang="en-US" altLang="zh-CN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、打开浏览器，地址栏位输入</a:t>
            </a:r>
            <a:r>
              <a:rPr lang="en-US" altLang="zh-CN" sz="1764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about:config</a:t>
            </a:r>
            <a:r>
              <a:rPr lang="zh-CN" altLang="en-US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，然后回车，点击我了解此风险。</a:t>
            </a:r>
          </a:p>
        </p:txBody>
      </p:sp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37" y="2916535"/>
            <a:ext cx="9113968" cy="4320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84008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05682" y="1130045"/>
            <a:ext cx="9145763" cy="844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defRPr/>
            </a:pPr>
            <a:r>
              <a:rPr lang="en-US" altLang="zh-CN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、搜索</a:t>
            </a:r>
            <a:r>
              <a:rPr lang="en-US" altLang="zh-CN" sz="1764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security.insecure_field_warning.contextual.enabled</a:t>
            </a:r>
            <a:r>
              <a:rPr lang="zh-CN" altLang="en-US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，双击将值改为</a:t>
            </a:r>
            <a:r>
              <a:rPr lang="en-US" altLang="zh-CN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。重启浏览器即可。</a:t>
            </a: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78" y="2113396"/>
            <a:ext cx="9194244" cy="28581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83171" y="212480"/>
            <a:ext cx="8301637" cy="504084"/>
          </a:xfrm>
          <a:prstGeom prst="rect">
            <a:avLst/>
          </a:prstGeom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vert="horz" lIns="100817" tIns="50408" rIns="100817" bIns="50408" rtlCol="0" anchor="ctr">
            <a:normAutofit fontScale="92500" lnSpcReduction="10000"/>
          </a:bodyPr>
          <a:lstStyle>
            <a:defPPr>
              <a:defRPr lang="zh-CN"/>
            </a:defPPr>
            <a:lvl1pPr defTabSz="879152">
              <a:spcBef>
                <a:spcPct val="0"/>
              </a:spcBef>
              <a:buNone/>
              <a:defRPr sz="3087" b="1" i="0" spc="0" baseline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 Narrow" pitchFamily="34" charset="0"/>
              </a:defRPr>
            </a:lvl1pPr>
            <a:lvl2pPr lvl="1" defTabSz="8791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10207"/>
                </a:solidFill>
                <a:latin typeface="Microsoft YaHei" pitchFamily="34" charset="-122"/>
                <a:ea typeface="Microsoft YaHei" pitchFamily="34" charset="-122"/>
                <a:cs typeface="+mj-cs"/>
              </a:defRPr>
            </a:lvl2pPr>
          </a:lstStyle>
          <a:p>
            <a:r>
              <a:rPr lang="zh-CN" altLang="zh-CN" dirty="0"/>
              <a:t>客户端常见问题及解决方法</a:t>
            </a:r>
          </a:p>
        </p:txBody>
      </p:sp>
    </p:spTree>
    <p:extLst>
      <p:ext uri="{BB962C8B-B14F-4D97-AF65-F5344CB8AC3E}">
        <p14:creationId xmlns:p14="http://schemas.microsoft.com/office/powerpoint/2010/main" val="246320623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805682" y="1160690"/>
            <a:ext cx="9145763" cy="4763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defRPr/>
            </a:pPr>
            <a:r>
              <a:rPr lang="zh-CN" altLang="en-US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问题二：</a:t>
            </a:r>
            <a:r>
              <a:rPr lang="zh-CN" altLang="en-US" sz="1764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点击浏览</a:t>
            </a:r>
            <a:r>
              <a:rPr lang="zh-CN" altLang="en-US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按钮后弹出的浏览框一直空白</a:t>
            </a:r>
            <a:endParaRPr lang="en-US" altLang="zh-CN" sz="1764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5682" y="4574553"/>
            <a:ext cx="9145763" cy="844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defRPr/>
            </a:pPr>
            <a:r>
              <a:rPr lang="zh-CN" altLang="en-US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解决方法：</a:t>
            </a:r>
            <a:endParaRPr lang="en-US" altLang="zh-CN" sz="1764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defRPr/>
            </a:pPr>
            <a:r>
              <a:rPr lang="en-US" altLang="zh-CN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、点击控制面板中的</a:t>
            </a:r>
            <a:r>
              <a:rPr lang="en-US" altLang="zh-CN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405" y="1683261"/>
            <a:ext cx="5811845" cy="277065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图片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616" y="5444202"/>
            <a:ext cx="4103423" cy="205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83171" y="212480"/>
            <a:ext cx="8301637" cy="504084"/>
          </a:xfrm>
          <a:prstGeom prst="rect">
            <a:avLst/>
          </a:prstGeom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vert="horz" lIns="100817" tIns="50408" rIns="100817" bIns="50408" rtlCol="0" anchor="ctr">
            <a:normAutofit fontScale="92500" lnSpcReduction="10000"/>
          </a:bodyPr>
          <a:lstStyle>
            <a:defPPr>
              <a:defRPr lang="zh-CN"/>
            </a:defPPr>
            <a:lvl1pPr defTabSz="879152">
              <a:spcBef>
                <a:spcPct val="0"/>
              </a:spcBef>
              <a:buNone/>
              <a:defRPr sz="3087" b="1" i="0" spc="0" baseline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 Narrow" pitchFamily="34" charset="0"/>
              </a:defRPr>
            </a:lvl1pPr>
            <a:lvl2pPr lvl="1" defTabSz="8791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10207"/>
                </a:solidFill>
                <a:latin typeface="Microsoft YaHei" pitchFamily="34" charset="-122"/>
                <a:ea typeface="Microsoft YaHei" pitchFamily="34" charset="-122"/>
                <a:cs typeface="+mj-cs"/>
              </a:defRPr>
            </a:lvl2pPr>
          </a:lstStyle>
          <a:p>
            <a:r>
              <a:rPr lang="zh-CN" altLang="zh-CN" dirty="0"/>
              <a:t>客户端常见问题及解决方法</a:t>
            </a:r>
          </a:p>
        </p:txBody>
      </p:sp>
    </p:spTree>
    <p:extLst>
      <p:ext uri="{BB962C8B-B14F-4D97-AF65-F5344CB8AC3E}">
        <p14:creationId xmlns:p14="http://schemas.microsoft.com/office/powerpoint/2010/main" val="403135207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05682" y="1130045"/>
            <a:ext cx="9145763" cy="844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defRPr/>
            </a:pPr>
            <a:r>
              <a:rPr lang="en-US" altLang="zh-CN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、点击设置，选择删除文件，勾选安装的应用程序和小应用程序，点击确定，再确定。</a:t>
            </a: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485" y="2113260"/>
            <a:ext cx="7267147" cy="421975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83171" y="212480"/>
            <a:ext cx="8301637" cy="504084"/>
          </a:xfrm>
          <a:prstGeom prst="rect">
            <a:avLst/>
          </a:prstGeom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vert="horz" lIns="100817" tIns="50408" rIns="100817" bIns="50408" rtlCol="0" anchor="ctr">
            <a:normAutofit fontScale="92500" lnSpcReduction="10000"/>
          </a:bodyPr>
          <a:lstStyle>
            <a:defPPr>
              <a:defRPr lang="zh-CN"/>
            </a:defPPr>
            <a:lvl1pPr defTabSz="879152">
              <a:spcBef>
                <a:spcPct val="0"/>
              </a:spcBef>
              <a:buNone/>
              <a:defRPr sz="3087" b="1" i="0" spc="0" baseline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 Narrow" pitchFamily="34" charset="0"/>
              </a:defRPr>
            </a:lvl1pPr>
            <a:lvl2pPr lvl="1" defTabSz="8791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10207"/>
                </a:solidFill>
                <a:latin typeface="Microsoft YaHei" pitchFamily="34" charset="-122"/>
                <a:ea typeface="Microsoft YaHei" pitchFamily="34" charset="-122"/>
                <a:cs typeface="+mj-cs"/>
              </a:defRPr>
            </a:lvl2pPr>
          </a:lstStyle>
          <a:p>
            <a:r>
              <a:rPr lang="zh-CN" altLang="zh-CN" dirty="0"/>
              <a:t>客户端常见问题及解决方法</a:t>
            </a:r>
          </a:p>
        </p:txBody>
      </p:sp>
    </p:spTree>
    <p:extLst>
      <p:ext uri="{BB962C8B-B14F-4D97-AF65-F5344CB8AC3E}">
        <p14:creationId xmlns:p14="http://schemas.microsoft.com/office/powerpoint/2010/main" val="24425091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73819" y="1240082"/>
            <a:ext cx="9145763" cy="844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defRPr/>
            </a:pPr>
            <a:r>
              <a:rPr lang="en-US" altLang="zh-CN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、选择安全界面，点击还原安全提示，点击全部还原，然后点击确定即可完成设置。重启浏览器即可。</a:t>
            </a: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093" y="2104152"/>
            <a:ext cx="7561214" cy="429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83171" y="212480"/>
            <a:ext cx="8301637" cy="504084"/>
          </a:xfrm>
          <a:prstGeom prst="rect">
            <a:avLst/>
          </a:prstGeom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vert="horz" lIns="100817" tIns="50408" rIns="100817" bIns="50408" rtlCol="0" anchor="ctr">
            <a:normAutofit fontScale="92500" lnSpcReduction="10000"/>
          </a:bodyPr>
          <a:lstStyle>
            <a:defPPr>
              <a:defRPr lang="zh-CN"/>
            </a:defPPr>
            <a:lvl1pPr defTabSz="879152">
              <a:spcBef>
                <a:spcPct val="0"/>
              </a:spcBef>
              <a:buNone/>
              <a:defRPr sz="3087" b="1" i="0" spc="0" baseline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 Narrow" pitchFamily="34" charset="0"/>
              </a:defRPr>
            </a:lvl1pPr>
            <a:lvl2pPr lvl="1" defTabSz="8791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10207"/>
                </a:solidFill>
                <a:latin typeface="Microsoft YaHei" pitchFamily="34" charset="-122"/>
                <a:ea typeface="Microsoft YaHei" pitchFamily="34" charset="-122"/>
                <a:cs typeface="+mj-cs"/>
              </a:defRPr>
            </a:lvl2pPr>
          </a:lstStyle>
          <a:p>
            <a:r>
              <a:rPr lang="zh-CN" altLang="zh-CN" dirty="0"/>
              <a:t>客户端常见问题及解决方法</a:t>
            </a:r>
          </a:p>
        </p:txBody>
      </p:sp>
    </p:spTree>
    <p:extLst>
      <p:ext uri="{BB962C8B-B14F-4D97-AF65-F5344CB8AC3E}">
        <p14:creationId xmlns:p14="http://schemas.microsoft.com/office/powerpoint/2010/main" val="20888938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805682" y="1160690"/>
            <a:ext cx="9145763" cy="4763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defRPr/>
            </a:pPr>
            <a:r>
              <a:rPr lang="zh-CN" altLang="en-US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问题三： </a:t>
            </a:r>
            <a:r>
              <a:rPr lang="en-US" altLang="zh-CN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安全提示设置</a:t>
            </a:r>
            <a:endParaRPr lang="en-US" altLang="zh-CN" sz="1764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5682" y="4206143"/>
            <a:ext cx="9145763" cy="844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defRPr/>
            </a:pPr>
            <a:r>
              <a:rPr lang="zh-CN" altLang="en-US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解决方法：</a:t>
            </a:r>
            <a:endParaRPr lang="en-US" altLang="zh-CN" sz="1764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defRPr/>
            </a:pPr>
            <a:r>
              <a:rPr lang="en-US" altLang="zh-CN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、勾选不再显示此消息选项，点击运行。</a:t>
            </a: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112" y="1655120"/>
            <a:ext cx="4287176" cy="2400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693" y="5123838"/>
            <a:ext cx="4384016" cy="2467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83171" y="212480"/>
            <a:ext cx="8301637" cy="504084"/>
          </a:xfrm>
          <a:prstGeom prst="rect">
            <a:avLst/>
          </a:prstGeom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vert="horz" lIns="100817" tIns="50408" rIns="100817" bIns="50408" rtlCol="0" anchor="ctr">
            <a:normAutofit fontScale="92500" lnSpcReduction="10000"/>
          </a:bodyPr>
          <a:lstStyle>
            <a:defPPr>
              <a:defRPr lang="zh-CN"/>
            </a:defPPr>
            <a:lvl1pPr defTabSz="879152">
              <a:spcBef>
                <a:spcPct val="0"/>
              </a:spcBef>
              <a:buNone/>
              <a:defRPr sz="3087" b="1" i="0" spc="0" baseline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 Narrow" pitchFamily="34" charset="0"/>
              </a:defRPr>
            </a:lvl1pPr>
            <a:lvl2pPr lvl="1" defTabSz="8791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10207"/>
                </a:solidFill>
                <a:latin typeface="Microsoft YaHei" pitchFamily="34" charset="-122"/>
                <a:ea typeface="Microsoft YaHei" pitchFamily="34" charset="-122"/>
                <a:cs typeface="+mj-cs"/>
              </a:defRPr>
            </a:lvl2pPr>
          </a:lstStyle>
          <a:p>
            <a:r>
              <a:rPr lang="zh-CN" altLang="zh-CN" dirty="0"/>
              <a:t>客户端常见问题及解决方法</a:t>
            </a:r>
          </a:p>
        </p:txBody>
      </p:sp>
    </p:spTree>
    <p:extLst>
      <p:ext uri="{BB962C8B-B14F-4D97-AF65-F5344CB8AC3E}">
        <p14:creationId xmlns:p14="http://schemas.microsoft.com/office/powerpoint/2010/main" val="364627770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583171" y="212480"/>
            <a:ext cx="8301637" cy="504084"/>
          </a:xfrm>
          <a:prstGeom prst="rect">
            <a:avLst/>
          </a:prstGeom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vert="horz" lIns="100817" tIns="50408" rIns="100817" bIns="50408" rtlCol="0" anchor="ctr">
            <a:normAutofit fontScale="92500" lnSpcReduction="10000"/>
          </a:bodyPr>
          <a:lstStyle>
            <a:defPPr>
              <a:defRPr lang="zh-CN"/>
            </a:defPPr>
            <a:lvl1pPr defTabSz="879152">
              <a:spcBef>
                <a:spcPct val="0"/>
              </a:spcBef>
              <a:buNone/>
              <a:defRPr sz="2800" b="1" i="0" spc="0" baseline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 Narrow" pitchFamily="34" charset="0"/>
              </a:defRPr>
            </a:lvl1pPr>
            <a:lvl2pPr lvl="1" defTabSz="8791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10207"/>
                </a:solidFill>
                <a:latin typeface="Microsoft YaHei" pitchFamily="34" charset="-122"/>
                <a:ea typeface="Microsoft YaHei" pitchFamily="34" charset="-122"/>
                <a:cs typeface="+mj-cs"/>
              </a:defRPr>
            </a:lvl2pPr>
          </a:lstStyle>
          <a:p>
            <a:pPr lvl="0"/>
            <a:r>
              <a:rPr lang="zh-CN" altLang="zh-CN" sz="3087" dirty="0"/>
              <a:t>客户端常见问题及解决方法</a:t>
            </a:r>
          </a:p>
        </p:txBody>
      </p:sp>
      <p:sp>
        <p:nvSpPr>
          <p:cNvPr id="22" name="矩形 21"/>
          <p:cNvSpPr/>
          <p:nvPr/>
        </p:nvSpPr>
        <p:spPr>
          <a:xfrm>
            <a:off x="805682" y="1160690"/>
            <a:ext cx="9145763" cy="1190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defRPr/>
            </a:pPr>
            <a:r>
              <a:rPr lang="zh-CN" altLang="en-US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问题四： 浏览器缓存清空，针对个别用户出现的界面报错问题，采取此手段</a:t>
            </a:r>
            <a:endParaRPr lang="en-US" altLang="zh-CN" sz="1764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defRPr/>
            </a:pPr>
            <a:r>
              <a:rPr lang="zh-CN" altLang="en-US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解决方法：</a:t>
            </a:r>
            <a:endParaRPr lang="en-US" altLang="zh-CN" sz="1764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defRPr/>
            </a:pPr>
            <a:r>
              <a:rPr lang="en-US" altLang="zh-CN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764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、打开浏览器，打开菜单按钮，选择选项菜单。</a:t>
            </a:r>
            <a:endParaRPr lang="en-US" altLang="zh-CN" sz="1764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838" r="925" b="44073"/>
          <a:stretch/>
        </p:blipFill>
        <p:spPr>
          <a:xfrm>
            <a:off x="805682" y="2484487"/>
            <a:ext cx="9077522" cy="46085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0549310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411</Words>
  <Application>Microsoft Office PowerPoint</Application>
  <PresentationFormat>自定义</PresentationFormat>
  <Paragraphs>57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新細明體</vt:lpstr>
      <vt:lpstr>方正大黑简体</vt:lpstr>
      <vt:lpstr>宋体</vt:lpstr>
      <vt:lpstr>微软雅黑</vt:lpstr>
      <vt:lpstr>Arial</vt:lpstr>
      <vt:lpstr>Arial Narrow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武云霞</dc:creator>
  <cp:lastModifiedBy>Charles guo</cp:lastModifiedBy>
  <cp:revision>708</cp:revision>
  <dcterms:created xsi:type="dcterms:W3CDTF">2014-06-03T09:32:00Z</dcterms:created>
  <dcterms:modified xsi:type="dcterms:W3CDTF">2017-06-14T07:47:30Z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