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00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0082-6484-4EB2-BF41-43B99AAC2C0C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F96C-065D-43F4-9907-35F50911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47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57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9144000" cy="5980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6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1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79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57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80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67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65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6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5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0000">
        <p14:vortex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Ahlolbait</dc:creator>
  <cp:lastModifiedBy>Ahlolbait</cp:lastModifiedBy>
  <cp:revision>4</cp:revision>
  <dcterms:created xsi:type="dcterms:W3CDTF">2015-06-10T07:59:17Z</dcterms:created>
  <dcterms:modified xsi:type="dcterms:W3CDTF">2015-06-23T08:03:55Z</dcterms:modified>
</cp:coreProperties>
</file>