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58" r:id="rId6"/>
    <p:sldId id="259" r:id="rId7"/>
    <p:sldId id="268" r:id="rId8"/>
    <p:sldId id="270" r:id="rId9"/>
    <p:sldId id="263" r:id="rId10"/>
    <p:sldId id="264" r:id="rId11"/>
    <p:sldId id="265" r:id="rId12"/>
    <p:sldId id="262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08" autoAdjust="0"/>
  </p:normalViewPr>
  <p:slideViewPr>
    <p:cSldViewPr snapToGrid="0">
      <p:cViewPr varScale="1">
        <p:scale>
          <a:sx n="74" d="100"/>
          <a:sy n="74" d="100"/>
        </p:scale>
        <p:origin x="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9468C-B743-4A7E-AE10-1A02CFE0E149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57DBF-1FE1-4A94-8237-D59484DB3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8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r>
              <a:rPr lang="zh-CN" altLang="en-US" dirty="0"/>
              <a:t>  </a:t>
            </a:r>
            <a:r>
              <a:rPr lang="en-US" altLang="zh-CN" dirty="0"/>
              <a:t>0x21</a:t>
            </a:r>
            <a:r>
              <a:rPr lang="zh-CN" altLang="en-US" dirty="0"/>
              <a:t>与</a:t>
            </a:r>
            <a:r>
              <a:rPr lang="en-US" altLang="zh-CN" dirty="0"/>
              <a:t>0x19</a:t>
            </a:r>
            <a:r>
              <a:rPr lang="zh-CN" altLang="en-US" dirty="0"/>
              <a:t>都得到</a:t>
            </a:r>
            <a:r>
              <a:rPr lang="en-US" altLang="zh-CN" dirty="0"/>
              <a:t>0x30</a:t>
            </a:r>
            <a:r>
              <a:rPr lang="zh-CN" altLang="en-US" dirty="0"/>
              <a:t>的堆空间，</a:t>
            </a:r>
            <a:r>
              <a:rPr lang="en-US" altLang="zh-CN" dirty="0"/>
              <a:t>expr</a:t>
            </a:r>
            <a:r>
              <a:rPr lang="zh-CN" altLang="en-US" dirty="0"/>
              <a:t>中对应于</a:t>
            </a:r>
            <a:r>
              <a:rPr lang="en-US" altLang="zh-CN" dirty="0"/>
              <a:t>user-&gt;exp</a:t>
            </a:r>
            <a:r>
              <a:rPr lang="zh-CN" altLang="en-US" dirty="0"/>
              <a:t>的是</a:t>
            </a:r>
            <a:r>
              <a:rPr lang="en-US" altLang="zh-CN" dirty="0"/>
              <a:t>expr-&gt;res,</a:t>
            </a:r>
            <a:r>
              <a:rPr lang="zh-CN" altLang="en-US" dirty="0"/>
              <a:t>所以可以构造一个</a:t>
            </a:r>
            <a:r>
              <a:rPr lang="en-US" altLang="zh-CN" dirty="0"/>
              <a:t>expr</a:t>
            </a:r>
            <a:r>
              <a:rPr lang="zh-CN" altLang="en-US" dirty="0"/>
              <a:t>结构体</a:t>
            </a:r>
            <a:r>
              <a:rPr lang="en-US" altLang="zh-CN" dirty="0"/>
              <a:t>,</a:t>
            </a:r>
            <a:r>
              <a:rPr lang="zh-CN" altLang="en-US" dirty="0"/>
              <a:t>使其</a:t>
            </a:r>
            <a:r>
              <a:rPr lang="en-US" altLang="zh-CN" dirty="0"/>
              <a:t>res</a:t>
            </a:r>
            <a:r>
              <a:rPr lang="zh-CN" altLang="en-US" dirty="0"/>
              <a:t>等于一个地址</a:t>
            </a:r>
            <a:r>
              <a:rPr lang="en-US" altLang="zh-CN" dirty="0" err="1"/>
              <a:t>addr,free</a:t>
            </a:r>
            <a:r>
              <a:rPr lang="zh-CN" altLang="en-US" dirty="0"/>
              <a:t>掉这个结构体后，再创建一个</a:t>
            </a:r>
            <a:r>
              <a:rPr lang="en-US" altLang="zh-CN" dirty="0"/>
              <a:t>user,</a:t>
            </a:r>
            <a:r>
              <a:rPr lang="zh-CN" altLang="en-US" dirty="0"/>
              <a:t>对应的</a:t>
            </a:r>
            <a:r>
              <a:rPr lang="en-US" altLang="zh-CN" dirty="0"/>
              <a:t>exp</a:t>
            </a:r>
            <a:r>
              <a:rPr lang="zh-CN" altLang="en-US" dirty="0"/>
              <a:t>为</a:t>
            </a:r>
            <a:r>
              <a:rPr lang="en-US" altLang="zh-CN" dirty="0" err="1"/>
              <a:t>addr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D6A-5587-4137-8545-151280B2C9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0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通过发送类型为</a:t>
            </a:r>
            <a:r>
              <a:rPr lang="en-US" altLang="zh-CN" dirty="0"/>
              <a:t>5</a:t>
            </a:r>
            <a:r>
              <a:rPr lang="zh-CN" altLang="en-US" dirty="0"/>
              <a:t>的包，调用</a:t>
            </a:r>
            <a:r>
              <a:rPr lang="en-US" altLang="zh-CN" dirty="0" err="1"/>
              <a:t>if_you_forget_expr_id</a:t>
            </a:r>
            <a:r>
              <a:rPr lang="zh-CN" altLang="en-US" dirty="0"/>
              <a:t>（）函数，这个函数将用户的第一个</a:t>
            </a:r>
            <a:r>
              <a:rPr lang="en-US" altLang="zh-CN" dirty="0"/>
              <a:t>expr</a:t>
            </a:r>
            <a:r>
              <a:rPr lang="zh-CN" altLang="en-US" dirty="0"/>
              <a:t>的结果</a:t>
            </a:r>
            <a:r>
              <a:rPr lang="en-US" altLang="zh-CN" dirty="0"/>
              <a:t>res</a:t>
            </a:r>
            <a:r>
              <a:rPr lang="zh-CN" altLang="en-US" dirty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进制长整数打印出来。通过之前的构造，可以读出目标地址处的</a:t>
            </a:r>
            <a:r>
              <a:rPr lang="en-US" altLang="zh-CN" dirty="0"/>
              <a:t>8</a:t>
            </a:r>
            <a:r>
              <a:rPr lang="zh-CN" altLang="en-US" dirty="0"/>
              <a:t>个字节，分多次可以读出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D6A-5587-4137-8545-151280B2C9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8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FD4BE-9ACF-4D98-9527-F645BEA02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7222E-0E09-4B18-9447-14EE43D0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8DE4-262D-4AC4-BC0C-DFB13A9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46FDD-B161-4BF0-B053-B0DFE9AD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10DD0-03EE-4133-84BB-F92E60C2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0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7BAC-8D10-43F8-866D-2B4BA317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294BC-A2FE-417F-ADEF-C7D9C26D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3780A-F553-49D4-ACFF-6FC230F0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86F21-86D1-4F5F-A1AF-6524055E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825B6-249C-4A53-92CF-67E39C3D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6A569C-B285-4CFE-98CA-608ED1905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FF862-1199-4D9F-8E2F-6BE1BBDD0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3811D-8927-4405-9742-DBA78C0C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E3687-182A-4B87-BDBA-205C09EB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E5B96-C9B1-43EC-B248-E14027A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1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510D5-D4BB-4B38-9D95-287EB504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56844-E91E-49D2-851B-3BCC53BD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A8ECA-89EA-408F-AE09-8E453F30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7DB6D-E664-4EF0-9DDE-285E5E1A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6EAC8-4644-435D-8DAF-3F1ADC3E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3F4B5-DBE0-442D-A597-1930DC36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C9D20-F79C-4DA4-8914-B250BF2F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B9072-6625-49E5-A077-8BB736F8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0EE72-69BF-4A0B-8A02-A1B3AC82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93F28-54CE-458D-AF7E-A9688167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8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6D842-BD9C-4CDE-A563-148C4AFE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8DB07-AFEA-45BC-9F47-6E9CB031B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EB047-0334-45A3-9365-2CED94B28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630EA-315A-4C9D-9507-405C41EE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C0179-DCA5-43DF-9F93-BEDE2678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D6819-A347-4BB1-89B2-A9C25A20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2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DEEA-9A20-4D7C-BF00-6CBE51B2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613FA-231E-4A83-8556-DD813D0E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4F138-710E-4979-B48D-FCC7CAEF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638545-B2B6-4E26-BF42-FE24EC8A6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0306ED-EFC5-4FBD-BA7E-9B991CA3A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14C866-CD11-4072-9BDB-A202A04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C8D9A-6503-48E0-B7C0-3C529861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CA3ED5-04BB-4B91-A1B4-AD3DA26B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2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17DCB-50A1-4023-9ACA-0F05C9B3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7BE3-276D-4AD7-90FC-E16F903E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D2F66D-1316-46F3-BE3B-DD511C65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61296-42E2-49D6-B1C3-403AD64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72F16F-3E8B-46AE-838D-E5A5D646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2A5BBB-7843-476A-BD55-D60781F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E115A9-04A3-4EDB-AD46-BF028D89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502BE-6C5F-4799-8754-062BC4D1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7AA0C-E4E9-451F-838A-60D0A5C4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ECEF7-392B-4C4B-A8D1-90E406C1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A4C0B-DF1B-4DFA-BBE7-4D647AE6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DFC27-B0DC-4857-B741-8D72354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68674-55BB-4C69-941E-58F5431E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152FC-38E3-470F-B68A-0BCF4954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60E7C3-363A-47D8-8A26-902DA27FD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1C05D-E1FD-4E87-BBD0-141014662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30A94-4F0C-479B-A1C0-3B5673E4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78719-604A-4D43-8BEF-E950E715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25BC6-CDF2-4A2D-9678-D961651C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A38782-56D8-4882-8AEB-9B39712B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6C8D6-5B89-43FA-852B-D79353FA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AAEA3-71CB-413C-8B91-4F18F9CB5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C1F3-7902-4866-A1E5-A9800008E42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86D71-C431-4DFB-8926-8FB9401C8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63D93-7759-4C61-A439-7085B9CBD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C1BE-1D33-4BDD-976F-A651D59CB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0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F8478-2D9C-492E-A2FB-AEC0B2959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RpcCalc</a:t>
            </a:r>
            <a:r>
              <a:rPr lang="en-US" altLang="zh-CN" dirty="0">
                <a:solidFill>
                  <a:schemeClr val="bg1"/>
                </a:solidFill>
              </a:rPr>
              <a:t> Writeup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8AF4BF-976A-4671-B46D-A07D03ED7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				—— SJTU Ph0t1n1a ——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1592-3ED4-46BC-9FDF-503913C2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Forge the struct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037961-2C43-4DAB-96AD-CAF795948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372" y="1776182"/>
            <a:ext cx="4771930" cy="22024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1CE09B-9580-43CE-ADF6-5070803EE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2"/>
          <a:stretch/>
        </p:blipFill>
        <p:spPr>
          <a:xfrm>
            <a:off x="733372" y="4052153"/>
            <a:ext cx="4771930" cy="2420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DC8247-531E-451B-ADAD-A6D81A75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63630"/>
            <a:ext cx="5685013" cy="1615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898F8E-E4C1-4951-BD40-15886617E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396" y="4214758"/>
            <a:ext cx="5540220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F8D7B-AFC9-4E6D-8CCA-4BA2AEE9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Arbitrary read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25705-64DD-482C-BADC-A4469609C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3274" y="1942755"/>
            <a:ext cx="10220526" cy="42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6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22A73-5523-48AD-A7A7-23A15B9B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GET FLAG!		</a:t>
            </a:r>
            <a:r>
              <a:rPr lang="en-US" altLang="zh-CN" sz="2000" dirty="0">
                <a:solidFill>
                  <a:schemeClr val="bg1"/>
                </a:solidFill>
              </a:rPr>
              <a:t>It can really take much time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5ABE4C-7BD9-4229-B679-3FDBBB5FF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212" y="1521816"/>
            <a:ext cx="9111576" cy="49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19D5C7C-85EB-4D20-AB7E-2A3D5093C4F5}"/>
              </a:ext>
            </a:extLst>
          </p:cNvPr>
          <p:cNvSpPr txBox="1">
            <a:spLocks/>
          </p:cNvSpPr>
          <p:nvPr/>
        </p:nvSpPr>
        <p:spPr>
          <a:xfrm>
            <a:off x="1524000" y="237232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Thank you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Q&amp;A?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794386D-82FB-41B9-AFEB-DB5C7868C84F}"/>
              </a:ext>
            </a:extLst>
          </p:cNvPr>
          <p:cNvSpPr txBox="1">
            <a:spLocks/>
          </p:cNvSpPr>
          <p:nvPr/>
        </p:nvSpPr>
        <p:spPr>
          <a:xfrm>
            <a:off x="1524000" y="6155086"/>
            <a:ext cx="9144000" cy="421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chemeClr val="bg1"/>
                </a:solidFill>
              </a:rPr>
              <a:t>—— SJTU Ph0t1n1a ——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DC57-417C-4C77-966E-6D5EE8C2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Basic Functions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E8B3F-EC43-4C71-9673-AF08DABD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0-4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Mentioned in template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err="1">
                <a:solidFill>
                  <a:schemeClr val="bg1"/>
                </a:solidFill>
              </a:rPr>
              <a:t>if_you_forget_your_expr_id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It can achieve same function as </a:t>
            </a:r>
            <a:r>
              <a:rPr lang="en-US" altLang="zh-CN" dirty="0" err="1">
                <a:solidFill>
                  <a:schemeClr val="bg1"/>
                </a:solidFill>
              </a:rPr>
              <a:t>get_result</a:t>
            </a:r>
            <a:r>
              <a:rPr lang="en-US" altLang="zh-CN" dirty="0">
                <a:solidFill>
                  <a:schemeClr val="bg1"/>
                </a:solidFill>
              </a:rPr>
              <a:t>() (case 2)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However it can return the result of given user without providing the </a:t>
            </a:r>
            <a:r>
              <a:rPr lang="en-US" altLang="zh-CN" dirty="0" err="1">
                <a:solidFill>
                  <a:schemeClr val="bg1"/>
                </a:solidFill>
              </a:rPr>
              <a:t>expr_id</a:t>
            </a:r>
            <a:r>
              <a:rPr lang="en-US" altLang="zh-CN" dirty="0">
                <a:solidFill>
                  <a:schemeClr val="bg1"/>
                </a:solidFill>
              </a:rPr>
              <a:t> directly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err="1">
                <a:solidFill>
                  <a:schemeClr val="bg1"/>
                </a:solidFill>
              </a:rPr>
              <a:t>status_extant_for_checker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Used for checker to check whether the flag exists in program memory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DC57-417C-4C77-966E-6D5EE8C2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Init()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E8B3F-EC43-4C71-9673-AF08DABD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Read the flag to the buffer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New user “</a:t>
            </a:r>
            <a:r>
              <a:rPr lang="en-US" altLang="zh-CN" dirty="0" err="1">
                <a:solidFill>
                  <a:schemeClr val="bg1"/>
                </a:solidFill>
              </a:rPr>
              <a:t>superusr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New </a:t>
            </a:r>
            <a:r>
              <a:rPr lang="en-US" altLang="zh-CN" dirty="0" err="1">
                <a:solidFill>
                  <a:schemeClr val="bg1"/>
                </a:solidFill>
              </a:rPr>
              <a:t>corrid</a:t>
            </a:r>
            <a:r>
              <a:rPr lang="en-US" altLang="zh-CN" dirty="0">
                <a:solidFill>
                  <a:schemeClr val="bg1"/>
                </a:solidFill>
              </a:rPr>
              <a:t> “</a:t>
            </a:r>
            <a:r>
              <a:rPr lang="en-US" altLang="zh-CN" dirty="0" err="1">
                <a:solidFill>
                  <a:schemeClr val="bg1"/>
                </a:solidFill>
              </a:rPr>
              <a:t>admin’sflag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Corr</a:t>
            </a:r>
            <a:r>
              <a:rPr lang="en-US" altLang="zh-CN" dirty="0">
                <a:solidFill>
                  <a:schemeClr val="bg1"/>
                </a:solidFill>
              </a:rPr>
              <a:t> result = flag’s address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BA3D3-4D4E-4C16-98A7-41EC5BAF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12" y="1797124"/>
            <a:ext cx="6258755" cy="46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2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DC57-417C-4C77-966E-6D5EE8C2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Problem is ...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E8B3F-EC43-4C71-9673-AF08DABD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However you cannot directly read the flag / flag’s address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E9733-BF92-4CFA-9681-E5978525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97" y="2509412"/>
            <a:ext cx="3901842" cy="3559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46F091-AA4E-49A0-9571-8DE6C3F2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36" y="2509411"/>
            <a:ext cx="5469885" cy="24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8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DC57-417C-4C77-966E-6D5EE8C2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Vulnerabilities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E8B3F-EC43-4C71-9673-AF08DABD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 Double Fetch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Leak the flag address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Uninitialized variables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Read 8 bytes from any given address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DC57-417C-4C77-966E-6D5EE8C2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Double Fetch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C4C93F-287A-42F1-B482-BE22E83B3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250" y="1690688"/>
            <a:ext cx="7578336" cy="435133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D49162B-E10C-42C4-A1AD-65A5F0F0D5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398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</a:rPr>
              <a:t>Get_result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uuid</a:t>
            </a:r>
            <a:r>
              <a:rPr lang="en-US" altLang="zh-CN" dirty="0">
                <a:solidFill>
                  <a:schemeClr val="bg1"/>
                </a:solidFill>
              </a:rPr>
              <a:t> can be divided by ‘;’ to multiuser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Server will create multi-</a:t>
            </a:r>
            <a:r>
              <a:rPr lang="en-US" altLang="zh-CN" dirty="0" err="1">
                <a:solidFill>
                  <a:schemeClr val="bg1"/>
                </a:solidFill>
              </a:rPr>
              <a:t>subthread</a:t>
            </a:r>
            <a:r>
              <a:rPr lang="en-US" altLang="zh-CN" dirty="0">
                <a:solidFill>
                  <a:schemeClr val="bg1"/>
                </a:solidFill>
              </a:rPr>
              <a:t> to fetch these results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DC57-417C-4C77-966E-6D5EE8C2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Double Fetch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D49162B-E10C-42C4-A1AD-65A5F0F0D5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2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ReSolve0()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When multi-thread is executing, </a:t>
            </a:r>
            <a:r>
              <a:rPr lang="en-US" altLang="zh-CN" dirty="0" err="1">
                <a:solidFill>
                  <a:schemeClr val="bg1"/>
                </a:solidFill>
              </a:rPr>
              <a:t>current_user</a:t>
            </a:r>
            <a:r>
              <a:rPr lang="en-US" altLang="zh-CN" dirty="0">
                <a:solidFill>
                  <a:schemeClr val="bg1"/>
                </a:solidFill>
              </a:rPr>
              <a:t> (global var in .</a:t>
            </a:r>
            <a:r>
              <a:rPr lang="en-US" altLang="zh-CN" dirty="0" err="1">
                <a:solidFill>
                  <a:schemeClr val="bg1"/>
                </a:solidFill>
              </a:rPr>
              <a:t>bss</a:t>
            </a:r>
            <a:r>
              <a:rPr lang="en-US" altLang="zh-CN" dirty="0">
                <a:solidFill>
                  <a:schemeClr val="bg1"/>
                </a:solidFill>
              </a:rPr>
              <a:t>) can be tampered after check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4E295F5-5CA8-4262-A8EC-5B28B0AC8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229" y="1046623"/>
            <a:ext cx="6476515" cy="54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4BB5E-DB85-4217-9E20-F70FCDAA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Get the flag’s address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C456B3-66ED-4D45-8E0F-C6CB79645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3144044"/>
            <a:ext cx="10248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4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0FA50-C80C-4E49-B728-F4B5F05A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Uninitialized 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6FB859-EF9C-4CB0-96CA-7465C88AD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421" y="1506216"/>
            <a:ext cx="8154264" cy="47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3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322</Words>
  <Application>Microsoft Office PowerPoint</Application>
  <PresentationFormat>宽屏</PresentationFormat>
  <Paragraphs>50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RpcCalc Writeup</vt:lpstr>
      <vt:lpstr>Basic Functions</vt:lpstr>
      <vt:lpstr>Init()</vt:lpstr>
      <vt:lpstr>Problem is ...</vt:lpstr>
      <vt:lpstr>Vulnerabilities</vt:lpstr>
      <vt:lpstr>Double Fetch</vt:lpstr>
      <vt:lpstr>Double Fetch</vt:lpstr>
      <vt:lpstr>Get the flag’s address</vt:lpstr>
      <vt:lpstr>Uninitialized Data</vt:lpstr>
      <vt:lpstr>Forge the struct</vt:lpstr>
      <vt:lpstr>Arbitrary read</vt:lpstr>
      <vt:lpstr>GET FLAG!  It can really take much time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RpcCalc Writeup</dc:title>
  <dc:creator>蔡 洤朴</dc:creator>
  <cp:lastModifiedBy>蔡 洤朴</cp:lastModifiedBy>
  <cp:revision>14</cp:revision>
  <dcterms:created xsi:type="dcterms:W3CDTF">2018-07-07T13:30:08Z</dcterms:created>
  <dcterms:modified xsi:type="dcterms:W3CDTF">2018-07-08T07:41:35Z</dcterms:modified>
</cp:coreProperties>
</file>