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82E1DF5-1D7B-4A5B-88FD-03F48F349E8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GSA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2309236-5A18-4FCD-A120-A6A8AD90CF0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文件创建于: 2024/11/8 15:50:05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(Group By Platform)" id="2" name="slide2">
            <a:extLst>
              <a:ext uri="{FF2B5EF4-FFF2-40B4-BE49-F238E27FC236}">
                <a16:creationId xmlns:a16="http://schemas.microsoft.com/office/drawing/2014/main" id="{6C9498D3-08BC-499C-BA16-C87E74ECFA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70"/>
            <a:ext cx="12192000" cy="641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(Group By Genre)" id="3" name="slide3">
            <a:extLst>
              <a:ext uri="{FF2B5EF4-FFF2-40B4-BE49-F238E27FC236}">
                <a16:creationId xmlns:a16="http://schemas.microsoft.com/office/drawing/2014/main" id="{0003C18B-B28D-4C91-A521-2C11D9B050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9284"/>
            <a:ext cx="12192000" cy="335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years" id="4" name="slide4">
            <a:extLst>
              <a:ext uri="{FF2B5EF4-FFF2-40B4-BE49-F238E27FC236}">
                <a16:creationId xmlns:a16="http://schemas.microsoft.com/office/drawing/2014/main" id="{5D49C522-3A78-4CFE-BA29-CB7CD7F1D3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12" y="0"/>
            <a:ext cx="11424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years_2" id="5" name="slide5">
            <a:extLst>
              <a:ext uri="{FF2B5EF4-FFF2-40B4-BE49-F238E27FC236}">
                <a16:creationId xmlns:a16="http://schemas.microsoft.com/office/drawing/2014/main" id="{5E71D363-FFBE-44CE-B55F-03AD26A405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9" y="0"/>
            <a:ext cx="11533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 repeating Genre" id="6" name="slide6">
            <a:extLst>
              <a:ext uri="{FF2B5EF4-FFF2-40B4-BE49-F238E27FC236}">
                <a16:creationId xmlns:a16="http://schemas.microsoft.com/office/drawing/2014/main" id="{B19D9BAE-CEA2-4B63-B738-3B8C552F23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61" y="0"/>
            <a:ext cx="11392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 repeating Publisher" id="7" name="slide7">
            <a:extLst>
              <a:ext uri="{FF2B5EF4-FFF2-40B4-BE49-F238E27FC236}">
                <a16:creationId xmlns:a16="http://schemas.microsoft.com/office/drawing/2014/main" id="{462FD9EF-B9A2-488A-BCEA-EED72E3D79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89"/>
            <a:ext cx="12192000" cy="682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2024-11-08T23:50:05Z</dcterms:created>
  <dcterms:modified xsi:type="dcterms:W3CDTF">2024-11-08T23:50:05Z</dcterms:modified>
</cp:coreProperties>
</file>