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(Group By Platform)">
            <a:extLst>
              <a:ext uri="{FF2B5EF4-FFF2-40B4-BE49-F238E27FC236}">
                <a16:creationId xmlns:a16="http://schemas.microsoft.com/office/drawing/2014/main" id="{CE1A2480-CD7F-4258-8A42-F1EE478E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70"/>
            <a:ext cx="12192000" cy="64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(Group By Genre)">
            <a:extLst>
              <a:ext uri="{FF2B5EF4-FFF2-40B4-BE49-F238E27FC236}">
                <a16:creationId xmlns:a16="http://schemas.microsoft.com/office/drawing/2014/main" id="{59ADD9A8-A117-4BCE-B359-512F0292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84"/>
            <a:ext cx="12192000" cy="33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by years">
            <a:extLst>
              <a:ext uri="{FF2B5EF4-FFF2-40B4-BE49-F238E27FC236}">
                <a16:creationId xmlns:a16="http://schemas.microsoft.com/office/drawing/2014/main" id="{377ACB2B-912B-409C-8643-D0DFAF41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2" y="0"/>
            <a:ext cx="11520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b7783</cp:lastModifiedBy>
  <cp:revision>1</cp:revision>
  <dcterms:created xsi:type="dcterms:W3CDTF">2024-10-30T01:52:13Z</dcterms:created>
  <dcterms:modified xsi:type="dcterms:W3CDTF">2024-10-30T01:52:35Z</dcterms:modified>
</cp:coreProperties>
</file>