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8A422C-45EC-BFA3-9C9D-1F792641040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5E67058A-56F3-DF9E-8FC9-EF95A8853F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6F00F313-B08F-C19A-66C6-647456C2B888}"/>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5" name="Alt Bilgi Yer Tutucusu 4">
            <a:extLst>
              <a:ext uri="{FF2B5EF4-FFF2-40B4-BE49-F238E27FC236}">
                <a16:creationId xmlns:a16="http://schemas.microsoft.com/office/drawing/2014/main" id="{879C1F1F-E5A1-205F-0088-04811A55C05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7C88D8EF-AD70-6A29-156B-F95C7233E790}"/>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112414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6B44A2-745B-783F-BB2E-8E3234371522}"/>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B91B5875-C7A5-AF95-7999-59D2FB018FC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55F1F04C-0EDF-1171-6F2C-BDA418AE327C}"/>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5" name="Alt Bilgi Yer Tutucusu 4">
            <a:extLst>
              <a:ext uri="{FF2B5EF4-FFF2-40B4-BE49-F238E27FC236}">
                <a16:creationId xmlns:a16="http://schemas.microsoft.com/office/drawing/2014/main" id="{FABDBCD4-31B1-88F7-7338-54EFC67DF7C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A13FF78A-063E-6064-4206-F06BD980A8A8}"/>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173492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053BC34-E6BE-16FD-C85D-E9C1C749C62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432441E7-6C5F-1EB9-6063-3FC831038D2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B728E68-C0C8-35AD-6D67-BCD7A4E35C40}"/>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5" name="Alt Bilgi Yer Tutucusu 4">
            <a:extLst>
              <a:ext uri="{FF2B5EF4-FFF2-40B4-BE49-F238E27FC236}">
                <a16:creationId xmlns:a16="http://schemas.microsoft.com/office/drawing/2014/main" id="{19AD9FC8-B59A-290D-EE07-1EEBF22E7D7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77950A3-BC00-420B-FFFE-8CC53B1B8F8D}"/>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384181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62E2B6-ADE1-AE02-C35C-E9AAF4B94893}"/>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B2B66D75-EEB9-D357-70DE-D9DC4AA9BE4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54B7EBBB-D1BD-16CE-1CDE-7050529F821F}"/>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5" name="Alt Bilgi Yer Tutucusu 4">
            <a:extLst>
              <a:ext uri="{FF2B5EF4-FFF2-40B4-BE49-F238E27FC236}">
                <a16:creationId xmlns:a16="http://schemas.microsoft.com/office/drawing/2014/main" id="{964A1CF2-A016-7812-8ED3-28FCEA7988E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56AE68F8-B02F-61F9-3567-2595983A8EC1}"/>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75591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7F75CB-BA8C-189A-7AA9-99A203BE638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DFF19C87-F821-B48F-90CC-02CE64590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307C59B-193A-3746-A399-B6C30FE7E41E}"/>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5" name="Alt Bilgi Yer Tutucusu 4">
            <a:extLst>
              <a:ext uri="{FF2B5EF4-FFF2-40B4-BE49-F238E27FC236}">
                <a16:creationId xmlns:a16="http://schemas.microsoft.com/office/drawing/2014/main" id="{7C8100A1-B9F9-9A6C-742C-BC8D354F4F5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471E0F9-65D4-1074-C811-E7ED56CFE269}"/>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294319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BBD77C-CC2B-9E1C-4B7B-EFC3F9C3AABD}"/>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17BD4712-ADF4-AA4D-4BF2-2E84AC16126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F8BF1947-478A-907F-D11A-E0B96D70DCA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47A38861-CEC2-69A0-3066-A25F597644F6}"/>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6" name="Alt Bilgi Yer Tutucusu 5">
            <a:extLst>
              <a:ext uri="{FF2B5EF4-FFF2-40B4-BE49-F238E27FC236}">
                <a16:creationId xmlns:a16="http://schemas.microsoft.com/office/drawing/2014/main" id="{952DA48B-BBC4-8138-92DB-435916C9EE83}"/>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D937748F-B227-7A1E-311D-54E2A950369F}"/>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133687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3238F4-7856-BDE1-0B38-F5B49945A9DA}"/>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357AE5D0-1C4C-3DB9-AC9D-4ED51D218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884D86C-C746-8344-24FE-A733D3121B0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E900A516-BD37-785E-5A3A-627B29406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3B75CF5-9D81-18F6-476A-1225EE0E940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2BF2F3F3-2492-6E36-F82A-03A66290FA3A}"/>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8" name="Alt Bilgi Yer Tutucusu 7">
            <a:extLst>
              <a:ext uri="{FF2B5EF4-FFF2-40B4-BE49-F238E27FC236}">
                <a16:creationId xmlns:a16="http://schemas.microsoft.com/office/drawing/2014/main" id="{7F24B45C-5EC8-7F34-E6BA-3A790CF34A0D}"/>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D15E0853-A75E-D5A7-8DA3-D3FE1F9CBDBB}"/>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24479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55D1DF-BBAB-0EA6-D630-C3745F8740D8}"/>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108201D1-6142-71D4-7D24-5ADE3A808B44}"/>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4" name="Alt Bilgi Yer Tutucusu 3">
            <a:extLst>
              <a:ext uri="{FF2B5EF4-FFF2-40B4-BE49-F238E27FC236}">
                <a16:creationId xmlns:a16="http://schemas.microsoft.com/office/drawing/2014/main" id="{818CBC59-D357-F3C1-8B31-72AD9CD36D28}"/>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84B52A59-50E1-D24E-150E-3B63BF163735}"/>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226007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B814AB8-64FF-5E4B-D22F-44332613B432}"/>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3" name="Alt Bilgi Yer Tutucusu 2">
            <a:extLst>
              <a:ext uri="{FF2B5EF4-FFF2-40B4-BE49-F238E27FC236}">
                <a16:creationId xmlns:a16="http://schemas.microsoft.com/office/drawing/2014/main" id="{D01B4758-DB86-5A9E-99BD-E4B3CAD4A9FC}"/>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B79F1572-D516-72B5-34B9-B32173B57427}"/>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20333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133A0E-221A-1866-A44B-4FCD0497459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D96835E-0A55-A99F-E30A-81E567EA5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7C1C5AC3-1BD6-349F-81FB-34B15F0E9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69A8030-1414-A8DE-2ED7-19401D201B18}"/>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6" name="Alt Bilgi Yer Tutucusu 5">
            <a:extLst>
              <a:ext uri="{FF2B5EF4-FFF2-40B4-BE49-F238E27FC236}">
                <a16:creationId xmlns:a16="http://schemas.microsoft.com/office/drawing/2014/main" id="{0524FF09-2872-768E-71A7-CB5FE7A61D76}"/>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B6040094-6EC2-2614-ABE1-574814E8681A}"/>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231255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747DC1-743D-D078-4407-85AA8C23718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38C6F65F-C86B-7D95-B38F-B661FCD82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90C28C76-55A9-5F62-0590-6A5C37047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C5A3D4B-8E9E-1C69-8391-91C94AA168C8}"/>
              </a:ext>
            </a:extLst>
          </p:cNvPr>
          <p:cNvSpPr>
            <a:spLocks noGrp="1"/>
          </p:cNvSpPr>
          <p:nvPr>
            <p:ph type="dt" sz="half" idx="10"/>
          </p:nvPr>
        </p:nvSpPr>
        <p:spPr/>
        <p:txBody>
          <a:bodyPr/>
          <a:lstStyle/>
          <a:p>
            <a:fld id="{CAF30517-9462-4116-B466-BDDF1194A8F0}" type="datetimeFigureOut">
              <a:rPr lang="en-US" smtClean="0"/>
              <a:t>5/21/2023</a:t>
            </a:fld>
            <a:endParaRPr lang="en-US"/>
          </a:p>
        </p:txBody>
      </p:sp>
      <p:sp>
        <p:nvSpPr>
          <p:cNvPr id="6" name="Alt Bilgi Yer Tutucusu 5">
            <a:extLst>
              <a:ext uri="{FF2B5EF4-FFF2-40B4-BE49-F238E27FC236}">
                <a16:creationId xmlns:a16="http://schemas.microsoft.com/office/drawing/2014/main" id="{2662F34C-A961-9CB4-DBF4-7001B1C8E979}"/>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B1C24D01-6895-CE1B-15CF-6E541666F58B}"/>
              </a:ext>
            </a:extLst>
          </p:cNvPr>
          <p:cNvSpPr>
            <a:spLocks noGrp="1"/>
          </p:cNvSpPr>
          <p:nvPr>
            <p:ph type="sldNum" sz="quarter" idx="12"/>
          </p:nvPr>
        </p:nvSpPr>
        <p:spPr/>
        <p:txBody>
          <a:bodyPr/>
          <a:lstStyle/>
          <a:p>
            <a:fld id="{CC7CC32D-CC8B-4B37-A67D-62116C7091D2}" type="slidenum">
              <a:rPr lang="en-US" smtClean="0"/>
              <a:t>‹#›</a:t>
            </a:fld>
            <a:endParaRPr lang="en-US"/>
          </a:p>
        </p:txBody>
      </p:sp>
    </p:spTree>
    <p:extLst>
      <p:ext uri="{BB962C8B-B14F-4D97-AF65-F5344CB8AC3E}">
        <p14:creationId xmlns:p14="http://schemas.microsoft.com/office/powerpoint/2010/main" val="220692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F462A5B-9756-804C-E28A-8842DED78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D25DBBEC-45CC-749B-E6EF-B1C495501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C70029B0-9291-6D50-4728-8E49A99162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30517-9462-4116-B466-BDDF1194A8F0}" type="datetimeFigureOut">
              <a:rPr lang="en-US" smtClean="0"/>
              <a:t>5/21/2023</a:t>
            </a:fld>
            <a:endParaRPr lang="en-US"/>
          </a:p>
        </p:txBody>
      </p:sp>
      <p:sp>
        <p:nvSpPr>
          <p:cNvPr id="5" name="Alt Bilgi Yer Tutucusu 4">
            <a:extLst>
              <a:ext uri="{FF2B5EF4-FFF2-40B4-BE49-F238E27FC236}">
                <a16:creationId xmlns:a16="http://schemas.microsoft.com/office/drawing/2014/main" id="{2D53F124-1609-266F-1332-6BD19017A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BB40D18B-F59B-F711-49CA-1268D9197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C32D-CC8B-4B37-A67D-62116C7091D2}" type="slidenum">
              <a:rPr lang="en-US" smtClean="0"/>
              <a:t>‹#›</a:t>
            </a:fld>
            <a:endParaRPr lang="en-US"/>
          </a:p>
        </p:txBody>
      </p:sp>
    </p:spTree>
    <p:extLst>
      <p:ext uri="{BB962C8B-B14F-4D97-AF65-F5344CB8AC3E}">
        <p14:creationId xmlns:p14="http://schemas.microsoft.com/office/powerpoint/2010/main" val="2237635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nikdavis/steam-store-gam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A18F71-D8BB-B26F-EA80-166C19176666}"/>
              </a:ext>
            </a:extLst>
          </p:cNvPr>
          <p:cNvSpPr>
            <a:spLocks noGrp="1"/>
          </p:cNvSpPr>
          <p:nvPr>
            <p:ph type="ctrTitle"/>
          </p:nvPr>
        </p:nvSpPr>
        <p:spPr>
          <a:xfrm>
            <a:off x="1524000" y="2630321"/>
            <a:ext cx="9144000" cy="2387600"/>
          </a:xfrm>
        </p:spPr>
        <p:txBody>
          <a:bodyPr>
            <a:normAutofit fontScale="90000"/>
          </a:bodyPr>
          <a:lstStyle/>
          <a:p>
            <a:r>
              <a:rPr lang="en-US" dirty="0"/>
              <a:t>INTRODUCTORY COMPUTER SCIENCES 2023 SPRING</a:t>
            </a:r>
            <a:br>
              <a:rPr lang="en-US" dirty="0"/>
            </a:br>
            <a:r>
              <a:rPr lang="en-US" dirty="0"/>
              <a:t>PROJECT OF GROUP 8</a:t>
            </a:r>
            <a:br>
              <a:rPr lang="en-US" dirty="0"/>
            </a:br>
            <a:endParaRPr lang="en-US" dirty="0"/>
          </a:p>
        </p:txBody>
      </p:sp>
    </p:spTree>
    <p:extLst>
      <p:ext uri="{BB962C8B-B14F-4D97-AF65-F5344CB8AC3E}">
        <p14:creationId xmlns:p14="http://schemas.microsoft.com/office/powerpoint/2010/main" val="263830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İçerik Yer Tutucusu 5">
            <a:extLst>
              <a:ext uri="{FF2B5EF4-FFF2-40B4-BE49-F238E27FC236}">
                <a16:creationId xmlns:a16="http://schemas.microsoft.com/office/drawing/2014/main" id="{FE20AF91-F8C7-C088-4B6A-39C17191363D}"/>
              </a:ext>
            </a:extLst>
          </p:cNvPr>
          <p:cNvSpPr>
            <a:spLocks noGrp="1"/>
          </p:cNvSpPr>
          <p:nvPr>
            <p:ph idx="1"/>
          </p:nvPr>
        </p:nvSpPr>
        <p:spPr/>
        <p:txBody>
          <a:bodyPr/>
          <a:lstStyle/>
          <a:p>
            <a:r>
              <a:rPr lang="tr-TR" dirty="0"/>
              <a:t>T</a:t>
            </a:r>
            <a:r>
              <a:rPr lang="en-US" dirty="0"/>
              <a:t>his also confirmed our hypothesis the more platforms a game averaging on a good score has more it has more people giving it good ratings.</a:t>
            </a:r>
          </a:p>
          <a:p>
            <a:endParaRPr lang="en-US" dirty="0"/>
          </a:p>
          <a:p>
            <a:r>
              <a:rPr lang="en-US" dirty="0"/>
              <a:t>This concludes our answer to the Question 1.</a:t>
            </a:r>
          </a:p>
          <a:p>
            <a:endParaRPr lang="en-US" dirty="0"/>
          </a:p>
        </p:txBody>
      </p:sp>
    </p:spTree>
    <p:extLst>
      <p:ext uri="{BB962C8B-B14F-4D97-AF65-F5344CB8AC3E}">
        <p14:creationId xmlns:p14="http://schemas.microsoft.com/office/powerpoint/2010/main" val="410830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E68230-7993-94CE-E214-4B007ACF848A}"/>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F206DE64-AC4F-7D23-7C80-C923DE4524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652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ABFAC5-AADC-409B-6620-AB2EB7464B2D}"/>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E5BA2B9E-17FB-9E89-8710-2D57861650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4946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28FB5F-33E4-FA88-0230-1EED207F37BD}"/>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0227E2AD-1B1B-2AF9-974A-0449AC5D1C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7413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A9916A-2E1B-2ABF-FA27-84BD99199D55}"/>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23B7222D-CD81-9282-DF8D-49F11D3470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141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F85A54-5344-07B1-EDBB-E426612782C7}"/>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226A2134-ED9D-B33F-8035-8696589F32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5749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19B59D-FDC5-A44C-DB48-4BC7D90DE2DE}"/>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25B5F9CB-2493-5A34-2C25-FCDBA9F376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140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B718C9-1C31-944C-8CCD-294EC714A6B5}"/>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6C175A77-E60F-1ED2-54EB-2E7F01D979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718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0B7C9A-291F-1220-B40C-165ACC26741D}"/>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2C1FE4D4-D9CF-1A43-F3B2-0B81469A2B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6732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EA7E08-BA2B-C7E3-B97D-45DB8700F918}"/>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889D9483-14B3-5F69-7B34-1FD87E9C35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654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4" name="Resim 13">
            <a:extLst>
              <a:ext uri="{FF2B5EF4-FFF2-40B4-BE49-F238E27FC236}">
                <a16:creationId xmlns:a16="http://schemas.microsoft.com/office/drawing/2014/main" id="{D84D3257-F84A-EEB8-047A-92F6B8EF329B}"/>
              </a:ext>
            </a:extLst>
          </p:cNvPr>
          <p:cNvPicPr>
            <a:picLocks noChangeAspect="1"/>
          </p:cNvPicPr>
          <p:nvPr/>
        </p:nvPicPr>
        <p:blipFill>
          <a:blip r:embed="rId2"/>
          <a:stretch>
            <a:fillRect/>
          </a:stretch>
        </p:blipFill>
        <p:spPr>
          <a:xfrm>
            <a:off x="907454" y="704504"/>
            <a:ext cx="10377091"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8" name="İçerik Yer Tutucusu 7">
            <a:extLst>
              <a:ext uri="{FF2B5EF4-FFF2-40B4-BE49-F238E27FC236}">
                <a16:creationId xmlns:a16="http://schemas.microsoft.com/office/drawing/2014/main" id="{DCF15213-894A-4FC8-2943-D570F169BB99}"/>
              </a:ext>
            </a:extLst>
          </p:cNvPr>
          <p:cNvSpPr>
            <a:spLocks noGrp="1"/>
          </p:cNvSpPr>
          <p:nvPr>
            <p:ph idx="1"/>
          </p:nvPr>
        </p:nvSpPr>
        <p:spPr>
          <a:xfrm>
            <a:off x="1438275" y="3998019"/>
            <a:ext cx="9915526" cy="2216512"/>
          </a:xfrm>
        </p:spPr>
        <p:txBody>
          <a:bodyPr>
            <a:normAutofit/>
          </a:bodyPr>
          <a:lstStyle/>
          <a:p>
            <a:endParaRPr lang="tr-TR" sz="2600" dirty="0"/>
          </a:p>
          <a:p>
            <a:r>
              <a:rPr lang="tr-TR" sz="2600" dirty="0" err="1"/>
              <a:t>We</a:t>
            </a:r>
            <a:r>
              <a:rPr lang="tr-TR" sz="2600" dirty="0"/>
              <a:t> </a:t>
            </a:r>
            <a:r>
              <a:rPr lang="tr-TR" sz="2600" dirty="0" err="1"/>
              <a:t>use</a:t>
            </a:r>
            <a:r>
              <a:rPr lang="tr-TR" sz="2600" dirty="0"/>
              <a:t> ‘</a:t>
            </a:r>
            <a:r>
              <a:rPr lang="en-US" sz="2600" dirty="0"/>
              <a:t>Steam Store Games</a:t>
            </a:r>
            <a:r>
              <a:rPr lang="tr-TR" sz="2600" dirty="0"/>
              <a:t>’ </a:t>
            </a:r>
            <a:r>
              <a:rPr lang="tr-TR" sz="2600" dirty="0" err="1"/>
              <a:t>dataset</a:t>
            </a:r>
            <a:r>
              <a:rPr lang="tr-TR" sz="2600" dirty="0"/>
              <a:t> </a:t>
            </a:r>
            <a:r>
              <a:rPr lang="tr-TR" sz="2600" dirty="0" err="1"/>
              <a:t>from</a:t>
            </a:r>
            <a:r>
              <a:rPr lang="tr-TR" sz="2600" dirty="0"/>
              <a:t> </a:t>
            </a:r>
            <a:r>
              <a:rPr lang="tr-TR" sz="2600" dirty="0" err="1"/>
              <a:t>kaggele</a:t>
            </a:r>
            <a:endParaRPr lang="tr-TR" sz="2600" dirty="0"/>
          </a:p>
          <a:p>
            <a:pPr marL="0" indent="0">
              <a:buNone/>
            </a:pPr>
            <a:r>
              <a:rPr lang="tr-TR" sz="2600" dirty="0">
                <a:hlinkClick r:id="rId3"/>
              </a:rPr>
              <a:t>https://www.kaggle.com/datasets/nikdavis/steam-store-games</a:t>
            </a: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p:txBody>
      </p:sp>
    </p:spTree>
    <p:extLst>
      <p:ext uri="{BB962C8B-B14F-4D97-AF65-F5344CB8AC3E}">
        <p14:creationId xmlns:p14="http://schemas.microsoft.com/office/powerpoint/2010/main" val="279232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A9701C-9D7D-B2B3-9733-6A3F393CFCC4}"/>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FBF1D44E-DB56-1BA9-ADE6-4FBCD3D304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839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3799FC-1A46-CB31-CC23-100FA0F1D137}"/>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01DFC172-1514-70C4-E0B2-47BB4980F9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9377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66487C-7B60-3BC9-DA58-2D1CB0E86771}"/>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AFD721BC-2281-2E91-D7C1-5CCEE1A2F3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32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BC0C89-DC5D-7884-A20B-7E120397B205}"/>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A623E522-5286-86EF-4B7D-2408DCF0DB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0008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5877F7-82AB-4684-C0FE-8AF670CE428E}"/>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5BD7B60E-47F8-A0AB-F52C-1BB169B980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903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99A6876-DB16-1E4E-952E-F15BB8336221}"/>
              </a:ext>
            </a:extLst>
          </p:cNvPr>
          <p:cNvSpPr>
            <a:spLocks noGrp="1"/>
          </p:cNvSpPr>
          <p:nvPr>
            <p:ph idx="1"/>
          </p:nvPr>
        </p:nvSpPr>
        <p:spPr>
          <a:xfrm>
            <a:off x="838200" y="629276"/>
            <a:ext cx="10515600" cy="5599447"/>
          </a:xfrm>
        </p:spPr>
        <p:txBody>
          <a:bodyPr/>
          <a:lstStyle/>
          <a:p>
            <a:r>
              <a:rPr lang="en-US" dirty="0"/>
              <a:t>First we came up with two hypothesis reading through the data. Following is what we wanted to see if they are actually true:</a:t>
            </a:r>
            <a:endParaRPr lang="tr-TR" dirty="0"/>
          </a:p>
          <a:p>
            <a:pPr marL="0" indent="0">
              <a:buNone/>
            </a:pPr>
            <a:endParaRPr lang="tr-TR" dirty="0"/>
          </a:p>
          <a:p>
            <a:pPr marL="0" indent="0">
              <a:buNone/>
            </a:pPr>
            <a:r>
              <a:rPr lang="en-US" b="1" dirty="0"/>
              <a:t>Hypothesis 1</a:t>
            </a:r>
            <a:r>
              <a:rPr lang="en-US" dirty="0"/>
              <a:t>:Most played genre on average would likely be multiplayer games because they are ongoing games and playing with others means it’s never the same gameplay ever thus increasing the chances of an average person playing them more than they would games from different genres.</a:t>
            </a:r>
          </a:p>
          <a:p>
            <a:pPr marL="0" indent="0">
              <a:buNone/>
            </a:pPr>
            <a:r>
              <a:rPr lang="en-US" b="1" dirty="0"/>
              <a:t>Hypothesis 2</a:t>
            </a:r>
            <a:r>
              <a:rPr lang="en-US" dirty="0"/>
              <a:t>: Average positive ratings would increase with the said games being available on more than one platform. If this is true it might indicate when a good games popularity increases developers port them to other platforms.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9993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A8841E50-6145-9B2B-6939-13A0C1B8AE7D}"/>
              </a:ext>
            </a:extLst>
          </p:cNvPr>
          <p:cNvSpPr>
            <a:spLocks noGrp="1"/>
          </p:cNvSpPr>
          <p:nvPr>
            <p:ph idx="1"/>
          </p:nvPr>
        </p:nvSpPr>
        <p:spPr>
          <a:xfrm>
            <a:off x="838200" y="673768"/>
            <a:ext cx="10515600" cy="5503195"/>
          </a:xfrm>
        </p:spPr>
        <p:txBody>
          <a:bodyPr/>
          <a:lstStyle/>
          <a:p>
            <a:r>
              <a:rPr lang="tr-TR" dirty="0"/>
              <a:t>T</a:t>
            </a:r>
            <a:r>
              <a:rPr lang="en-US" dirty="0"/>
              <a:t>o prove these hypotheses we used data exploratory visualization techniques</a:t>
            </a:r>
            <a:r>
              <a:rPr lang="tr-TR" dirty="0"/>
              <a:t>.</a:t>
            </a:r>
          </a:p>
          <a:p>
            <a:endParaRPr lang="en-US" dirty="0"/>
          </a:p>
        </p:txBody>
      </p:sp>
      <p:pic>
        <p:nvPicPr>
          <p:cNvPr id="7" name="Resim 6">
            <a:extLst>
              <a:ext uri="{FF2B5EF4-FFF2-40B4-BE49-F238E27FC236}">
                <a16:creationId xmlns:a16="http://schemas.microsoft.com/office/drawing/2014/main" id="{8D32F7D5-4408-597D-4712-9DBD9AD44E21}"/>
              </a:ext>
            </a:extLst>
          </p:cNvPr>
          <p:cNvPicPr>
            <a:picLocks noChangeAspect="1"/>
          </p:cNvPicPr>
          <p:nvPr/>
        </p:nvPicPr>
        <p:blipFill rotWithShape="1">
          <a:blip r:embed="rId2"/>
          <a:srcRect r="19348" b="20433"/>
          <a:stretch/>
        </p:blipFill>
        <p:spPr>
          <a:xfrm>
            <a:off x="3424237" y="1682416"/>
            <a:ext cx="5343525" cy="4723253"/>
          </a:xfrm>
          <a:prstGeom prst="rect">
            <a:avLst/>
          </a:prstGeom>
        </p:spPr>
      </p:pic>
    </p:spTree>
    <p:extLst>
      <p:ext uri="{BB962C8B-B14F-4D97-AF65-F5344CB8AC3E}">
        <p14:creationId xmlns:p14="http://schemas.microsoft.com/office/powerpoint/2010/main" val="54033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05AAC58D-E5D0-5999-8823-5AC955A71481}"/>
              </a:ext>
            </a:extLst>
          </p:cNvPr>
          <p:cNvSpPr>
            <a:spLocks noGrp="1"/>
          </p:cNvSpPr>
          <p:nvPr>
            <p:ph idx="1"/>
          </p:nvPr>
        </p:nvSpPr>
        <p:spPr>
          <a:xfrm>
            <a:off x="5250106" y="586822"/>
            <a:ext cx="6106742" cy="1645920"/>
          </a:xfrm>
        </p:spPr>
        <p:txBody>
          <a:bodyPr anchor="ctr">
            <a:normAutofit/>
          </a:bodyPr>
          <a:lstStyle/>
          <a:p>
            <a:r>
              <a:rPr lang="tr-TR" sz="1800" kern="100">
                <a:ea typeface="Noto Sans CJK SC"/>
                <a:cs typeface="Lohit Marathi"/>
              </a:rPr>
              <a:t>W</a:t>
            </a:r>
            <a:r>
              <a:rPr lang="en-US" sz="1800" kern="100">
                <a:effectLst/>
                <a:ea typeface="Noto Sans CJK SC"/>
                <a:cs typeface="Lohit Marathi"/>
              </a:rPr>
              <a:t>e’ve visualized this information</a:t>
            </a:r>
            <a:r>
              <a:rPr lang="tr-TR" sz="1800" kern="100">
                <a:effectLst/>
                <a:ea typeface="Noto Sans CJK SC"/>
                <a:cs typeface="Lohit Marathi"/>
              </a:rPr>
              <a:t> </a:t>
            </a:r>
            <a:r>
              <a:rPr lang="en-US" sz="1800" kern="100">
                <a:effectLst/>
                <a:ea typeface="Noto Sans CJK SC"/>
                <a:cs typeface="Lohit Marathi"/>
              </a:rPr>
              <a:t>a bar chart:</a:t>
            </a:r>
          </a:p>
          <a:p>
            <a:pPr marL="0" indent="0">
              <a:buNone/>
            </a:pPr>
            <a:endParaRPr lang="en-US" sz="1800"/>
          </a:p>
        </p:txBody>
      </p:sp>
      <p:pic>
        <p:nvPicPr>
          <p:cNvPr id="6" name="Resim 5" descr="metin, ekran görüntüsü, diyagram, öykü gelişim çizgisi; kumpas; grafiğini çıkarma içeren bir resim&#10;&#10;Açıklama otomatik olarak oluşturuldu">
            <a:extLst>
              <a:ext uri="{FF2B5EF4-FFF2-40B4-BE49-F238E27FC236}">
                <a16:creationId xmlns:a16="http://schemas.microsoft.com/office/drawing/2014/main" id="{E628C4F6-85AF-02A9-0598-0FF36E81CCFF}"/>
              </a:ext>
            </a:extLst>
          </p:cNvPr>
          <p:cNvPicPr>
            <a:picLocks noChangeAspect="1"/>
          </p:cNvPicPr>
          <p:nvPr/>
        </p:nvPicPr>
        <p:blipFill>
          <a:blip r:embed="rId2"/>
          <a:stretch>
            <a:fillRect/>
          </a:stretch>
        </p:blipFill>
        <p:spPr>
          <a:xfrm>
            <a:off x="1006521" y="2729397"/>
            <a:ext cx="4584032" cy="3483864"/>
          </a:xfrm>
          <a:prstGeom prst="rect">
            <a:avLst/>
          </a:prstGeom>
        </p:spPr>
      </p:pic>
      <p:pic>
        <p:nvPicPr>
          <p:cNvPr id="5" name="İçerik Yer Tutucusu 4" descr="metin, ekran görüntüsü, yazı tipi içeren bir resim&#10;&#10;Açıklama otomatik olarak oluşturuldu">
            <a:extLst>
              <a:ext uri="{FF2B5EF4-FFF2-40B4-BE49-F238E27FC236}">
                <a16:creationId xmlns:a16="http://schemas.microsoft.com/office/drawing/2014/main" id="{60E692D8-2DE1-2BB8-59C7-E9BA7EE04F7F}"/>
              </a:ext>
            </a:extLst>
          </p:cNvPr>
          <p:cNvPicPr>
            <a:picLocks noChangeAspect="1"/>
          </p:cNvPicPr>
          <p:nvPr/>
        </p:nvPicPr>
        <p:blipFill>
          <a:blip r:embed="rId3"/>
          <a:stretch>
            <a:fillRect/>
          </a:stretch>
        </p:blipFill>
        <p:spPr>
          <a:xfrm>
            <a:off x="6198781" y="3209057"/>
            <a:ext cx="5523082" cy="2524543"/>
          </a:xfrm>
          <a:prstGeom prst="rect">
            <a:avLst/>
          </a:prstGeom>
        </p:spPr>
      </p:pic>
      <p:sp>
        <p:nvSpPr>
          <p:cNvPr id="8" name="Metin kutusu 7">
            <a:extLst>
              <a:ext uri="{FF2B5EF4-FFF2-40B4-BE49-F238E27FC236}">
                <a16:creationId xmlns:a16="http://schemas.microsoft.com/office/drawing/2014/main" id="{A8C45D52-B110-4E08-66F7-179E05AB4712}"/>
              </a:ext>
            </a:extLst>
          </p:cNvPr>
          <p:cNvSpPr txBox="1"/>
          <p:nvPr/>
        </p:nvSpPr>
        <p:spPr>
          <a:xfrm>
            <a:off x="1006521" y="1225116"/>
            <a:ext cx="3382137" cy="369332"/>
          </a:xfrm>
          <a:prstGeom prst="rect">
            <a:avLst/>
          </a:prstGeom>
          <a:noFill/>
        </p:spPr>
        <p:txBody>
          <a:bodyPr wrap="square" rtlCol="0">
            <a:spAutoFit/>
          </a:bodyPr>
          <a:lstStyle/>
          <a:p>
            <a:r>
              <a:rPr lang="en-US" b="1" dirty="0"/>
              <a:t>Hypothesis 1</a:t>
            </a:r>
            <a:endParaRPr lang="en-US" dirty="0"/>
          </a:p>
        </p:txBody>
      </p:sp>
    </p:spTree>
    <p:extLst>
      <p:ext uri="{BB962C8B-B14F-4D97-AF65-F5344CB8AC3E}">
        <p14:creationId xmlns:p14="http://schemas.microsoft.com/office/powerpoint/2010/main" val="388162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B8F24084-12DD-B8D5-6926-648F3EA79E76}"/>
              </a:ext>
            </a:extLst>
          </p:cNvPr>
          <p:cNvSpPr>
            <a:spLocks noGrp="1"/>
          </p:cNvSpPr>
          <p:nvPr>
            <p:ph idx="1"/>
          </p:nvPr>
        </p:nvSpPr>
        <p:spPr>
          <a:xfrm>
            <a:off x="5250106" y="586822"/>
            <a:ext cx="6106742" cy="1645920"/>
          </a:xfrm>
        </p:spPr>
        <p:txBody>
          <a:bodyPr anchor="ctr">
            <a:normAutofit/>
          </a:bodyPr>
          <a:lstStyle/>
          <a:p>
            <a:r>
              <a:rPr lang="tr-TR" sz="1800"/>
              <a:t>A</a:t>
            </a:r>
            <a:r>
              <a:rPr lang="en-US" sz="1800"/>
              <a:t>dditional pie chart</a:t>
            </a:r>
            <a:r>
              <a:rPr lang="tr-TR" sz="1800"/>
              <a:t>:</a:t>
            </a:r>
            <a:r>
              <a:rPr lang="en-US" sz="1800"/>
              <a:t> </a:t>
            </a:r>
          </a:p>
        </p:txBody>
      </p:sp>
      <p:pic>
        <p:nvPicPr>
          <p:cNvPr id="6" name="Resim 5" descr="metin, ekran görüntüsü, diyagram, daire içeren bir resim&#10;&#10;Açıklama otomatik olarak oluşturuldu">
            <a:extLst>
              <a:ext uri="{FF2B5EF4-FFF2-40B4-BE49-F238E27FC236}">
                <a16:creationId xmlns:a16="http://schemas.microsoft.com/office/drawing/2014/main" id="{95E00CF4-C904-0141-B5AB-BFA1B3912D11}"/>
              </a:ext>
            </a:extLst>
          </p:cNvPr>
          <p:cNvPicPr>
            <a:picLocks noChangeAspect="1"/>
          </p:cNvPicPr>
          <p:nvPr/>
        </p:nvPicPr>
        <p:blipFill>
          <a:blip r:embed="rId2"/>
          <a:stretch>
            <a:fillRect/>
          </a:stretch>
        </p:blipFill>
        <p:spPr>
          <a:xfrm>
            <a:off x="1058110" y="2729397"/>
            <a:ext cx="4480854" cy="3483864"/>
          </a:xfrm>
          <a:prstGeom prst="rect">
            <a:avLst/>
          </a:prstGeom>
        </p:spPr>
      </p:pic>
      <p:pic>
        <p:nvPicPr>
          <p:cNvPr id="5" name="İçerik Yer Tutucusu 4" descr="metin, ekran görüntüsü, yazı tipi içeren bir resim&#10;&#10;Açıklama otomatik olarak oluşturuldu">
            <a:extLst>
              <a:ext uri="{FF2B5EF4-FFF2-40B4-BE49-F238E27FC236}">
                <a16:creationId xmlns:a16="http://schemas.microsoft.com/office/drawing/2014/main" id="{D0E5B4E6-2525-B07B-EA9D-9468E51A12FB}"/>
              </a:ext>
            </a:extLst>
          </p:cNvPr>
          <p:cNvPicPr>
            <a:picLocks noChangeAspect="1"/>
          </p:cNvPicPr>
          <p:nvPr/>
        </p:nvPicPr>
        <p:blipFill>
          <a:blip r:embed="rId3"/>
          <a:stretch>
            <a:fillRect/>
          </a:stretch>
        </p:blipFill>
        <p:spPr>
          <a:xfrm>
            <a:off x="6198781" y="3594540"/>
            <a:ext cx="5523082" cy="1753578"/>
          </a:xfrm>
          <a:prstGeom prst="rect">
            <a:avLst/>
          </a:prstGeom>
        </p:spPr>
      </p:pic>
      <p:sp>
        <p:nvSpPr>
          <p:cNvPr id="7" name="Metin kutusu 6">
            <a:extLst>
              <a:ext uri="{FF2B5EF4-FFF2-40B4-BE49-F238E27FC236}">
                <a16:creationId xmlns:a16="http://schemas.microsoft.com/office/drawing/2014/main" id="{BD0486CB-DB59-C569-7C6D-9CA11163D936}"/>
              </a:ext>
            </a:extLst>
          </p:cNvPr>
          <p:cNvSpPr txBox="1"/>
          <p:nvPr/>
        </p:nvSpPr>
        <p:spPr>
          <a:xfrm>
            <a:off x="1058110" y="1225116"/>
            <a:ext cx="2985796" cy="369332"/>
          </a:xfrm>
          <a:prstGeom prst="rect">
            <a:avLst/>
          </a:prstGeom>
          <a:noFill/>
        </p:spPr>
        <p:txBody>
          <a:bodyPr wrap="square" rtlCol="0">
            <a:spAutoFit/>
          </a:bodyPr>
          <a:lstStyle/>
          <a:p>
            <a:r>
              <a:rPr lang="en-US" b="1" dirty="0"/>
              <a:t>Hypothesis 1</a:t>
            </a:r>
          </a:p>
        </p:txBody>
      </p:sp>
    </p:spTree>
    <p:extLst>
      <p:ext uri="{BB962C8B-B14F-4D97-AF65-F5344CB8AC3E}">
        <p14:creationId xmlns:p14="http://schemas.microsoft.com/office/powerpoint/2010/main" val="265422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çerik Yer Tutucusu 2">
            <a:extLst>
              <a:ext uri="{FF2B5EF4-FFF2-40B4-BE49-F238E27FC236}">
                <a16:creationId xmlns:a16="http://schemas.microsoft.com/office/drawing/2014/main" id="{2699EAA1-0CB3-DCAA-E32A-F99A869BE93E}"/>
              </a:ext>
            </a:extLst>
          </p:cNvPr>
          <p:cNvSpPr>
            <a:spLocks noGrp="1"/>
          </p:cNvSpPr>
          <p:nvPr>
            <p:ph idx="1"/>
          </p:nvPr>
        </p:nvSpPr>
        <p:spPr>
          <a:xfrm>
            <a:off x="1115568" y="2481943"/>
            <a:ext cx="10168128" cy="3695020"/>
          </a:xfrm>
        </p:spPr>
        <p:txBody>
          <a:bodyPr>
            <a:normAutofit/>
          </a:bodyPr>
          <a:lstStyle/>
          <a:p>
            <a:r>
              <a:rPr lang="en-US" sz="2200" dirty="0"/>
              <a:t>This proved our first hypothesis which was multiplayer genre was played more on the average. Of course why that is , while based on real life experiences we thought it’s because of the social aspect of these games and always changing, is not something that this dataset could prove. </a:t>
            </a:r>
            <a:endParaRPr lang="tr-TR" sz="2200" dirty="0"/>
          </a:p>
          <a:p>
            <a:pPr marL="0" indent="0">
              <a:buNone/>
            </a:pPr>
            <a:r>
              <a:rPr lang="tr-TR" sz="2200" dirty="0"/>
              <a:t>**</a:t>
            </a:r>
            <a:r>
              <a:rPr lang="en-US" sz="2200" dirty="0"/>
              <a:t>Most played genre on average would likely be multiplayer games because they are ongoing games and playing with others means it’s never the same gameplay ever thus increasing the chances of an average person playing them more than they would games from different genres</a:t>
            </a:r>
            <a:r>
              <a:rPr lang="tr-TR" sz="2200" dirty="0"/>
              <a:t>.</a:t>
            </a:r>
            <a:endParaRPr lang="en-US" sz="2200" dirty="0"/>
          </a:p>
        </p:txBody>
      </p:sp>
    </p:spTree>
    <p:extLst>
      <p:ext uri="{BB962C8B-B14F-4D97-AF65-F5344CB8AC3E}">
        <p14:creationId xmlns:p14="http://schemas.microsoft.com/office/powerpoint/2010/main" val="100476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75BA830-0F04-29B2-D748-880A5467E568}"/>
              </a:ext>
            </a:extLst>
          </p:cNvPr>
          <p:cNvSpPr>
            <a:spLocks noGrp="1"/>
          </p:cNvSpPr>
          <p:nvPr>
            <p:ph type="title"/>
          </p:nvPr>
        </p:nvSpPr>
        <p:spPr>
          <a:xfrm>
            <a:off x="1051560" y="586822"/>
            <a:ext cx="3657600" cy="1645920"/>
          </a:xfrm>
        </p:spPr>
        <p:txBody>
          <a:bodyPr>
            <a:normAutofit/>
          </a:bodyPr>
          <a:lstStyle/>
          <a:p>
            <a:r>
              <a:rPr lang="tr-TR" sz="1800" b="1" dirty="0"/>
              <a:t>  </a:t>
            </a:r>
            <a:r>
              <a:rPr lang="en-US" sz="1800" b="1" dirty="0">
                <a:latin typeface="+mn-lt"/>
              </a:rPr>
              <a:t>Hypothesis 2</a:t>
            </a:r>
            <a:endParaRPr lang="en-US" sz="3200" b="1" dirty="0">
              <a:latin typeface="+mn-lt"/>
            </a:endParaRPr>
          </a:p>
        </p:txBody>
      </p:sp>
      <p:sp>
        <p:nvSpPr>
          <p:cNvPr id="35" name="Rectangle 3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7" name="Rectangle 3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3C7F8946-6659-2BB1-02FC-BE52E0510A39}"/>
              </a:ext>
            </a:extLst>
          </p:cNvPr>
          <p:cNvSpPr>
            <a:spLocks noGrp="1"/>
          </p:cNvSpPr>
          <p:nvPr>
            <p:ph idx="1"/>
          </p:nvPr>
        </p:nvSpPr>
        <p:spPr>
          <a:xfrm>
            <a:off x="5250106" y="586822"/>
            <a:ext cx="6106742" cy="1645920"/>
          </a:xfrm>
        </p:spPr>
        <p:txBody>
          <a:bodyPr anchor="ctr">
            <a:normAutofit/>
          </a:bodyPr>
          <a:lstStyle/>
          <a:p>
            <a:r>
              <a:rPr lang="tr-TR" sz="1800" dirty="0"/>
              <a:t>A bar </a:t>
            </a:r>
            <a:r>
              <a:rPr lang="tr-TR" sz="1800" dirty="0" err="1"/>
              <a:t>plot</a:t>
            </a:r>
            <a:endParaRPr lang="en-US" sz="1800" dirty="0"/>
          </a:p>
        </p:txBody>
      </p:sp>
      <p:pic>
        <p:nvPicPr>
          <p:cNvPr id="6" name="Resim 5" descr="metin, ekran görüntüsü, diyagram, çizgi içeren bir resim&#10;&#10;Açıklama otomatik olarak oluşturuldu">
            <a:extLst>
              <a:ext uri="{FF2B5EF4-FFF2-40B4-BE49-F238E27FC236}">
                <a16:creationId xmlns:a16="http://schemas.microsoft.com/office/drawing/2014/main" id="{738C2F18-F840-97D0-CD41-B8A46263E3C2}"/>
              </a:ext>
            </a:extLst>
          </p:cNvPr>
          <p:cNvPicPr>
            <a:picLocks noChangeAspect="1"/>
          </p:cNvPicPr>
          <p:nvPr/>
        </p:nvPicPr>
        <p:blipFill>
          <a:blip r:embed="rId2"/>
          <a:stretch>
            <a:fillRect/>
          </a:stretch>
        </p:blipFill>
        <p:spPr>
          <a:xfrm>
            <a:off x="952501" y="2729397"/>
            <a:ext cx="4692072" cy="3483864"/>
          </a:xfrm>
          <a:prstGeom prst="rect">
            <a:avLst/>
          </a:prstGeom>
        </p:spPr>
      </p:pic>
      <p:pic>
        <p:nvPicPr>
          <p:cNvPr id="5" name="İçerik Yer Tutucusu 4" descr="metin, ekran görüntüsü, yazılım, yazı tipi içeren bir resim&#10;&#10;Açıklama otomatik olarak oluşturuldu">
            <a:extLst>
              <a:ext uri="{FF2B5EF4-FFF2-40B4-BE49-F238E27FC236}">
                <a16:creationId xmlns:a16="http://schemas.microsoft.com/office/drawing/2014/main" id="{C31999E3-C5FB-AFF3-0B6A-B7B65EDE29BF}"/>
              </a:ext>
            </a:extLst>
          </p:cNvPr>
          <p:cNvPicPr>
            <a:picLocks noChangeAspect="1"/>
          </p:cNvPicPr>
          <p:nvPr/>
        </p:nvPicPr>
        <p:blipFill>
          <a:blip r:embed="rId3"/>
          <a:stretch>
            <a:fillRect/>
          </a:stretch>
        </p:blipFill>
        <p:spPr>
          <a:xfrm>
            <a:off x="6198781" y="3339097"/>
            <a:ext cx="5523082" cy="2264463"/>
          </a:xfrm>
          <a:prstGeom prst="rect">
            <a:avLst/>
          </a:prstGeom>
        </p:spPr>
      </p:pic>
    </p:spTree>
    <p:extLst>
      <p:ext uri="{BB962C8B-B14F-4D97-AF65-F5344CB8AC3E}">
        <p14:creationId xmlns:p14="http://schemas.microsoft.com/office/powerpoint/2010/main" val="131517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259FEDE2-FFBA-C19F-C738-7CBBA9CF8E51}"/>
              </a:ext>
            </a:extLst>
          </p:cNvPr>
          <p:cNvSpPr>
            <a:spLocks noGrp="1"/>
          </p:cNvSpPr>
          <p:nvPr>
            <p:ph type="title"/>
          </p:nvPr>
        </p:nvSpPr>
        <p:spPr>
          <a:xfrm>
            <a:off x="1051560" y="586822"/>
            <a:ext cx="3657600" cy="1645920"/>
          </a:xfrm>
        </p:spPr>
        <p:txBody>
          <a:bodyPr>
            <a:normAutofit/>
          </a:bodyPr>
          <a:lstStyle/>
          <a:p>
            <a:r>
              <a:rPr lang="en-US" sz="1800" b="1" dirty="0">
                <a:latin typeface="+mn-lt"/>
              </a:rPr>
              <a:t>Hypothesis 2</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İçerik Yer Tutucusu 10">
            <a:extLst>
              <a:ext uri="{FF2B5EF4-FFF2-40B4-BE49-F238E27FC236}">
                <a16:creationId xmlns:a16="http://schemas.microsoft.com/office/drawing/2014/main" id="{C63FDDAD-D410-4864-806B-FE06534169BB}"/>
              </a:ext>
            </a:extLst>
          </p:cNvPr>
          <p:cNvSpPr>
            <a:spLocks noGrp="1"/>
          </p:cNvSpPr>
          <p:nvPr>
            <p:ph idx="1"/>
          </p:nvPr>
        </p:nvSpPr>
        <p:spPr>
          <a:xfrm>
            <a:off x="5250106" y="586822"/>
            <a:ext cx="6106742" cy="1645920"/>
          </a:xfrm>
        </p:spPr>
        <p:txBody>
          <a:bodyPr anchor="ctr">
            <a:normAutofit/>
          </a:bodyPr>
          <a:lstStyle/>
          <a:p>
            <a:r>
              <a:rPr lang="en-US" sz="1800" dirty="0"/>
              <a:t>Another way of showing this our favorite pie chart</a:t>
            </a:r>
          </a:p>
        </p:txBody>
      </p:sp>
      <p:pic>
        <p:nvPicPr>
          <p:cNvPr id="6" name="Resim 5">
            <a:extLst>
              <a:ext uri="{FF2B5EF4-FFF2-40B4-BE49-F238E27FC236}">
                <a16:creationId xmlns:a16="http://schemas.microsoft.com/office/drawing/2014/main" id="{509F3229-E22E-DC86-3FC8-48F7F4C4D23E}"/>
              </a:ext>
            </a:extLst>
          </p:cNvPr>
          <p:cNvPicPr>
            <a:picLocks noChangeAspect="1"/>
          </p:cNvPicPr>
          <p:nvPr/>
        </p:nvPicPr>
        <p:blipFill>
          <a:blip r:embed="rId2"/>
          <a:stretch>
            <a:fillRect/>
          </a:stretch>
        </p:blipFill>
        <p:spPr>
          <a:xfrm>
            <a:off x="1080759" y="2634963"/>
            <a:ext cx="3848265" cy="3857911"/>
          </a:xfrm>
          <a:prstGeom prst="rect">
            <a:avLst/>
          </a:prstGeom>
        </p:spPr>
      </p:pic>
      <p:pic>
        <p:nvPicPr>
          <p:cNvPr id="5" name="İçerik Yer Tutucusu 4">
            <a:extLst>
              <a:ext uri="{FF2B5EF4-FFF2-40B4-BE49-F238E27FC236}">
                <a16:creationId xmlns:a16="http://schemas.microsoft.com/office/drawing/2014/main" id="{35796084-C0A0-2F0F-259B-2703C8F64643}"/>
              </a:ext>
            </a:extLst>
          </p:cNvPr>
          <p:cNvPicPr>
            <a:picLocks noChangeAspect="1"/>
          </p:cNvPicPr>
          <p:nvPr/>
        </p:nvPicPr>
        <p:blipFill>
          <a:blip r:embed="rId3"/>
          <a:stretch>
            <a:fillRect/>
          </a:stretch>
        </p:blipFill>
        <p:spPr>
          <a:xfrm>
            <a:off x="5094999" y="3872204"/>
            <a:ext cx="6626864" cy="1027163"/>
          </a:xfrm>
          <a:prstGeom prst="rect">
            <a:avLst/>
          </a:prstGeom>
        </p:spPr>
      </p:pic>
    </p:spTree>
    <p:extLst>
      <p:ext uri="{BB962C8B-B14F-4D97-AF65-F5344CB8AC3E}">
        <p14:creationId xmlns:p14="http://schemas.microsoft.com/office/powerpoint/2010/main" val="179040980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328</Words>
  <Application>Microsoft Office PowerPoint</Application>
  <PresentationFormat>Geniş ekran</PresentationFormat>
  <Paragraphs>24</Paragraphs>
  <Slides>24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24</vt:i4>
      </vt:variant>
    </vt:vector>
  </HeadingPairs>
  <TitlesOfParts>
    <vt:vector size="28" baseType="lpstr">
      <vt:lpstr>Arial</vt:lpstr>
      <vt:lpstr>Calibri</vt:lpstr>
      <vt:lpstr>Calibri Light</vt:lpstr>
      <vt:lpstr>Office Teması</vt:lpstr>
      <vt:lpstr>INTRODUCTORY COMPUTER SCIENCES 2023 SPRING PROJECT OF GROUP 8 </vt:lpstr>
      <vt:lpstr>PowerPoint Sunusu</vt:lpstr>
      <vt:lpstr>PowerPoint Sunusu</vt:lpstr>
      <vt:lpstr>PowerPoint Sunusu</vt:lpstr>
      <vt:lpstr>PowerPoint Sunusu</vt:lpstr>
      <vt:lpstr>PowerPoint Sunusu</vt:lpstr>
      <vt:lpstr>PowerPoint Sunusu</vt:lpstr>
      <vt:lpstr>  Hypothesis 2</vt:lpstr>
      <vt:lpstr>Hypothesis 2</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COMPUTER SCIENCES 2023 SPRING PROJECT OF GROUP 8</dc:title>
  <dc:creator>Meryem Ekinci</dc:creator>
  <cp:lastModifiedBy>Meryem Ekinci</cp:lastModifiedBy>
  <cp:revision>1</cp:revision>
  <dcterms:created xsi:type="dcterms:W3CDTF">2023-05-21T19:33:53Z</dcterms:created>
  <dcterms:modified xsi:type="dcterms:W3CDTF">2023-05-21T20:20:05Z</dcterms:modified>
</cp:coreProperties>
</file>