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4" r:id="rId4"/>
    <p:sldId id="267" r:id="rId6"/>
    <p:sldId id="268" r:id="rId7"/>
    <p:sldId id="270" r:id="rId8"/>
    <p:sldId id="322" r:id="rId9"/>
    <p:sldId id="276" r:id="rId10"/>
    <p:sldId id="287" r:id="rId11"/>
    <p:sldId id="323" r:id="rId12"/>
    <p:sldId id="324" r:id="rId13"/>
    <p:sldId id="325" r:id="rId14"/>
    <p:sldId id="284" r:id="rId15"/>
    <p:sldId id="317" r:id="rId16"/>
    <p:sldId id="318" r:id="rId17"/>
    <p:sldId id="319" r:id="rId18"/>
    <p:sldId id="300" r:id="rId19"/>
  </p:sldIdLst>
  <p:sldSz cx="12190095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74B230"/>
    <a:srgbClr val="0091C4"/>
    <a:srgbClr val="00C88A"/>
    <a:srgbClr val="04B5EC"/>
    <a:srgbClr val="00A1DA"/>
    <a:srgbClr val="00C898"/>
    <a:srgbClr val="00D3F0"/>
    <a:srgbClr val="0E8C59"/>
    <a:srgbClr val="C1FFFC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6" autoAdjust="0"/>
    <p:restoredTop sz="94660"/>
  </p:normalViewPr>
  <p:slideViewPr>
    <p:cSldViewPr>
      <p:cViewPr varScale="1">
        <p:scale>
          <a:sx n="72" d="100"/>
          <a:sy n="72" d="100"/>
        </p:scale>
        <p:origin x="450" y="60"/>
      </p:cViewPr>
      <p:guideLst>
        <p:guide orient="horz" pos="2000"/>
        <p:guide pos="377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666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/>
          <p:nvPr userDrawn="1"/>
        </p:nvGrpSpPr>
        <p:grpSpPr bwMode="auto">
          <a:xfrm>
            <a:off x="0" y="0"/>
            <a:ext cx="12192000" cy="6842125"/>
            <a:chOff x="0" y="1"/>
            <a:chExt cx="9144000" cy="5143500"/>
          </a:xfrm>
        </p:grpSpPr>
        <p:sp>
          <p:nvSpPr>
            <p:cNvPr id="4" name="Freeform 254"/>
            <p:cNvSpPr/>
            <p:nvPr/>
          </p:nvSpPr>
          <p:spPr bwMode="auto">
            <a:xfrm>
              <a:off x="7475935" y="1"/>
              <a:ext cx="1031081" cy="717226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Freeform 255"/>
            <p:cNvSpPr/>
            <p:nvPr/>
          </p:nvSpPr>
          <p:spPr bwMode="auto">
            <a:xfrm>
              <a:off x="8311754" y="1"/>
              <a:ext cx="828675" cy="656363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56"/>
            <p:cNvSpPr/>
            <p:nvPr/>
          </p:nvSpPr>
          <p:spPr bwMode="auto">
            <a:xfrm>
              <a:off x="8507016" y="1"/>
              <a:ext cx="633413" cy="1507249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57"/>
            <p:cNvSpPr/>
            <p:nvPr/>
          </p:nvSpPr>
          <p:spPr bwMode="auto">
            <a:xfrm>
              <a:off x="7211616" y="717227"/>
              <a:ext cx="1296590" cy="1194580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58"/>
            <p:cNvSpPr/>
            <p:nvPr/>
          </p:nvSpPr>
          <p:spPr bwMode="auto">
            <a:xfrm>
              <a:off x="6455569" y="1"/>
              <a:ext cx="1184672" cy="822244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59"/>
            <p:cNvSpPr/>
            <p:nvPr/>
          </p:nvSpPr>
          <p:spPr bwMode="auto">
            <a:xfrm>
              <a:off x="7211616" y="1849752"/>
              <a:ext cx="967978" cy="1227996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60"/>
            <p:cNvSpPr/>
            <p:nvPr/>
          </p:nvSpPr>
          <p:spPr bwMode="auto">
            <a:xfrm>
              <a:off x="8086725" y="1507250"/>
              <a:ext cx="1053704" cy="1089562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61"/>
            <p:cNvSpPr/>
            <p:nvPr/>
          </p:nvSpPr>
          <p:spPr bwMode="auto">
            <a:xfrm>
              <a:off x="8179594" y="2551463"/>
              <a:ext cx="960835" cy="79957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62"/>
            <p:cNvSpPr/>
            <p:nvPr/>
          </p:nvSpPr>
          <p:spPr bwMode="auto">
            <a:xfrm>
              <a:off x="8508206" y="1078823"/>
              <a:ext cx="632222" cy="1472640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263"/>
            <p:cNvSpPr/>
            <p:nvPr/>
          </p:nvSpPr>
          <p:spPr bwMode="auto">
            <a:xfrm>
              <a:off x="7475935" y="656364"/>
              <a:ext cx="1032272" cy="850886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64"/>
            <p:cNvSpPr/>
            <p:nvPr/>
          </p:nvSpPr>
          <p:spPr bwMode="auto">
            <a:xfrm>
              <a:off x="6455569" y="717227"/>
              <a:ext cx="1020366" cy="1132524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65"/>
            <p:cNvSpPr/>
            <p:nvPr/>
          </p:nvSpPr>
          <p:spPr bwMode="auto">
            <a:xfrm>
              <a:off x="5669756" y="1"/>
              <a:ext cx="1148954" cy="822244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6"/>
            <p:cNvSpPr/>
            <p:nvPr/>
          </p:nvSpPr>
          <p:spPr bwMode="auto">
            <a:xfrm>
              <a:off x="5669756" y="411720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67"/>
            <p:cNvSpPr/>
            <p:nvPr/>
          </p:nvSpPr>
          <p:spPr bwMode="auto">
            <a:xfrm>
              <a:off x="5669756" y="411720"/>
              <a:ext cx="1541860" cy="1438032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68"/>
            <p:cNvSpPr/>
            <p:nvPr/>
          </p:nvSpPr>
          <p:spPr bwMode="auto">
            <a:xfrm>
              <a:off x="4914900" y="411720"/>
              <a:ext cx="923925" cy="1380749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69"/>
            <p:cNvSpPr/>
            <p:nvPr/>
          </p:nvSpPr>
          <p:spPr bwMode="auto">
            <a:xfrm>
              <a:off x="5230416" y="1"/>
              <a:ext cx="909638" cy="411719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70"/>
            <p:cNvSpPr/>
            <p:nvPr/>
          </p:nvSpPr>
          <p:spPr bwMode="auto">
            <a:xfrm>
              <a:off x="4067175" y="1"/>
              <a:ext cx="1602581" cy="848499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271"/>
            <p:cNvSpPr/>
            <p:nvPr/>
          </p:nvSpPr>
          <p:spPr bwMode="auto">
            <a:xfrm>
              <a:off x="4139804" y="848500"/>
              <a:ext cx="958453" cy="943969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72"/>
            <p:cNvSpPr/>
            <p:nvPr/>
          </p:nvSpPr>
          <p:spPr bwMode="auto">
            <a:xfrm>
              <a:off x="5544741" y="1321081"/>
              <a:ext cx="984647" cy="116474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273"/>
            <p:cNvSpPr/>
            <p:nvPr/>
          </p:nvSpPr>
          <p:spPr bwMode="auto">
            <a:xfrm>
              <a:off x="5544741" y="2340234"/>
              <a:ext cx="984647" cy="855658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274"/>
            <p:cNvSpPr/>
            <p:nvPr/>
          </p:nvSpPr>
          <p:spPr bwMode="auto">
            <a:xfrm>
              <a:off x="4399360" y="1321081"/>
              <a:ext cx="1439465" cy="1365235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275"/>
            <p:cNvSpPr/>
            <p:nvPr/>
          </p:nvSpPr>
          <p:spPr bwMode="auto">
            <a:xfrm>
              <a:off x="5838825" y="1321081"/>
              <a:ext cx="1372791" cy="116474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76"/>
            <p:cNvSpPr/>
            <p:nvPr/>
          </p:nvSpPr>
          <p:spPr bwMode="auto">
            <a:xfrm>
              <a:off x="6096000" y="3195893"/>
              <a:ext cx="821531" cy="883107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77"/>
            <p:cNvSpPr/>
            <p:nvPr/>
          </p:nvSpPr>
          <p:spPr bwMode="auto">
            <a:xfrm>
              <a:off x="6162675" y="3650574"/>
              <a:ext cx="810816" cy="1492927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278"/>
            <p:cNvSpPr/>
            <p:nvPr/>
          </p:nvSpPr>
          <p:spPr bwMode="auto">
            <a:xfrm>
              <a:off x="5080397" y="3195893"/>
              <a:ext cx="1082278" cy="1076435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279"/>
            <p:cNvSpPr/>
            <p:nvPr/>
          </p:nvSpPr>
          <p:spPr bwMode="auto">
            <a:xfrm>
              <a:off x="6096000" y="2485827"/>
              <a:ext cx="1547813" cy="116474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80"/>
            <p:cNvSpPr/>
            <p:nvPr/>
          </p:nvSpPr>
          <p:spPr bwMode="auto">
            <a:xfrm>
              <a:off x="4933950" y="4272328"/>
              <a:ext cx="1407319" cy="871173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81"/>
            <p:cNvSpPr/>
            <p:nvPr/>
          </p:nvSpPr>
          <p:spPr bwMode="auto">
            <a:xfrm>
              <a:off x="4140994" y="4272328"/>
              <a:ext cx="939404" cy="871173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82"/>
            <p:cNvSpPr/>
            <p:nvPr/>
          </p:nvSpPr>
          <p:spPr bwMode="auto">
            <a:xfrm>
              <a:off x="5080397" y="4078999"/>
              <a:ext cx="1260872" cy="1064502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283"/>
            <p:cNvSpPr/>
            <p:nvPr/>
          </p:nvSpPr>
          <p:spPr bwMode="auto">
            <a:xfrm>
              <a:off x="4427935" y="3195893"/>
              <a:ext cx="1668065" cy="1076435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284"/>
            <p:cNvSpPr/>
            <p:nvPr/>
          </p:nvSpPr>
          <p:spPr bwMode="auto">
            <a:xfrm>
              <a:off x="6917531" y="3077748"/>
              <a:ext cx="726281" cy="695745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285"/>
            <p:cNvSpPr/>
            <p:nvPr/>
          </p:nvSpPr>
          <p:spPr bwMode="auto">
            <a:xfrm>
              <a:off x="7618810" y="3773492"/>
              <a:ext cx="1521619" cy="840145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286"/>
            <p:cNvSpPr/>
            <p:nvPr/>
          </p:nvSpPr>
          <p:spPr bwMode="auto">
            <a:xfrm>
              <a:off x="7618810" y="2596812"/>
              <a:ext cx="1016794" cy="1176680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287"/>
            <p:cNvSpPr/>
            <p:nvPr/>
          </p:nvSpPr>
          <p:spPr bwMode="auto">
            <a:xfrm>
              <a:off x="6973491" y="4371380"/>
              <a:ext cx="925115" cy="772121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288"/>
            <p:cNvSpPr/>
            <p:nvPr/>
          </p:nvSpPr>
          <p:spPr bwMode="auto">
            <a:xfrm>
              <a:off x="6917531" y="3650574"/>
              <a:ext cx="981075" cy="963063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289"/>
            <p:cNvSpPr/>
            <p:nvPr/>
          </p:nvSpPr>
          <p:spPr bwMode="auto">
            <a:xfrm>
              <a:off x="7740254" y="4349899"/>
              <a:ext cx="1400175" cy="79360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90"/>
            <p:cNvSpPr/>
            <p:nvPr/>
          </p:nvSpPr>
          <p:spPr bwMode="auto">
            <a:xfrm>
              <a:off x="6341269" y="4371380"/>
              <a:ext cx="784622" cy="772121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291"/>
            <p:cNvSpPr/>
            <p:nvPr/>
          </p:nvSpPr>
          <p:spPr bwMode="auto">
            <a:xfrm>
              <a:off x="8440341" y="4349899"/>
              <a:ext cx="700088" cy="79360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292"/>
            <p:cNvSpPr/>
            <p:nvPr/>
          </p:nvSpPr>
          <p:spPr bwMode="auto">
            <a:xfrm>
              <a:off x="7618810" y="3351033"/>
              <a:ext cx="1521619" cy="998866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293"/>
            <p:cNvSpPr/>
            <p:nvPr/>
          </p:nvSpPr>
          <p:spPr bwMode="auto">
            <a:xfrm>
              <a:off x="8622506" y="2551463"/>
              <a:ext cx="521494" cy="1798435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94"/>
            <p:cNvSpPr/>
            <p:nvPr/>
          </p:nvSpPr>
          <p:spPr bwMode="auto">
            <a:xfrm>
              <a:off x="4399360" y="2340234"/>
              <a:ext cx="1696640" cy="855658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95"/>
            <p:cNvSpPr/>
            <p:nvPr/>
          </p:nvSpPr>
          <p:spPr bwMode="auto">
            <a:xfrm>
              <a:off x="6529388" y="1849752"/>
              <a:ext cx="1114425" cy="1227996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96"/>
            <p:cNvSpPr/>
            <p:nvPr/>
          </p:nvSpPr>
          <p:spPr bwMode="auto">
            <a:xfrm>
              <a:off x="3070622" y="1"/>
              <a:ext cx="1250156" cy="537024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97"/>
            <p:cNvSpPr/>
            <p:nvPr/>
          </p:nvSpPr>
          <p:spPr bwMode="auto">
            <a:xfrm>
              <a:off x="1821656" y="1"/>
              <a:ext cx="1268016" cy="985738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298"/>
            <p:cNvSpPr/>
            <p:nvPr/>
          </p:nvSpPr>
          <p:spPr bwMode="auto">
            <a:xfrm>
              <a:off x="3087291" y="985739"/>
              <a:ext cx="1052513" cy="1058535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299"/>
            <p:cNvSpPr/>
            <p:nvPr/>
          </p:nvSpPr>
          <p:spPr bwMode="auto">
            <a:xfrm>
              <a:off x="1625204" y="315055"/>
              <a:ext cx="1462088" cy="1325854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300"/>
            <p:cNvSpPr/>
            <p:nvPr/>
          </p:nvSpPr>
          <p:spPr bwMode="auto">
            <a:xfrm>
              <a:off x="2050256" y="985739"/>
              <a:ext cx="1391841" cy="1058535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301"/>
            <p:cNvSpPr/>
            <p:nvPr/>
          </p:nvSpPr>
          <p:spPr bwMode="auto">
            <a:xfrm>
              <a:off x="3070622" y="1"/>
              <a:ext cx="996553" cy="985738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302"/>
            <p:cNvSpPr/>
            <p:nvPr/>
          </p:nvSpPr>
          <p:spPr bwMode="auto">
            <a:xfrm>
              <a:off x="3089672" y="537025"/>
              <a:ext cx="1825228" cy="744674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303"/>
            <p:cNvSpPr/>
            <p:nvPr/>
          </p:nvSpPr>
          <p:spPr bwMode="auto">
            <a:xfrm>
              <a:off x="3442097" y="1281699"/>
              <a:ext cx="1656159" cy="762575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304"/>
            <p:cNvSpPr/>
            <p:nvPr/>
          </p:nvSpPr>
          <p:spPr bwMode="auto">
            <a:xfrm>
              <a:off x="3388519" y="2044274"/>
              <a:ext cx="1039416" cy="1307953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305"/>
            <p:cNvSpPr/>
            <p:nvPr/>
          </p:nvSpPr>
          <p:spPr bwMode="auto">
            <a:xfrm>
              <a:off x="3442097" y="1792469"/>
              <a:ext cx="1656159" cy="89384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306"/>
            <p:cNvSpPr/>
            <p:nvPr/>
          </p:nvSpPr>
          <p:spPr bwMode="auto">
            <a:xfrm>
              <a:off x="779860" y="1"/>
              <a:ext cx="1347788" cy="952323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307"/>
            <p:cNvSpPr/>
            <p:nvPr/>
          </p:nvSpPr>
          <p:spPr bwMode="auto">
            <a:xfrm>
              <a:off x="0" y="1"/>
              <a:ext cx="779860" cy="952323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308"/>
            <p:cNvSpPr/>
            <p:nvPr/>
          </p:nvSpPr>
          <p:spPr bwMode="auto">
            <a:xfrm>
              <a:off x="350044" y="1"/>
              <a:ext cx="1064419" cy="952323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309"/>
            <p:cNvSpPr/>
            <p:nvPr/>
          </p:nvSpPr>
          <p:spPr bwMode="auto">
            <a:xfrm>
              <a:off x="0" y="650398"/>
              <a:ext cx="825104" cy="1039440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310"/>
            <p:cNvSpPr/>
            <p:nvPr/>
          </p:nvSpPr>
          <p:spPr bwMode="auto">
            <a:xfrm>
              <a:off x="0" y="1371204"/>
              <a:ext cx="825104" cy="842532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311"/>
            <p:cNvSpPr/>
            <p:nvPr/>
          </p:nvSpPr>
          <p:spPr bwMode="auto">
            <a:xfrm>
              <a:off x="0" y="1689838"/>
              <a:ext cx="1157288" cy="12840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312"/>
            <p:cNvSpPr/>
            <p:nvPr/>
          </p:nvSpPr>
          <p:spPr bwMode="auto">
            <a:xfrm>
              <a:off x="1157288" y="2654095"/>
              <a:ext cx="894160" cy="838952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313"/>
            <p:cNvSpPr/>
            <p:nvPr/>
          </p:nvSpPr>
          <p:spPr bwMode="auto">
            <a:xfrm>
              <a:off x="2051447" y="2654095"/>
              <a:ext cx="1337072" cy="1138492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314"/>
            <p:cNvSpPr/>
            <p:nvPr/>
          </p:nvSpPr>
          <p:spPr bwMode="auto">
            <a:xfrm>
              <a:off x="2051447" y="2654095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315"/>
            <p:cNvSpPr/>
            <p:nvPr/>
          </p:nvSpPr>
          <p:spPr bwMode="auto">
            <a:xfrm>
              <a:off x="2050256" y="1640909"/>
              <a:ext cx="1391841" cy="1013186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316"/>
            <p:cNvSpPr/>
            <p:nvPr/>
          </p:nvSpPr>
          <p:spPr bwMode="auto">
            <a:xfrm>
              <a:off x="1157288" y="1640909"/>
              <a:ext cx="894160" cy="1037053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317"/>
            <p:cNvSpPr/>
            <p:nvPr/>
          </p:nvSpPr>
          <p:spPr bwMode="auto">
            <a:xfrm>
              <a:off x="825104" y="1640909"/>
              <a:ext cx="1225153" cy="1037053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318"/>
            <p:cNvSpPr/>
            <p:nvPr/>
          </p:nvSpPr>
          <p:spPr bwMode="auto">
            <a:xfrm>
              <a:off x="779860" y="753029"/>
              <a:ext cx="1270397" cy="936809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319"/>
            <p:cNvSpPr/>
            <p:nvPr/>
          </p:nvSpPr>
          <p:spPr bwMode="auto">
            <a:xfrm>
              <a:off x="435769" y="2677962"/>
              <a:ext cx="1079897" cy="1441612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320"/>
            <p:cNvSpPr/>
            <p:nvPr/>
          </p:nvSpPr>
          <p:spPr bwMode="auto">
            <a:xfrm>
              <a:off x="0" y="2973923"/>
              <a:ext cx="792956" cy="1145652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321"/>
            <p:cNvSpPr/>
            <p:nvPr/>
          </p:nvSpPr>
          <p:spPr bwMode="auto">
            <a:xfrm>
              <a:off x="0" y="2213735"/>
              <a:ext cx="435769" cy="1143265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322"/>
            <p:cNvSpPr/>
            <p:nvPr/>
          </p:nvSpPr>
          <p:spPr bwMode="auto">
            <a:xfrm>
              <a:off x="0" y="3993075"/>
              <a:ext cx="792956" cy="811503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323"/>
            <p:cNvSpPr/>
            <p:nvPr/>
          </p:nvSpPr>
          <p:spPr bwMode="auto">
            <a:xfrm>
              <a:off x="839391" y="4631538"/>
              <a:ext cx="838200" cy="511963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324"/>
            <p:cNvSpPr/>
            <p:nvPr/>
          </p:nvSpPr>
          <p:spPr bwMode="auto">
            <a:xfrm>
              <a:off x="0" y="4119575"/>
              <a:ext cx="1039416" cy="1023926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325"/>
            <p:cNvSpPr/>
            <p:nvPr/>
          </p:nvSpPr>
          <p:spPr bwMode="auto">
            <a:xfrm>
              <a:off x="1677591" y="4493105"/>
              <a:ext cx="1414463" cy="650396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326"/>
            <p:cNvSpPr/>
            <p:nvPr/>
          </p:nvSpPr>
          <p:spPr bwMode="auto">
            <a:xfrm>
              <a:off x="1515666" y="3493047"/>
              <a:ext cx="810815" cy="1650454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327"/>
            <p:cNvSpPr/>
            <p:nvPr/>
          </p:nvSpPr>
          <p:spPr bwMode="auto">
            <a:xfrm>
              <a:off x="792956" y="3493047"/>
              <a:ext cx="884635" cy="1650454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328"/>
            <p:cNvSpPr/>
            <p:nvPr/>
          </p:nvSpPr>
          <p:spPr bwMode="auto">
            <a:xfrm>
              <a:off x="2326481" y="3266303"/>
              <a:ext cx="1062038" cy="1226802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329"/>
            <p:cNvSpPr/>
            <p:nvPr/>
          </p:nvSpPr>
          <p:spPr bwMode="auto">
            <a:xfrm>
              <a:off x="2671763" y="4493105"/>
              <a:ext cx="1469231" cy="650396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330"/>
            <p:cNvSpPr/>
            <p:nvPr/>
          </p:nvSpPr>
          <p:spPr bwMode="auto">
            <a:xfrm>
              <a:off x="4005263" y="4268748"/>
              <a:ext cx="1075135" cy="874753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331"/>
            <p:cNvSpPr/>
            <p:nvPr/>
          </p:nvSpPr>
          <p:spPr bwMode="auto">
            <a:xfrm>
              <a:off x="3092054" y="4268748"/>
              <a:ext cx="1048940" cy="874753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332"/>
            <p:cNvSpPr/>
            <p:nvPr/>
          </p:nvSpPr>
          <p:spPr bwMode="auto">
            <a:xfrm>
              <a:off x="3388519" y="3266303"/>
              <a:ext cx="1691879" cy="1006025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333"/>
            <p:cNvSpPr/>
            <p:nvPr/>
          </p:nvSpPr>
          <p:spPr bwMode="auto">
            <a:xfrm>
              <a:off x="3092054" y="3266303"/>
              <a:ext cx="913209" cy="1226802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334"/>
            <p:cNvSpPr/>
            <p:nvPr/>
          </p:nvSpPr>
          <p:spPr bwMode="auto">
            <a:xfrm>
              <a:off x="2149079" y="3792586"/>
              <a:ext cx="942975" cy="805537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335"/>
            <p:cNvSpPr/>
            <p:nvPr/>
          </p:nvSpPr>
          <p:spPr bwMode="auto">
            <a:xfrm>
              <a:off x="2051447" y="2044274"/>
              <a:ext cx="1390650" cy="1222029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336"/>
            <p:cNvSpPr/>
            <p:nvPr/>
          </p:nvSpPr>
          <p:spPr bwMode="auto">
            <a:xfrm>
              <a:off x="4399360" y="2686317"/>
              <a:ext cx="1696640" cy="665910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337"/>
            <p:cNvSpPr/>
            <p:nvPr/>
          </p:nvSpPr>
          <p:spPr bwMode="auto">
            <a:xfrm>
              <a:off x="1515666" y="2656482"/>
              <a:ext cx="810815" cy="1136105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385"/>
            <p:cNvSpPr/>
            <p:nvPr/>
          </p:nvSpPr>
          <p:spPr bwMode="auto">
            <a:xfrm>
              <a:off x="8440341" y="4349899"/>
              <a:ext cx="700088" cy="79360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413"/>
            <p:cNvSpPr/>
            <p:nvPr/>
          </p:nvSpPr>
          <p:spPr bwMode="auto">
            <a:xfrm>
              <a:off x="2050256" y="985739"/>
              <a:ext cx="1037035" cy="655170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425"/>
            <p:cNvSpPr/>
            <p:nvPr/>
          </p:nvSpPr>
          <p:spPr bwMode="auto">
            <a:xfrm>
              <a:off x="0" y="1"/>
              <a:ext cx="350044" cy="650397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450"/>
            <p:cNvSpPr/>
            <p:nvPr/>
          </p:nvSpPr>
          <p:spPr bwMode="auto">
            <a:xfrm>
              <a:off x="0" y="4804579"/>
              <a:ext cx="839391" cy="338922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3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14514" y="457622"/>
            <a:ext cx="1519466" cy="552821"/>
            <a:chOff x="-14514" y="457622"/>
            <a:chExt cx="1519466" cy="552821"/>
          </a:xfrm>
        </p:grpSpPr>
        <p:sp>
          <p:nvSpPr>
            <p:cNvPr id="94" name="矩形 93"/>
            <p:cNvSpPr/>
            <p:nvPr userDrawn="1"/>
          </p:nvSpPr>
          <p:spPr>
            <a:xfrm>
              <a:off x="-14514" y="457622"/>
              <a:ext cx="1054327" cy="552449"/>
            </a:xfrm>
            <a:prstGeom prst="rect">
              <a:avLst/>
            </a:pr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5" name="五边形 94"/>
            <p:cNvSpPr/>
            <p:nvPr userDrawn="1"/>
          </p:nvSpPr>
          <p:spPr>
            <a:xfrm>
              <a:off x="1100139" y="457994"/>
              <a:ext cx="404813" cy="552449"/>
            </a:xfrm>
            <a:prstGeom prst="homePlate">
              <a:avLst/>
            </a:pr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/>
          <p:nvPr userDrawn="1"/>
        </p:nvGrpSpPr>
        <p:grpSpPr bwMode="auto">
          <a:xfrm>
            <a:off x="0" y="0"/>
            <a:ext cx="12192000" cy="6842125"/>
            <a:chOff x="0" y="1"/>
            <a:chExt cx="9144000" cy="5143500"/>
          </a:xfrm>
        </p:grpSpPr>
        <p:sp>
          <p:nvSpPr>
            <p:cNvPr id="5" name="Freeform 254"/>
            <p:cNvSpPr/>
            <p:nvPr/>
          </p:nvSpPr>
          <p:spPr bwMode="auto">
            <a:xfrm>
              <a:off x="7475935" y="1"/>
              <a:ext cx="1031081" cy="717226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255"/>
            <p:cNvSpPr/>
            <p:nvPr/>
          </p:nvSpPr>
          <p:spPr bwMode="auto">
            <a:xfrm>
              <a:off x="8311754" y="1"/>
              <a:ext cx="828675" cy="656363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256"/>
            <p:cNvSpPr/>
            <p:nvPr/>
          </p:nvSpPr>
          <p:spPr bwMode="auto">
            <a:xfrm>
              <a:off x="8507016" y="1"/>
              <a:ext cx="633413" cy="1507249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257"/>
            <p:cNvSpPr/>
            <p:nvPr/>
          </p:nvSpPr>
          <p:spPr bwMode="auto">
            <a:xfrm>
              <a:off x="7211616" y="717227"/>
              <a:ext cx="1296590" cy="1194580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258"/>
            <p:cNvSpPr/>
            <p:nvPr/>
          </p:nvSpPr>
          <p:spPr bwMode="auto">
            <a:xfrm>
              <a:off x="6455569" y="1"/>
              <a:ext cx="1184672" cy="822244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259"/>
            <p:cNvSpPr/>
            <p:nvPr/>
          </p:nvSpPr>
          <p:spPr bwMode="auto">
            <a:xfrm>
              <a:off x="7211616" y="1849752"/>
              <a:ext cx="967978" cy="1227996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60"/>
            <p:cNvSpPr/>
            <p:nvPr/>
          </p:nvSpPr>
          <p:spPr bwMode="auto">
            <a:xfrm>
              <a:off x="8086725" y="1507250"/>
              <a:ext cx="1053704" cy="1089562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61"/>
            <p:cNvSpPr/>
            <p:nvPr/>
          </p:nvSpPr>
          <p:spPr bwMode="auto">
            <a:xfrm>
              <a:off x="8179594" y="2551463"/>
              <a:ext cx="960835" cy="79957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62"/>
            <p:cNvSpPr/>
            <p:nvPr/>
          </p:nvSpPr>
          <p:spPr bwMode="auto">
            <a:xfrm>
              <a:off x="8508206" y="1078823"/>
              <a:ext cx="632222" cy="1472640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263"/>
            <p:cNvSpPr/>
            <p:nvPr/>
          </p:nvSpPr>
          <p:spPr bwMode="auto">
            <a:xfrm>
              <a:off x="7475935" y="656364"/>
              <a:ext cx="1032272" cy="850886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64"/>
            <p:cNvSpPr/>
            <p:nvPr/>
          </p:nvSpPr>
          <p:spPr bwMode="auto">
            <a:xfrm>
              <a:off x="6455569" y="717227"/>
              <a:ext cx="1020366" cy="1132524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65"/>
            <p:cNvSpPr/>
            <p:nvPr/>
          </p:nvSpPr>
          <p:spPr bwMode="auto">
            <a:xfrm>
              <a:off x="5669756" y="1"/>
              <a:ext cx="1148954" cy="822244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6"/>
            <p:cNvSpPr/>
            <p:nvPr/>
          </p:nvSpPr>
          <p:spPr bwMode="auto">
            <a:xfrm>
              <a:off x="5669756" y="411720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67"/>
            <p:cNvSpPr/>
            <p:nvPr/>
          </p:nvSpPr>
          <p:spPr bwMode="auto">
            <a:xfrm>
              <a:off x="5669756" y="411720"/>
              <a:ext cx="1541860" cy="1438032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68"/>
            <p:cNvSpPr/>
            <p:nvPr/>
          </p:nvSpPr>
          <p:spPr bwMode="auto">
            <a:xfrm>
              <a:off x="4914900" y="411720"/>
              <a:ext cx="923925" cy="1380749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69"/>
            <p:cNvSpPr/>
            <p:nvPr/>
          </p:nvSpPr>
          <p:spPr bwMode="auto">
            <a:xfrm>
              <a:off x="5230416" y="1"/>
              <a:ext cx="909638" cy="411719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70"/>
            <p:cNvSpPr/>
            <p:nvPr/>
          </p:nvSpPr>
          <p:spPr bwMode="auto">
            <a:xfrm>
              <a:off x="4067175" y="1"/>
              <a:ext cx="1602581" cy="848499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271"/>
            <p:cNvSpPr/>
            <p:nvPr/>
          </p:nvSpPr>
          <p:spPr bwMode="auto">
            <a:xfrm>
              <a:off x="4139804" y="848500"/>
              <a:ext cx="958453" cy="943969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72"/>
            <p:cNvSpPr/>
            <p:nvPr/>
          </p:nvSpPr>
          <p:spPr bwMode="auto">
            <a:xfrm>
              <a:off x="5544741" y="1321081"/>
              <a:ext cx="984647" cy="116474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273"/>
            <p:cNvSpPr/>
            <p:nvPr/>
          </p:nvSpPr>
          <p:spPr bwMode="auto">
            <a:xfrm>
              <a:off x="5544741" y="2340234"/>
              <a:ext cx="984647" cy="855658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274"/>
            <p:cNvSpPr/>
            <p:nvPr/>
          </p:nvSpPr>
          <p:spPr bwMode="auto">
            <a:xfrm>
              <a:off x="4399360" y="1321081"/>
              <a:ext cx="1439465" cy="1365235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275"/>
            <p:cNvSpPr/>
            <p:nvPr/>
          </p:nvSpPr>
          <p:spPr bwMode="auto">
            <a:xfrm>
              <a:off x="5838825" y="1321081"/>
              <a:ext cx="1372791" cy="116474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76"/>
            <p:cNvSpPr/>
            <p:nvPr/>
          </p:nvSpPr>
          <p:spPr bwMode="auto">
            <a:xfrm>
              <a:off x="6096000" y="3195893"/>
              <a:ext cx="821531" cy="883107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277"/>
            <p:cNvSpPr/>
            <p:nvPr/>
          </p:nvSpPr>
          <p:spPr bwMode="auto">
            <a:xfrm>
              <a:off x="6162675" y="3650574"/>
              <a:ext cx="810816" cy="1492927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278"/>
            <p:cNvSpPr/>
            <p:nvPr/>
          </p:nvSpPr>
          <p:spPr bwMode="auto">
            <a:xfrm>
              <a:off x="5080397" y="3195893"/>
              <a:ext cx="1082278" cy="1076435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279"/>
            <p:cNvSpPr/>
            <p:nvPr/>
          </p:nvSpPr>
          <p:spPr bwMode="auto">
            <a:xfrm>
              <a:off x="6096000" y="2485827"/>
              <a:ext cx="1547813" cy="116474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280"/>
            <p:cNvSpPr/>
            <p:nvPr/>
          </p:nvSpPr>
          <p:spPr bwMode="auto">
            <a:xfrm>
              <a:off x="4933950" y="4272328"/>
              <a:ext cx="1407319" cy="871173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281"/>
            <p:cNvSpPr/>
            <p:nvPr/>
          </p:nvSpPr>
          <p:spPr bwMode="auto">
            <a:xfrm>
              <a:off x="4140994" y="4272328"/>
              <a:ext cx="939404" cy="871173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82"/>
            <p:cNvSpPr/>
            <p:nvPr/>
          </p:nvSpPr>
          <p:spPr bwMode="auto">
            <a:xfrm>
              <a:off x="5080397" y="4078999"/>
              <a:ext cx="1260872" cy="1064502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283"/>
            <p:cNvSpPr/>
            <p:nvPr/>
          </p:nvSpPr>
          <p:spPr bwMode="auto">
            <a:xfrm>
              <a:off x="4427935" y="3195893"/>
              <a:ext cx="1668065" cy="1076435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284"/>
            <p:cNvSpPr/>
            <p:nvPr/>
          </p:nvSpPr>
          <p:spPr bwMode="auto">
            <a:xfrm>
              <a:off x="6917531" y="3077748"/>
              <a:ext cx="726281" cy="695745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285"/>
            <p:cNvSpPr/>
            <p:nvPr/>
          </p:nvSpPr>
          <p:spPr bwMode="auto">
            <a:xfrm>
              <a:off x="7618810" y="3773492"/>
              <a:ext cx="1521619" cy="840145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286"/>
            <p:cNvSpPr/>
            <p:nvPr/>
          </p:nvSpPr>
          <p:spPr bwMode="auto">
            <a:xfrm>
              <a:off x="7618810" y="2596812"/>
              <a:ext cx="1016794" cy="1176680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287"/>
            <p:cNvSpPr/>
            <p:nvPr/>
          </p:nvSpPr>
          <p:spPr bwMode="auto">
            <a:xfrm>
              <a:off x="6973491" y="4371380"/>
              <a:ext cx="925115" cy="772121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288"/>
            <p:cNvSpPr/>
            <p:nvPr/>
          </p:nvSpPr>
          <p:spPr bwMode="auto">
            <a:xfrm>
              <a:off x="6917531" y="3650574"/>
              <a:ext cx="981075" cy="963063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289"/>
            <p:cNvSpPr/>
            <p:nvPr/>
          </p:nvSpPr>
          <p:spPr bwMode="auto">
            <a:xfrm>
              <a:off x="7740254" y="4349899"/>
              <a:ext cx="1400175" cy="79360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90"/>
            <p:cNvSpPr/>
            <p:nvPr/>
          </p:nvSpPr>
          <p:spPr bwMode="auto">
            <a:xfrm>
              <a:off x="6341269" y="4371380"/>
              <a:ext cx="784622" cy="772121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291"/>
            <p:cNvSpPr/>
            <p:nvPr/>
          </p:nvSpPr>
          <p:spPr bwMode="auto">
            <a:xfrm>
              <a:off x="8440341" y="4349899"/>
              <a:ext cx="700088" cy="79360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292"/>
            <p:cNvSpPr/>
            <p:nvPr/>
          </p:nvSpPr>
          <p:spPr bwMode="auto">
            <a:xfrm>
              <a:off x="7618810" y="3351033"/>
              <a:ext cx="1521619" cy="998866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293"/>
            <p:cNvSpPr/>
            <p:nvPr/>
          </p:nvSpPr>
          <p:spPr bwMode="auto">
            <a:xfrm>
              <a:off x="8622506" y="2551463"/>
              <a:ext cx="521494" cy="1798435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94"/>
            <p:cNvSpPr/>
            <p:nvPr/>
          </p:nvSpPr>
          <p:spPr bwMode="auto">
            <a:xfrm>
              <a:off x="4399360" y="2340234"/>
              <a:ext cx="1696640" cy="855658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95"/>
            <p:cNvSpPr/>
            <p:nvPr/>
          </p:nvSpPr>
          <p:spPr bwMode="auto">
            <a:xfrm>
              <a:off x="6529388" y="1849752"/>
              <a:ext cx="1114425" cy="1227996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96"/>
            <p:cNvSpPr/>
            <p:nvPr/>
          </p:nvSpPr>
          <p:spPr bwMode="auto">
            <a:xfrm>
              <a:off x="3070622" y="1"/>
              <a:ext cx="1250156" cy="537024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97"/>
            <p:cNvSpPr/>
            <p:nvPr/>
          </p:nvSpPr>
          <p:spPr bwMode="auto">
            <a:xfrm>
              <a:off x="1821656" y="1"/>
              <a:ext cx="1268016" cy="985738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298"/>
            <p:cNvSpPr/>
            <p:nvPr/>
          </p:nvSpPr>
          <p:spPr bwMode="auto">
            <a:xfrm>
              <a:off x="3087291" y="985739"/>
              <a:ext cx="1052513" cy="1058535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299"/>
            <p:cNvSpPr/>
            <p:nvPr/>
          </p:nvSpPr>
          <p:spPr bwMode="auto">
            <a:xfrm>
              <a:off x="1625204" y="315055"/>
              <a:ext cx="1462088" cy="1325854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300"/>
            <p:cNvSpPr/>
            <p:nvPr/>
          </p:nvSpPr>
          <p:spPr bwMode="auto">
            <a:xfrm>
              <a:off x="2050256" y="985739"/>
              <a:ext cx="1391841" cy="1058535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301"/>
            <p:cNvSpPr/>
            <p:nvPr/>
          </p:nvSpPr>
          <p:spPr bwMode="auto">
            <a:xfrm>
              <a:off x="3070622" y="1"/>
              <a:ext cx="996553" cy="985738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302"/>
            <p:cNvSpPr/>
            <p:nvPr/>
          </p:nvSpPr>
          <p:spPr bwMode="auto">
            <a:xfrm>
              <a:off x="3089672" y="537025"/>
              <a:ext cx="1825228" cy="744674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303"/>
            <p:cNvSpPr/>
            <p:nvPr/>
          </p:nvSpPr>
          <p:spPr bwMode="auto">
            <a:xfrm>
              <a:off x="3442097" y="1281699"/>
              <a:ext cx="1656159" cy="762575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304"/>
            <p:cNvSpPr/>
            <p:nvPr/>
          </p:nvSpPr>
          <p:spPr bwMode="auto">
            <a:xfrm>
              <a:off x="3388519" y="2044274"/>
              <a:ext cx="1039416" cy="1307953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305"/>
            <p:cNvSpPr/>
            <p:nvPr/>
          </p:nvSpPr>
          <p:spPr bwMode="auto">
            <a:xfrm>
              <a:off x="3442097" y="1792469"/>
              <a:ext cx="1656159" cy="89384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306"/>
            <p:cNvSpPr/>
            <p:nvPr/>
          </p:nvSpPr>
          <p:spPr bwMode="auto">
            <a:xfrm>
              <a:off x="779860" y="1"/>
              <a:ext cx="1347788" cy="952323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307"/>
            <p:cNvSpPr/>
            <p:nvPr/>
          </p:nvSpPr>
          <p:spPr bwMode="auto">
            <a:xfrm>
              <a:off x="0" y="1"/>
              <a:ext cx="779860" cy="952323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308"/>
            <p:cNvSpPr/>
            <p:nvPr/>
          </p:nvSpPr>
          <p:spPr bwMode="auto">
            <a:xfrm>
              <a:off x="350044" y="1"/>
              <a:ext cx="1064419" cy="952323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309"/>
            <p:cNvSpPr/>
            <p:nvPr/>
          </p:nvSpPr>
          <p:spPr bwMode="auto">
            <a:xfrm>
              <a:off x="0" y="650398"/>
              <a:ext cx="825104" cy="1039440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310"/>
            <p:cNvSpPr/>
            <p:nvPr/>
          </p:nvSpPr>
          <p:spPr bwMode="auto">
            <a:xfrm>
              <a:off x="0" y="1371204"/>
              <a:ext cx="825104" cy="842532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311"/>
            <p:cNvSpPr/>
            <p:nvPr/>
          </p:nvSpPr>
          <p:spPr bwMode="auto">
            <a:xfrm>
              <a:off x="0" y="1689838"/>
              <a:ext cx="1157288" cy="12840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312"/>
            <p:cNvSpPr/>
            <p:nvPr/>
          </p:nvSpPr>
          <p:spPr bwMode="auto">
            <a:xfrm>
              <a:off x="1157288" y="2654095"/>
              <a:ext cx="894160" cy="838952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313"/>
            <p:cNvSpPr/>
            <p:nvPr/>
          </p:nvSpPr>
          <p:spPr bwMode="auto">
            <a:xfrm>
              <a:off x="2051447" y="2654095"/>
              <a:ext cx="1337072" cy="1138492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314"/>
            <p:cNvSpPr/>
            <p:nvPr/>
          </p:nvSpPr>
          <p:spPr bwMode="auto">
            <a:xfrm>
              <a:off x="2051447" y="2654095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315"/>
            <p:cNvSpPr/>
            <p:nvPr/>
          </p:nvSpPr>
          <p:spPr bwMode="auto">
            <a:xfrm>
              <a:off x="2050256" y="1640909"/>
              <a:ext cx="1391841" cy="1013186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316"/>
            <p:cNvSpPr/>
            <p:nvPr/>
          </p:nvSpPr>
          <p:spPr bwMode="auto">
            <a:xfrm>
              <a:off x="1157288" y="1640909"/>
              <a:ext cx="894160" cy="1037053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317"/>
            <p:cNvSpPr/>
            <p:nvPr/>
          </p:nvSpPr>
          <p:spPr bwMode="auto">
            <a:xfrm>
              <a:off x="825104" y="1640909"/>
              <a:ext cx="1225153" cy="1037053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318"/>
            <p:cNvSpPr/>
            <p:nvPr/>
          </p:nvSpPr>
          <p:spPr bwMode="auto">
            <a:xfrm>
              <a:off x="779860" y="753029"/>
              <a:ext cx="1270397" cy="936809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319"/>
            <p:cNvSpPr/>
            <p:nvPr/>
          </p:nvSpPr>
          <p:spPr bwMode="auto">
            <a:xfrm>
              <a:off x="435769" y="2677962"/>
              <a:ext cx="1079897" cy="1441612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320"/>
            <p:cNvSpPr/>
            <p:nvPr/>
          </p:nvSpPr>
          <p:spPr bwMode="auto">
            <a:xfrm>
              <a:off x="0" y="2973923"/>
              <a:ext cx="792956" cy="1145652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321"/>
            <p:cNvSpPr/>
            <p:nvPr/>
          </p:nvSpPr>
          <p:spPr bwMode="auto">
            <a:xfrm>
              <a:off x="0" y="2213735"/>
              <a:ext cx="435769" cy="1143265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322"/>
            <p:cNvSpPr/>
            <p:nvPr/>
          </p:nvSpPr>
          <p:spPr bwMode="auto">
            <a:xfrm>
              <a:off x="0" y="3993075"/>
              <a:ext cx="792956" cy="811503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323"/>
            <p:cNvSpPr/>
            <p:nvPr/>
          </p:nvSpPr>
          <p:spPr bwMode="auto">
            <a:xfrm>
              <a:off x="839391" y="4631538"/>
              <a:ext cx="838200" cy="511963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324"/>
            <p:cNvSpPr/>
            <p:nvPr/>
          </p:nvSpPr>
          <p:spPr bwMode="auto">
            <a:xfrm>
              <a:off x="0" y="4119575"/>
              <a:ext cx="1039416" cy="1023926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325"/>
            <p:cNvSpPr/>
            <p:nvPr/>
          </p:nvSpPr>
          <p:spPr bwMode="auto">
            <a:xfrm>
              <a:off x="1677591" y="4493105"/>
              <a:ext cx="1414463" cy="650396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326"/>
            <p:cNvSpPr/>
            <p:nvPr/>
          </p:nvSpPr>
          <p:spPr bwMode="auto">
            <a:xfrm>
              <a:off x="1515666" y="3493047"/>
              <a:ext cx="810815" cy="1650454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327"/>
            <p:cNvSpPr/>
            <p:nvPr/>
          </p:nvSpPr>
          <p:spPr bwMode="auto">
            <a:xfrm>
              <a:off x="792956" y="3493047"/>
              <a:ext cx="884635" cy="1650454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328"/>
            <p:cNvSpPr/>
            <p:nvPr/>
          </p:nvSpPr>
          <p:spPr bwMode="auto">
            <a:xfrm>
              <a:off x="2326481" y="3266303"/>
              <a:ext cx="1062038" cy="1226802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329"/>
            <p:cNvSpPr/>
            <p:nvPr/>
          </p:nvSpPr>
          <p:spPr bwMode="auto">
            <a:xfrm>
              <a:off x="2671763" y="4493105"/>
              <a:ext cx="1469231" cy="650396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330"/>
            <p:cNvSpPr/>
            <p:nvPr/>
          </p:nvSpPr>
          <p:spPr bwMode="auto">
            <a:xfrm>
              <a:off x="4005263" y="4268748"/>
              <a:ext cx="1075135" cy="874753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331"/>
            <p:cNvSpPr/>
            <p:nvPr/>
          </p:nvSpPr>
          <p:spPr bwMode="auto">
            <a:xfrm>
              <a:off x="3092054" y="4268748"/>
              <a:ext cx="1048940" cy="874753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332"/>
            <p:cNvSpPr/>
            <p:nvPr/>
          </p:nvSpPr>
          <p:spPr bwMode="auto">
            <a:xfrm>
              <a:off x="3388519" y="3266303"/>
              <a:ext cx="1691879" cy="1006025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333"/>
            <p:cNvSpPr/>
            <p:nvPr/>
          </p:nvSpPr>
          <p:spPr bwMode="auto">
            <a:xfrm>
              <a:off x="3092054" y="3266303"/>
              <a:ext cx="913209" cy="1226802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334"/>
            <p:cNvSpPr/>
            <p:nvPr/>
          </p:nvSpPr>
          <p:spPr bwMode="auto">
            <a:xfrm>
              <a:off x="2149079" y="3792586"/>
              <a:ext cx="942975" cy="805537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335"/>
            <p:cNvSpPr/>
            <p:nvPr/>
          </p:nvSpPr>
          <p:spPr bwMode="auto">
            <a:xfrm>
              <a:off x="2051447" y="2044274"/>
              <a:ext cx="1390650" cy="1222029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336"/>
            <p:cNvSpPr/>
            <p:nvPr/>
          </p:nvSpPr>
          <p:spPr bwMode="auto">
            <a:xfrm>
              <a:off x="4399360" y="2686317"/>
              <a:ext cx="1696640" cy="665910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337"/>
            <p:cNvSpPr/>
            <p:nvPr/>
          </p:nvSpPr>
          <p:spPr bwMode="auto">
            <a:xfrm>
              <a:off x="1515666" y="2656482"/>
              <a:ext cx="810815" cy="1136105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385"/>
            <p:cNvSpPr/>
            <p:nvPr/>
          </p:nvSpPr>
          <p:spPr bwMode="auto">
            <a:xfrm>
              <a:off x="8440341" y="4349899"/>
              <a:ext cx="700088" cy="79360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413"/>
            <p:cNvSpPr/>
            <p:nvPr/>
          </p:nvSpPr>
          <p:spPr bwMode="auto">
            <a:xfrm>
              <a:off x="2050256" y="985739"/>
              <a:ext cx="1037035" cy="655170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425"/>
            <p:cNvSpPr/>
            <p:nvPr/>
          </p:nvSpPr>
          <p:spPr bwMode="auto">
            <a:xfrm>
              <a:off x="0" y="1"/>
              <a:ext cx="350044" cy="650397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450"/>
            <p:cNvSpPr/>
            <p:nvPr/>
          </p:nvSpPr>
          <p:spPr bwMode="auto">
            <a:xfrm>
              <a:off x="0" y="4804579"/>
              <a:ext cx="839391" cy="338922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</a:ln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3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3219513" y="1866156"/>
            <a:ext cx="5770398" cy="23069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院庆小程序</a:t>
            </a:r>
            <a:endParaRPr lang="zh-CN" altLang="en-US" sz="72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72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6605127" y="4023524"/>
            <a:ext cx="2456109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土木工程爆破队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548428" y="3066485"/>
            <a:ext cx="5112568" cy="0"/>
          </a:xfrm>
          <a:prstGeom prst="line">
            <a:avLst/>
          </a:prstGeom>
          <a:ln>
            <a:solidFill>
              <a:srgbClr val="00C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0018" y="-401073"/>
            <a:ext cx="0" cy="0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 flipH="1">
            <a:off x="0" y="5723890"/>
            <a:ext cx="12209780" cy="1134110"/>
          </a:xfrm>
          <a:prstGeom prst="rect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4680755">
            <a:off x="9113984" y="3128475"/>
            <a:ext cx="567268" cy="567268"/>
          </a:xfrm>
          <a:prstGeom prst="rtTriangle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rot="15485977">
            <a:off x="9670219" y="2603187"/>
            <a:ext cx="567268" cy="567268"/>
          </a:xfrm>
          <a:prstGeom prst="rtTriangle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 rot="18571015">
            <a:off x="9426327" y="4499978"/>
            <a:ext cx="382997" cy="382997"/>
          </a:xfrm>
          <a:prstGeom prst="rtTriangle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8571015">
            <a:off x="10471602" y="909189"/>
            <a:ext cx="382997" cy="382997"/>
          </a:xfrm>
          <a:prstGeom prst="rtTriangle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晶莹\Desktop\FQG1O6)$BMUO4VG[(%LTN2V.JPGFQG1O6)$BMUO4VG[(%LTN2V"/>
          <p:cNvPicPr>
            <a:picLocks noChangeAspect="1" noChangeArrowheads="1"/>
          </p:cNvPicPr>
          <p:nvPr/>
        </p:nvPicPr>
        <p:blipFill>
          <a:blip r:embed="rId1"/>
          <a:srcRect t="14523"/>
          <a:stretch>
            <a:fillRect/>
          </a:stretch>
        </p:blipFill>
        <p:spPr bwMode="auto">
          <a:xfrm>
            <a:off x="406400" y="2188375"/>
            <a:ext cx="11318875" cy="328977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3"/>
          <p:cNvSpPr txBox="1"/>
          <p:nvPr/>
        </p:nvSpPr>
        <p:spPr>
          <a:xfrm>
            <a:off x="1558702" y="447378"/>
            <a:ext cx="216024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场景分析</a:t>
            </a:r>
            <a:endParaRPr lang="zh-CN" altLang="en-US" sz="36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2000">
        <p14:warp dir="in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rot="198227">
            <a:off x="-49555" y="2954307"/>
            <a:ext cx="12256069" cy="865720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0C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21338589" flipV="1">
            <a:off x="-25474" y="2994928"/>
            <a:ext cx="12256069" cy="434071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0A1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5"/>
          <p:cNvSpPr/>
          <p:nvPr/>
        </p:nvSpPr>
        <p:spPr bwMode="auto">
          <a:xfrm rot="5400000">
            <a:off x="4466762" y="1526764"/>
            <a:ext cx="3271596" cy="2952328"/>
          </a:xfrm>
          <a:custGeom>
            <a:avLst/>
            <a:gdLst>
              <a:gd name="T0" fmla="*/ 1136760 w 2740"/>
              <a:gd name="T1" fmla="*/ 1235640 h 2446"/>
              <a:gd name="T2" fmla="*/ 1086026 w 2740"/>
              <a:gd name="T3" fmla="*/ 1286347 h 2446"/>
              <a:gd name="T4" fmla="*/ 1013624 w 2740"/>
              <a:gd name="T5" fmla="*/ 1305028 h 2446"/>
              <a:gd name="T6" fmla="*/ 431239 w 2740"/>
              <a:gd name="T7" fmla="*/ 1305028 h 2446"/>
              <a:gd name="T8" fmla="*/ 362009 w 2740"/>
              <a:gd name="T9" fmla="*/ 1286347 h 2446"/>
              <a:gd name="T10" fmla="*/ 311274 w 2740"/>
              <a:gd name="T11" fmla="*/ 1235107 h 2446"/>
              <a:gd name="T12" fmla="*/ 19025 w 2740"/>
              <a:gd name="T13" fmla="*/ 723770 h 2446"/>
              <a:gd name="T14" fmla="*/ 0 w 2740"/>
              <a:gd name="T15" fmla="*/ 652781 h 2446"/>
              <a:gd name="T16" fmla="*/ 19025 w 2740"/>
              <a:gd name="T17" fmla="*/ 581258 h 2446"/>
              <a:gd name="T18" fmla="*/ 310218 w 2740"/>
              <a:gd name="T19" fmla="*/ 72057 h 2446"/>
              <a:gd name="T20" fmla="*/ 362009 w 2740"/>
              <a:gd name="T21" fmla="*/ 19749 h 2446"/>
              <a:gd name="T22" fmla="*/ 428068 w 2740"/>
              <a:gd name="T23" fmla="*/ 534 h 2446"/>
              <a:gd name="T24" fmla="*/ 1012567 w 2740"/>
              <a:gd name="T25" fmla="*/ 534 h 2446"/>
              <a:gd name="T26" fmla="*/ 1086026 w 2740"/>
              <a:gd name="T27" fmla="*/ 19749 h 2446"/>
              <a:gd name="T28" fmla="*/ 1136760 w 2740"/>
              <a:gd name="T29" fmla="*/ 70456 h 2446"/>
              <a:gd name="T30" fmla="*/ 1427952 w 2740"/>
              <a:gd name="T31" fmla="*/ 579657 h 2446"/>
              <a:gd name="T32" fmla="*/ 1448034 w 2740"/>
              <a:gd name="T33" fmla="*/ 652781 h 2446"/>
              <a:gd name="T34" fmla="*/ 1427423 w 2740"/>
              <a:gd name="T35" fmla="*/ 726439 h 2446"/>
              <a:gd name="T36" fmla="*/ 1136760 w 2740"/>
              <a:gd name="T37" fmla="*/ 1235640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29779" y="1888328"/>
            <a:ext cx="1297399" cy="43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03</a:t>
            </a:r>
            <a:endParaRPr lang="zh-CN" altLang="en-US" sz="3200" b="1" dirty="0"/>
          </a:p>
        </p:txBody>
      </p:sp>
      <p:sp>
        <p:nvSpPr>
          <p:cNvPr id="22" name="文本框 3"/>
          <p:cNvSpPr txBox="1"/>
          <p:nvPr/>
        </p:nvSpPr>
        <p:spPr>
          <a:xfrm>
            <a:off x="4782685" y="2679281"/>
            <a:ext cx="4552881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BFC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小程序介绍</a:t>
            </a:r>
            <a:endParaRPr lang="zh-CN" altLang="en-US" sz="4000" b="1" dirty="0" smtClean="0">
              <a:solidFill>
                <a:srgbClr val="FBFC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8262" y="5228992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p>
            <a:pPr marL="457200" lvl="0" indent="-4572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校园风采</a:t>
            </a:r>
            <a:endParaRPr lang="zh-CN" altLang="en-US" sz="2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47002" y="5228992"/>
            <a:ext cx="1859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院庆活动</a:t>
            </a:r>
            <a:endParaRPr lang="zh-CN" altLang="en-US" sz="2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shred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0" grpId="0" animBg="1"/>
      <p:bldP spid="45" grpId="0"/>
      <p:bldP spid="22" grpId="0" bldLvl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3"/>
          <p:cNvSpPr txBox="1"/>
          <p:nvPr/>
        </p:nvSpPr>
        <p:spPr>
          <a:xfrm>
            <a:off x="1558702" y="428328"/>
            <a:ext cx="216024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校园风采</a:t>
            </a:r>
            <a:endParaRPr lang="zh-CN" altLang="en-US" sz="36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35700" y="1151255"/>
            <a:ext cx="4938395" cy="981710"/>
            <a:chOff x="9820" y="2152"/>
            <a:chExt cx="7777" cy="1546"/>
          </a:xfrm>
        </p:grpSpPr>
        <p:sp>
          <p:nvSpPr>
            <p:cNvPr id="9" name="矩形 17"/>
            <p:cNvSpPr>
              <a:spLocks noChangeArrowheads="1"/>
            </p:cNvSpPr>
            <p:nvPr/>
          </p:nvSpPr>
          <p:spPr bwMode="auto">
            <a:xfrm>
              <a:off x="9820" y="2152"/>
              <a:ext cx="7469" cy="1547"/>
            </a:xfrm>
            <a:prstGeom prst="rect">
              <a:avLst/>
            </a:pr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053" y="2339"/>
              <a:ext cx="3485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历史发展</a:t>
              </a:r>
              <a:endPara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053" y="2934"/>
              <a:ext cx="7544" cy="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用户可以通过时间搜索寻找指定时间内福大计算机的发展 </a:t>
              </a:r>
              <a:endPara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43320" y="3019425"/>
            <a:ext cx="4734560" cy="981710"/>
            <a:chOff x="9832" y="4077"/>
            <a:chExt cx="7456" cy="1546"/>
          </a:xfrm>
        </p:grpSpPr>
        <p:sp>
          <p:nvSpPr>
            <p:cNvPr id="10" name="矩形 18"/>
            <p:cNvSpPr>
              <a:spLocks noChangeArrowheads="1"/>
            </p:cNvSpPr>
            <p:nvPr/>
          </p:nvSpPr>
          <p:spPr bwMode="auto">
            <a:xfrm>
              <a:off x="9832" y="4077"/>
              <a:ext cx="7457" cy="1547"/>
            </a:xfrm>
            <a:prstGeom prst="rect">
              <a:avLst/>
            </a:pr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053" y="4248"/>
              <a:ext cx="3485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校园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全景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053" y="4878"/>
              <a:ext cx="6030" cy="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用户可以浏览福大全景。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71565" y="4887595"/>
            <a:ext cx="4754880" cy="981710"/>
            <a:chOff x="9832" y="6002"/>
            <a:chExt cx="7488" cy="1546"/>
          </a:xfrm>
        </p:grpSpPr>
        <p:sp>
          <p:nvSpPr>
            <p:cNvPr id="11" name="矩形 19"/>
            <p:cNvSpPr>
              <a:spLocks noChangeArrowheads="1"/>
            </p:cNvSpPr>
            <p:nvPr/>
          </p:nvSpPr>
          <p:spPr bwMode="auto">
            <a:xfrm>
              <a:off x="9832" y="6002"/>
              <a:ext cx="7488" cy="1547"/>
            </a:xfrm>
            <a:prstGeom prst="rect">
              <a:avLst/>
            </a:pr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053" y="6180"/>
              <a:ext cx="3485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影象数计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052" y="6824"/>
              <a:ext cx="6615" cy="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用户可以了解包含宣传片的具体内容和学院简介</a:t>
              </a:r>
              <a:endPara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27442" y="1087120"/>
            <a:ext cx="2501900" cy="4927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4511040" y="1200785"/>
            <a:ext cx="1435100" cy="886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4511040" y="3019425"/>
            <a:ext cx="1435735" cy="848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4511675" y="4887595"/>
            <a:ext cx="1380490" cy="866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1558702" y="404664"/>
            <a:ext cx="216024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院庆活动</a:t>
            </a:r>
            <a:endParaRPr lang="zh-CN" altLang="en-US" sz="36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27442" y="1412875"/>
            <a:ext cx="2501900" cy="4927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" name="组合 15"/>
          <p:cNvGrpSpPr/>
          <p:nvPr/>
        </p:nvGrpSpPr>
        <p:grpSpPr>
          <a:xfrm>
            <a:off x="4408805" y="1428115"/>
            <a:ext cx="7097395" cy="524510"/>
            <a:chOff x="6943" y="2249"/>
            <a:chExt cx="11177" cy="826"/>
          </a:xfrm>
        </p:grpSpPr>
        <p:sp>
          <p:nvSpPr>
            <p:cNvPr id="7" name="矩形 6"/>
            <p:cNvSpPr/>
            <p:nvPr/>
          </p:nvSpPr>
          <p:spPr>
            <a:xfrm>
              <a:off x="8806" y="2340"/>
              <a:ext cx="9315" cy="5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用户可以获取院庆的时间与日程安排。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5" name="图片 10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43" y="2249"/>
              <a:ext cx="1488" cy="82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4409440" y="2133600"/>
            <a:ext cx="7096125" cy="650240"/>
            <a:chOff x="6944" y="3360"/>
            <a:chExt cx="11175" cy="1024"/>
          </a:xfrm>
        </p:grpSpPr>
        <p:sp>
          <p:nvSpPr>
            <p:cNvPr id="9" name="矩形 8"/>
            <p:cNvSpPr/>
            <p:nvPr/>
          </p:nvSpPr>
          <p:spPr>
            <a:xfrm>
              <a:off x="8805" y="3360"/>
              <a:ext cx="9315" cy="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用户根据上传的相册照片，可以选择班级合影，与学校风景合影或者集体合影，并将合影后的图片保存至本地。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6" name="图片 10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944" y="3500"/>
              <a:ext cx="1488" cy="82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8" name="组合 17"/>
          <p:cNvGrpSpPr/>
          <p:nvPr/>
        </p:nvGrpSpPr>
        <p:grpSpPr>
          <a:xfrm>
            <a:off x="4412615" y="2927350"/>
            <a:ext cx="7092950" cy="668655"/>
            <a:chOff x="6949" y="4610"/>
            <a:chExt cx="11170" cy="1053"/>
          </a:xfrm>
        </p:grpSpPr>
        <p:sp>
          <p:nvSpPr>
            <p:cNvPr id="11" name="矩形 10"/>
            <p:cNvSpPr/>
            <p:nvPr/>
          </p:nvSpPr>
          <p:spPr>
            <a:xfrm>
              <a:off x="8805" y="4610"/>
              <a:ext cx="9315" cy="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用户可以到福大具有特征性的建筑位置定位打卡，以弹幕形式显示别人打卡信息，附带抽奖功能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7" name="图片 10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949" y="4807"/>
              <a:ext cx="1483" cy="8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9" name="组合 18"/>
          <p:cNvGrpSpPr/>
          <p:nvPr/>
        </p:nvGrpSpPr>
        <p:grpSpPr>
          <a:xfrm>
            <a:off x="4409440" y="3721100"/>
            <a:ext cx="7096760" cy="929640"/>
            <a:chOff x="6944" y="5860"/>
            <a:chExt cx="11176" cy="1464"/>
          </a:xfrm>
        </p:grpSpPr>
        <p:sp>
          <p:nvSpPr>
            <p:cNvPr id="13" name="矩形 12"/>
            <p:cNvSpPr/>
            <p:nvPr/>
          </p:nvSpPr>
          <p:spPr>
            <a:xfrm>
              <a:off x="8806" y="5860"/>
              <a:ext cx="9315" cy="1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用户通过选择或者手动输入信息检索加入对应的班级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获得班级名单，可以通过班级名单寻找同学或者老师的个人信息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可通过名单选择同学共享位置，个人信息可在个人页面编辑 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8" name="图片 107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944" y="6144"/>
              <a:ext cx="1511" cy="87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4409440" y="4835525"/>
            <a:ext cx="7097395" cy="586740"/>
            <a:chOff x="6944" y="7615"/>
            <a:chExt cx="11177" cy="924"/>
          </a:xfrm>
        </p:grpSpPr>
        <p:pic>
          <p:nvPicPr>
            <p:cNvPr id="109" name="图片 10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944" y="7615"/>
              <a:ext cx="1487" cy="92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矩形 1"/>
            <p:cNvSpPr/>
            <p:nvPr/>
          </p:nvSpPr>
          <p:spPr>
            <a:xfrm>
              <a:off x="8807" y="7781"/>
              <a:ext cx="9315" cy="58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用户可以发表自己的寄语与查看校友的寄语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12615" y="5705475"/>
            <a:ext cx="7094855" cy="570230"/>
            <a:chOff x="6949" y="8985"/>
            <a:chExt cx="11173" cy="898"/>
          </a:xfrm>
        </p:grpSpPr>
        <p:pic>
          <p:nvPicPr>
            <p:cNvPr id="111" name="图片 110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949" y="8985"/>
              <a:ext cx="1505" cy="8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矩形 14"/>
            <p:cNvSpPr/>
            <p:nvPr/>
          </p:nvSpPr>
          <p:spPr>
            <a:xfrm>
              <a:off x="8808" y="9143"/>
              <a:ext cx="9315" cy="58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用户可以向学校学院线上捐赠，通过学校认证颁发捐赠电子证书。</a:t>
              </a:r>
              <a:endPara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rot="198227">
            <a:off x="-49555" y="2954307"/>
            <a:ext cx="12256069" cy="865720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0C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21338589" flipV="1">
            <a:off x="-25474" y="2994928"/>
            <a:ext cx="12256069" cy="434071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5"/>
          <p:cNvSpPr/>
          <p:nvPr/>
        </p:nvSpPr>
        <p:spPr bwMode="auto">
          <a:xfrm rot="5400000">
            <a:off x="4466762" y="1526764"/>
            <a:ext cx="3271596" cy="2952328"/>
          </a:xfrm>
          <a:custGeom>
            <a:avLst/>
            <a:gdLst>
              <a:gd name="T0" fmla="*/ 1136760 w 2740"/>
              <a:gd name="T1" fmla="*/ 1235640 h 2446"/>
              <a:gd name="T2" fmla="*/ 1086026 w 2740"/>
              <a:gd name="T3" fmla="*/ 1286347 h 2446"/>
              <a:gd name="T4" fmla="*/ 1013624 w 2740"/>
              <a:gd name="T5" fmla="*/ 1305028 h 2446"/>
              <a:gd name="T6" fmla="*/ 431239 w 2740"/>
              <a:gd name="T7" fmla="*/ 1305028 h 2446"/>
              <a:gd name="T8" fmla="*/ 362009 w 2740"/>
              <a:gd name="T9" fmla="*/ 1286347 h 2446"/>
              <a:gd name="T10" fmla="*/ 311274 w 2740"/>
              <a:gd name="T11" fmla="*/ 1235107 h 2446"/>
              <a:gd name="T12" fmla="*/ 19025 w 2740"/>
              <a:gd name="T13" fmla="*/ 723770 h 2446"/>
              <a:gd name="T14" fmla="*/ 0 w 2740"/>
              <a:gd name="T15" fmla="*/ 652781 h 2446"/>
              <a:gd name="T16" fmla="*/ 19025 w 2740"/>
              <a:gd name="T17" fmla="*/ 581258 h 2446"/>
              <a:gd name="T18" fmla="*/ 310218 w 2740"/>
              <a:gd name="T19" fmla="*/ 72057 h 2446"/>
              <a:gd name="T20" fmla="*/ 362009 w 2740"/>
              <a:gd name="T21" fmla="*/ 19749 h 2446"/>
              <a:gd name="T22" fmla="*/ 428068 w 2740"/>
              <a:gd name="T23" fmla="*/ 534 h 2446"/>
              <a:gd name="T24" fmla="*/ 1012567 w 2740"/>
              <a:gd name="T25" fmla="*/ 534 h 2446"/>
              <a:gd name="T26" fmla="*/ 1086026 w 2740"/>
              <a:gd name="T27" fmla="*/ 19749 h 2446"/>
              <a:gd name="T28" fmla="*/ 1136760 w 2740"/>
              <a:gd name="T29" fmla="*/ 70456 h 2446"/>
              <a:gd name="T30" fmla="*/ 1427952 w 2740"/>
              <a:gd name="T31" fmla="*/ 579657 h 2446"/>
              <a:gd name="T32" fmla="*/ 1448034 w 2740"/>
              <a:gd name="T33" fmla="*/ 652781 h 2446"/>
              <a:gd name="T34" fmla="*/ 1427423 w 2740"/>
              <a:gd name="T35" fmla="*/ 726439 h 2446"/>
              <a:gd name="T36" fmla="*/ 1136760 w 2740"/>
              <a:gd name="T37" fmla="*/ 1235640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29779" y="1888328"/>
            <a:ext cx="1297399" cy="43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04</a:t>
            </a:r>
            <a:endParaRPr lang="zh-CN" altLang="en-US" sz="3200" b="1" dirty="0"/>
          </a:p>
        </p:txBody>
      </p:sp>
      <p:sp>
        <p:nvSpPr>
          <p:cNvPr id="22" name="文本框 3"/>
          <p:cNvSpPr txBox="1"/>
          <p:nvPr/>
        </p:nvSpPr>
        <p:spPr>
          <a:xfrm>
            <a:off x="5015095" y="2650071"/>
            <a:ext cx="4552881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BFC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</a:t>
            </a:r>
            <a:endParaRPr lang="zh-CN" altLang="en-US" sz="4000" b="1" dirty="0" smtClean="0">
              <a:solidFill>
                <a:srgbClr val="FBFC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ferris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40" grpId="0" bldLvl="0" animBg="1"/>
      <p:bldP spid="45" grpId="0" bldLvl="0" animBg="1"/>
      <p:bldP spid="2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/>
          <p:cNvSpPr txBox="1"/>
          <p:nvPr/>
        </p:nvSpPr>
        <p:spPr>
          <a:xfrm>
            <a:off x="5470168" y="1556792"/>
            <a:ext cx="5770398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80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18386" y="2914139"/>
            <a:ext cx="4464558" cy="0"/>
          </a:xfrm>
          <a:prstGeom prst="line">
            <a:avLst/>
          </a:prstGeom>
          <a:ln>
            <a:solidFill>
              <a:srgbClr val="00C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0018" y="-401073"/>
            <a:ext cx="0" cy="0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 flipH="1">
            <a:off x="11700569" y="5723644"/>
            <a:ext cx="508894" cy="1134356"/>
          </a:xfrm>
          <a:prstGeom prst="rect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915035" y="1133444"/>
            <a:ext cx="4040168" cy="3830493"/>
          </a:xfrm>
          <a:prstGeom prst="flowChartDecision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241300" dist="266700" dir="135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决策 39"/>
          <p:cNvSpPr/>
          <p:nvPr/>
        </p:nvSpPr>
        <p:spPr>
          <a:xfrm>
            <a:off x="3136761" y="-41747"/>
            <a:ext cx="2204848" cy="2090422"/>
          </a:xfrm>
          <a:prstGeom prst="flowChartDecision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决策 40"/>
          <p:cNvSpPr/>
          <p:nvPr/>
        </p:nvSpPr>
        <p:spPr>
          <a:xfrm>
            <a:off x="-1155988" y="-743703"/>
            <a:ext cx="3797678" cy="3600587"/>
          </a:xfrm>
          <a:prstGeom prst="flowChartDecision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4680755">
            <a:off x="3856184" y="4430225"/>
            <a:ext cx="567268" cy="567268"/>
          </a:xfrm>
          <a:prstGeom prst="rtTriangle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rot="15485977">
            <a:off x="4412419" y="3904937"/>
            <a:ext cx="567268" cy="567268"/>
          </a:xfrm>
          <a:prstGeom prst="rtTriangle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决策 44"/>
          <p:cNvSpPr/>
          <p:nvPr/>
        </p:nvSpPr>
        <p:spPr>
          <a:xfrm>
            <a:off x="-1600438" y="2334760"/>
            <a:ext cx="2964358" cy="2810515"/>
          </a:xfrm>
          <a:prstGeom prst="flowChartDecision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 rot="18571015">
            <a:off x="4168527" y="5801728"/>
            <a:ext cx="382997" cy="382997"/>
          </a:xfrm>
          <a:prstGeom prst="rtTriangle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8571015">
            <a:off x="5213802" y="2210939"/>
            <a:ext cx="382997" cy="382997"/>
          </a:xfrm>
          <a:prstGeom prst="rtTriangle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决策 50"/>
          <p:cNvSpPr/>
          <p:nvPr/>
        </p:nvSpPr>
        <p:spPr>
          <a:xfrm>
            <a:off x="1764060" y="5373216"/>
            <a:ext cx="2496329" cy="2366776"/>
          </a:xfrm>
          <a:prstGeom prst="flowChartDecision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决策 53"/>
          <p:cNvSpPr/>
          <p:nvPr/>
        </p:nvSpPr>
        <p:spPr>
          <a:xfrm>
            <a:off x="168931" y="3968039"/>
            <a:ext cx="2635914" cy="2499117"/>
          </a:xfrm>
          <a:prstGeom prst="flowChartDecisi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241300" dist="266700" dir="135000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3"/>
          <p:cNvSpPr txBox="1"/>
          <p:nvPr/>
        </p:nvSpPr>
        <p:spPr>
          <a:xfrm>
            <a:off x="5553437" y="2924944"/>
            <a:ext cx="5770398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smtClean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1" animBg="1"/>
      <p:bldP spid="11" grpId="2" animBg="1"/>
      <p:bldP spid="54" grpId="1" animBg="1"/>
      <p:bldP spid="54" grpId="2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rot="198227">
            <a:off x="-49555" y="2954307"/>
            <a:ext cx="12256069" cy="865720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0C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1338589" flipV="1">
            <a:off x="-25474" y="2994928"/>
            <a:ext cx="12256069" cy="434071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4B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37085" y="4356393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23604" y="4356393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54116" y="4356393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小程序介绍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86563" y="4356393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11040" y="758825"/>
            <a:ext cx="3149600" cy="1518285"/>
            <a:chOff x="7104" y="1195"/>
            <a:chExt cx="4960" cy="2391"/>
          </a:xfrm>
        </p:grpSpPr>
        <p:sp>
          <p:nvSpPr>
            <p:cNvPr id="20" name="文本框 3"/>
            <p:cNvSpPr txBox="1"/>
            <p:nvPr/>
          </p:nvSpPr>
          <p:spPr>
            <a:xfrm>
              <a:off x="7104" y="1195"/>
              <a:ext cx="4960" cy="14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gradFill flip="none" rotWithShape="1">
                    <a:gsLst>
                      <a:gs pos="0">
                        <a:srgbClr val="04B5EC"/>
                      </a:gs>
                      <a:gs pos="100000">
                        <a:srgbClr val="00C88A"/>
                      </a:gs>
                    </a:gsLst>
                    <a:lin ang="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54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544" y="2568"/>
              <a:ext cx="4361" cy="10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3600" b="1" dirty="0">
                  <a:gradFill flip="none" rotWithShape="1">
                    <a:gsLst>
                      <a:gs pos="0">
                        <a:srgbClr val="04B5EC"/>
                      </a:gs>
                      <a:gs pos="100000">
                        <a:srgbClr val="00C88A"/>
                      </a:gs>
                    </a:gsLst>
                    <a:lin ang="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CONTENTS</a:t>
              </a:r>
              <a:endParaRPr lang="en-US" altLang="zh-CN" sz="36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86694" y="2665507"/>
            <a:ext cx="1297399" cy="1284485"/>
            <a:chOff x="1486694" y="2665507"/>
            <a:chExt cx="1297399" cy="1284485"/>
          </a:xfrm>
        </p:grpSpPr>
        <p:sp>
          <p:nvSpPr>
            <p:cNvPr id="25" name="Freeform 5"/>
            <p:cNvSpPr/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22998" y="2665507"/>
            <a:ext cx="1297399" cy="1284485"/>
            <a:chOff x="4222998" y="2665507"/>
            <a:chExt cx="1297399" cy="1284485"/>
          </a:xfrm>
        </p:grpSpPr>
        <p:sp>
          <p:nvSpPr>
            <p:cNvPr id="27" name="Freeform 5"/>
            <p:cNvSpPr/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59302" y="2689493"/>
            <a:ext cx="1297399" cy="1284485"/>
            <a:chOff x="6959302" y="2689493"/>
            <a:chExt cx="1297399" cy="1284485"/>
          </a:xfrm>
        </p:grpSpPr>
        <p:sp>
          <p:nvSpPr>
            <p:cNvPr id="29" name="Freeform 5"/>
            <p:cNvSpPr/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59302" y="3068303"/>
              <a:ext cx="1297399" cy="432705"/>
            </a:xfrm>
            <a:prstGeom prst="rect">
              <a:avLst/>
            </a:prstGeom>
            <a:noFill/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479582" y="2562069"/>
            <a:ext cx="1297399" cy="1284485"/>
            <a:chOff x="9479582" y="2562069"/>
            <a:chExt cx="1297399" cy="1284485"/>
          </a:xfrm>
        </p:grpSpPr>
        <p:sp>
          <p:nvSpPr>
            <p:cNvPr id="31" name="Freeform 5"/>
            <p:cNvSpPr/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C898"/>
                </a:gs>
                <a:gs pos="0">
                  <a:srgbClr val="04B5EC"/>
                </a:gs>
              </a:gsLst>
              <a:lin ang="0" scaled="1"/>
              <a:tileRect/>
            </a:gra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479582" y="2996952"/>
              <a:ext cx="1297399" cy="432705"/>
            </a:xfrm>
            <a:prstGeom prst="rect">
              <a:avLst/>
            </a:prstGeom>
            <a:noFill/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49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99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99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10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rot="198227">
            <a:off x="-49555" y="2954307"/>
            <a:ext cx="12256069" cy="865720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0C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21338589" flipV="1">
            <a:off x="-25474" y="2994928"/>
            <a:ext cx="12256069" cy="434071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4B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5"/>
          <p:cNvSpPr/>
          <p:nvPr/>
        </p:nvSpPr>
        <p:spPr bwMode="auto">
          <a:xfrm rot="5400000">
            <a:off x="4466762" y="1526764"/>
            <a:ext cx="3271596" cy="2952328"/>
          </a:xfrm>
          <a:custGeom>
            <a:avLst/>
            <a:gdLst>
              <a:gd name="T0" fmla="*/ 1136760 w 2740"/>
              <a:gd name="T1" fmla="*/ 1235640 h 2446"/>
              <a:gd name="T2" fmla="*/ 1086026 w 2740"/>
              <a:gd name="T3" fmla="*/ 1286347 h 2446"/>
              <a:gd name="T4" fmla="*/ 1013624 w 2740"/>
              <a:gd name="T5" fmla="*/ 1305028 h 2446"/>
              <a:gd name="T6" fmla="*/ 431239 w 2740"/>
              <a:gd name="T7" fmla="*/ 1305028 h 2446"/>
              <a:gd name="T8" fmla="*/ 362009 w 2740"/>
              <a:gd name="T9" fmla="*/ 1286347 h 2446"/>
              <a:gd name="T10" fmla="*/ 311274 w 2740"/>
              <a:gd name="T11" fmla="*/ 1235107 h 2446"/>
              <a:gd name="T12" fmla="*/ 19025 w 2740"/>
              <a:gd name="T13" fmla="*/ 723770 h 2446"/>
              <a:gd name="T14" fmla="*/ 0 w 2740"/>
              <a:gd name="T15" fmla="*/ 652781 h 2446"/>
              <a:gd name="T16" fmla="*/ 19025 w 2740"/>
              <a:gd name="T17" fmla="*/ 581258 h 2446"/>
              <a:gd name="T18" fmla="*/ 310218 w 2740"/>
              <a:gd name="T19" fmla="*/ 72057 h 2446"/>
              <a:gd name="T20" fmla="*/ 362009 w 2740"/>
              <a:gd name="T21" fmla="*/ 19749 h 2446"/>
              <a:gd name="T22" fmla="*/ 428068 w 2740"/>
              <a:gd name="T23" fmla="*/ 534 h 2446"/>
              <a:gd name="T24" fmla="*/ 1012567 w 2740"/>
              <a:gd name="T25" fmla="*/ 534 h 2446"/>
              <a:gd name="T26" fmla="*/ 1086026 w 2740"/>
              <a:gd name="T27" fmla="*/ 19749 h 2446"/>
              <a:gd name="T28" fmla="*/ 1136760 w 2740"/>
              <a:gd name="T29" fmla="*/ 70456 h 2446"/>
              <a:gd name="T30" fmla="*/ 1427952 w 2740"/>
              <a:gd name="T31" fmla="*/ 579657 h 2446"/>
              <a:gd name="T32" fmla="*/ 1448034 w 2740"/>
              <a:gd name="T33" fmla="*/ 652781 h 2446"/>
              <a:gd name="T34" fmla="*/ 1427423 w 2740"/>
              <a:gd name="T35" fmla="*/ 726439 h 2446"/>
              <a:gd name="T36" fmla="*/ 1136760 w 2740"/>
              <a:gd name="T37" fmla="*/ 1235640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29779" y="1888328"/>
            <a:ext cx="1297399" cy="43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01</a:t>
            </a:r>
            <a:endParaRPr lang="zh-CN" altLang="en-US" sz="3200" b="1" dirty="0"/>
          </a:p>
        </p:txBody>
      </p:sp>
      <p:sp>
        <p:nvSpPr>
          <p:cNvPr id="22" name="文本框 3"/>
          <p:cNvSpPr txBox="1"/>
          <p:nvPr/>
        </p:nvSpPr>
        <p:spPr>
          <a:xfrm>
            <a:off x="4782685" y="2564904"/>
            <a:ext cx="4552881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FBFC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en-US" sz="4800" b="1" dirty="0">
              <a:solidFill>
                <a:srgbClr val="FBFC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0" grpId="0" animBg="1"/>
      <p:bldP spid="45" grpId="0"/>
      <p:bldP spid="2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486694" y="404664"/>
            <a:ext cx="216024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en-US" sz="36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25055" y="2132330"/>
            <a:ext cx="32550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A1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土木工程爆破队</a:t>
            </a:r>
            <a:endParaRPr lang="zh-CN" altLang="en-US" sz="2800" b="1" dirty="0" smtClean="0">
              <a:solidFill>
                <a:srgbClr val="00A1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74640" y="2780800"/>
            <a:ext cx="4536504" cy="17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组长：王倩倩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组员：陈一丹，陈伟钦，罗奋铉，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陈声滨，骆柳涓，侯晶莹，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陈赫，吴晨捷，甘炜博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425108" y="4581128"/>
            <a:ext cx="775209" cy="637746"/>
            <a:chOff x="7425108" y="4581128"/>
            <a:chExt cx="775209" cy="637746"/>
          </a:xfrm>
        </p:grpSpPr>
        <p:sp>
          <p:nvSpPr>
            <p:cNvPr id="9" name="矩形 8"/>
            <p:cNvSpPr/>
            <p:nvPr/>
          </p:nvSpPr>
          <p:spPr>
            <a:xfrm>
              <a:off x="7425108" y="4581128"/>
              <a:ext cx="775209" cy="63774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557592" y="4674845"/>
              <a:ext cx="524393" cy="445522"/>
              <a:chOff x="3351213" y="1103313"/>
              <a:chExt cx="5467350" cy="4645026"/>
            </a:xfrm>
            <a:solidFill>
              <a:schemeClr val="bg1"/>
            </a:solidFill>
          </p:grpSpPr>
          <p:sp>
            <p:nvSpPr>
              <p:cNvPr id="14" name="Freeform 22"/>
              <p:cNvSpPr/>
              <p:nvPr/>
            </p:nvSpPr>
            <p:spPr bwMode="auto">
              <a:xfrm>
                <a:off x="8081963" y="4530726"/>
                <a:ext cx="736600" cy="833438"/>
              </a:xfrm>
              <a:custGeom>
                <a:avLst/>
                <a:gdLst>
                  <a:gd name="T0" fmla="*/ 0 w 196"/>
                  <a:gd name="T1" fmla="*/ 59 h 222"/>
                  <a:gd name="T2" fmla="*/ 85 w 196"/>
                  <a:gd name="T3" fmla="*/ 0 h 222"/>
                  <a:gd name="T4" fmla="*/ 196 w 196"/>
                  <a:gd name="T5" fmla="*/ 89 h 222"/>
                  <a:gd name="T6" fmla="*/ 196 w 196"/>
                  <a:gd name="T7" fmla="*/ 222 h 222"/>
                  <a:gd name="T8" fmla="*/ 14 w 196"/>
                  <a:gd name="T9" fmla="*/ 222 h 222"/>
                  <a:gd name="T10" fmla="*/ 36 w 196"/>
                  <a:gd name="T11" fmla="*/ 189 h 222"/>
                  <a:gd name="T12" fmla="*/ 0 w 196"/>
                  <a:gd name="T13" fmla="*/ 59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222">
                    <a:moveTo>
                      <a:pt x="0" y="59"/>
                    </a:moveTo>
                    <a:cubicBezTo>
                      <a:pt x="38" y="56"/>
                      <a:pt x="70" y="33"/>
                      <a:pt x="85" y="0"/>
                    </a:cubicBezTo>
                    <a:cubicBezTo>
                      <a:pt x="139" y="15"/>
                      <a:pt x="196" y="42"/>
                      <a:pt x="196" y="89"/>
                    </a:cubicBezTo>
                    <a:cubicBezTo>
                      <a:pt x="196" y="179"/>
                      <a:pt x="196" y="222"/>
                      <a:pt x="196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36" y="189"/>
                      <a:pt x="36" y="189"/>
                      <a:pt x="36" y="189"/>
                    </a:cubicBezTo>
                    <a:lnTo>
                      <a:pt x="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3"/>
              <p:cNvSpPr/>
              <p:nvPr/>
            </p:nvSpPr>
            <p:spPr bwMode="auto">
              <a:xfrm>
                <a:off x="7585076" y="4530726"/>
                <a:ext cx="439738" cy="833438"/>
              </a:xfrm>
              <a:custGeom>
                <a:avLst/>
                <a:gdLst>
                  <a:gd name="T0" fmla="*/ 32 w 117"/>
                  <a:gd name="T1" fmla="*/ 0 h 222"/>
                  <a:gd name="T2" fmla="*/ 117 w 117"/>
                  <a:gd name="T3" fmla="*/ 59 h 222"/>
                  <a:gd name="T4" fmla="*/ 81 w 117"/>
                  <a:gd name="T5" fmla="*/ 189 h 222"/>
                  <a:gd name="T6" fmla="*/ 103 w 117"/>
                  <a:gd name="T7" fmla="*/ 222 h 222"/>
                  <a:gd name="T8" fmla="*/ 14 w 117"/>
                  <a:gd name="T9" fmla="*/ 222 h 222"/>
                  <a:gd name="T10" fmla="*/ 14 w 117"/>
                  <a:gd name="T11" fmla="*/ 65 h 222"/>
                  <a:gd name="T12" fmla="*/ 0 w 117"/>
                  <a:gd name="T13" fmla="*/ 10 h 222"/>
                  <a:gd name="T14" fmla="*/ 32 w 117"/>
                  <a:gd name="T15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222">
                    <a:moveTo>
                      <a:pt x="32" y="0"/>
                    </a:moveTo>
                    <a:cubicBezTo>
                      <a:pt x="47" y="33"/>
                      <a:pt x="79" y="56"/>
                      <a:pt x="117" y="59"/>
                    </a:cubicBezTo>
                    <a:cubicBezTo>
                      <a:pt x="81" y="189"/>
                      <a:pt x="81" y="189"/>
                      <a:pt x="81" y="189"/>
                    </a:cubicBezTo>
                    <a:cubicBezTo>
                      <a:pt x="103" y="222"/>
                      <a:pt x="103" y="222"/>
                      <a:pt x="103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181"/>
                      <a:pt x="14" y="129"/>
                      <a:pt x="14" y="65"/>
                    </a:cubicBezTo>
                    <a:cubicBezTo>
                      <a:pt x="14" y="45"/>
                      <a:pt x="9" y="27"/>
                      <a:pt x="0" y="10"/>
                    </a:cubicBezTo>
                    <a:cubicBezTo>
                      <a:pt x="10" y="6"/>
                      <a:pt x="21" y="3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7615238" y="3722688"/>
                <a:ext cx="857250" cy="860425"/>
              </a:xfrm>
              <a:custGeom>
                <a:avLst/>
                <a:gdLst>
                  <a:gd name="T0" fmla="*/ 114 w 228"/>
                  <a:gd name="T1" fmla="*/ 229 h 229"/>
                  <a:gd name="T2" fmla="*/ 0 w 228"/>
                  <a:gd name="T3" fmla="*/ 115 h 229"/>
                  <a:gd name="T4" fmla="*/ 114 w 228"/>
                  <a:gd name="T5" fmla="*/ 0 h 229"/>
                  <a:gd name="T6" fmla="*/ 228 w 228"/>
                  <a:gd name="T7" fmla="*/ 115 h 229"/>
                  <a:gd name="T8" fmla="*/ 114 w 228"/>
                  <a:gd name="T9" fmla="*/ 229 h 229"/>
                  <a:gd name="T10" fmla="*/ 208 w 228"/>
                  <a:gd name="T11" fmla="*/ 111 h 229"/>
                  <a:gd name="T12" fmla="*/ 178 w 228"/>
                  <a:gd name="T13" fmla="*/ 46 h 229"/>
                  <a:gd name="T14" fmla="*/ 186 w 228"/>
                  <a:gd name="T15" fmla="*/ 91 h 229"/>
                  <a:gd name="T16" fmla="*/ 136 w 228"/>
                  <a:gd name="T17" fmla="*/ 193 h 229"/>
                  <a:gd name="T18" fmla="*/ 208 w 228"/>
                  <a:gd name="T19" fmla="*/ 11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29">
                    <a:moveTo>
                      <a:pt x="114" y="229"/>
                    </a:moveTo>
                    <a:cubicBezTo>
                      <a:pt x="51" y="229"/>
                      <a:pt x="0" y="178"/>
                      <a:pt x="0" y="115"/>
                    </a:cubicBezTo>
                    <a:cubicBezTo>
                      <a:pt x="0" y="52"/>
                      <a:pt x="51" y="0"/>
                      <a:pt x="114" y="0"/>
                    </a:cubicBezTo>
                    <a:cubicBezTo>
                      <a:pt x="177" y="0"/>
                      <a:pt x="228" y="52"/>
                      <a:pt x="228" y="115"/>
                    </a:cubicBezTo>
                    <a:cubicBezTo>
                      <a:pt x="228" y="178"/>
                      <a:pt x="177" y="229"/>
                      <a:pt x="114" y="229"/>
                    </a:cubicBezTo>
                    <a:close/>
                    <a:moveTo>
                      <a:pt x="208" y="111"/>
                    </a:moveTo>
                    <a:cubicBezTo>
                      <a:pt x="208" y="85"/>
                      <a:pt x="196" y="62"/>
                      <a:pt x="178" y="46"/>
                    </a:cubicBezTo>
                    <a:cubicBezTo>
                      <a:pt x="183" y="60"/>
                      <a:pt x="186" y="76"/>
                      <a:pt x="186" y="91"/>
                    </a:cubicBezTo>
                    <a:cubicBezTo>
                      <a:pt x="186" y="133"/>
                      <a:pt x="166" y="170"/>
                      <a:pt x="136" y="193"/>
                    </a:cubicBezTo>
                    <a:cubicBezTo>
                      <a:pt x="177" y="188"/>
                      <a:pt x="208" y="153"/>
                      <a:pt x="208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5"/>
              <p:cNvSpPr/>
              <p:nvPr/>
            </p:nvSpPr>
            <p:spPr bwMode="auto">
              <a:xfrm>
                <a:off x="6157913" y="4222751"/>
                <a:ext cx="1352550" cy="1525588"/>
              </a:xfrm>
              <a:custGeom>
                <a:avLst/>
                <a:gdLst>
                  <a:gd name="T0" fmla="*/ 157 w 360"/>
                  <a:gd name="T1" fmla="*/ 0 h 406"/>
                  <a:gd name="T2" fmla="*/ 360 w 360"/>
                  <a:gd name="T3" fmla="*/ 162 h 406"/>
                  <a:gd name="T4" fmla="*/ 360 w 360"/>
                  <a:gd name="T5" fmla="*/ 406 h 406"/>
                  <a:gd name="T6" fmla="*/ 26 w 360"/>
                  <a:gd name="T7" fmla="*/ 406 h 406"/>
                  <a:gd name="T8" fmla="*/ 65 w 360"/>
                  <a:gd name="T9" fmla="*/ 344 h 406"/>
                  <a:gd name="T10" fmla="*/ 0 w 360"/>
                  <a:gd name="T11" fmla="*/ 107 h 406"/>
                  <a:gd name="T12" fmla="*/ 157 w 360"/>
                  <a:gd name="T13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406">
                    <a:moveTo>
                      <a:pt x="157" y="0"/>
                    </a:moveTo>
                    <a:cubicBezTo>
                      <a:pt x="255" y="27"/>
                      <a:pt x="360" y="75"/>
                      <a:pt x="360" y="162"/>
                    </a:cubicBezTo>
                    <a:cubicBezTo>
                      <a:pt x="360" y="326"/>
                      <a:pt x="360" y="406"/>
                      <a:pt x="360" y="406"/>
                    </a:cubicBezTo>
                    <a:cubicBezTo>
                      <a:pt x="26" y="406"/>
                      <a:pt x="26" y="406"/>
                      <a:pt x="26" y="406"/>
                    </a:cubicBezTo>
                    <a:cubicBezTo>
                      <a:pt x="65" y="344"/>
                      <a:pt x="65" y="344"/>
                      <a:pt x="65" y="34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69" y="102"/>
                      <a:pt x="128" y="60"/>
                      <a:pt x="1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6"/>
              <p:cNvSpPr/>
              <p:nvPr/>
            </p:nvSpPr>
            <p:spPr bwMode="auto">
              <a:xfrm>
                <a:off x="6529388" y="30607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7"/>
              <p:cNvSpPr/>
              <p:nvPr/>
            </p:nvSpPr>
            <p:spPr bwMode="auto">
              <a:xfrm>
                <a:off x="4703763" y="4222751"/>
                <a:ext cx="1352550" cy="1525588"/>
              </a:xfrm>
              <a:custGeom>
                <a:avLst/>
                <a:gdLst>
                  <a:gd name="T0" fmla="*/ 0 w 360"/>
                  <a:gd name="T1" fmla="*/ 406 h 406"/>
                  <a:gd name="T2" fmla="*/ 0 w 360"/>
                  <a:gd name="T3" fmla="*/ 162 h 406"/>
                  <a:gd name="T4" fmla="*/ 203 w 360"/>
                  <a:gd name="T5" fmla="*/ 0 h 406"/>
                  <a:gd name="T6" fmla="*/ 360 w 360"/>
                  <a:gd name="T7" fmla="*/ 107 h 406"/>
                  <a:gd name="T8" fmla="*/ 295 w 360"/>
                  <a:gd name="T9" fmla="*/ 344 h 406"/>
                  <a:gd name="T10" fmla="*/ 334 w 360"/>
                  <a:gd name="T11" fmla="*/ 406 h 406"/>
                  <a:gd name="T12" fmla="*/ 0 w 360"/>
                  <a:gd name="T13" fmla="*/ 40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406">
                    <a:moveTo>
                      <a:pt x="0" y="406"/>
                    </a:moveTo>
                    <a:cubicBezTo>
                      <a:pt x="0" y="406"/>
                      <a:pt x="0" y="326"/>
                      <a:pt x="0" y="162"/>
                    </a:cubicBezTo>
                    <a:cubicBezTo>
                      <a:pt x="0" y="75"/>
                      <a:pt x="105" y="27"/>
                      <a:pt x="203" y="0"/>
                    </a:cubicBezTo>
                    <a:cubicBezTo>
                      <a:pt x="232" y="60"/>
                      <a:pt x="291" y="102"/>
                      <a:pt x="360" y="107"/>
                    </a:cubicBezTo>
                    <a:cubicBezTo>
                      <a:pt x="295" y="344"/>
                      <a:pt x="295" y="344"/>
                      <a:pt x="295" y="344"/>
                    </a:cubicBezTo>
                    <a:cubicBezTo>
                      <a:pt x="334" y="406"/>
                      <a:pt x="334" y="406"/>
                      <a:pt x="334" y="406"/>
                    </a:cubicBezTo>
                    <a:lnTo>
                      <a:pt x="0" y="4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8"/>
              <p:cNvSpPr/>
              <p:nvPr/>
            </p:nvSpPr>
            <p:spPr bwMode="auto">
              <a:xfrm>
                <a:off x="5454651" y="1103313"/>
                <a:ext cx="3322638" cy="1690688"/>
              </a:xfrm>
              <a:custGeom>
                <a:avLst/>
                <a:gdLst>
                  <a:gd name="T0" fmla="*/ 137 w 884"/>
                  <a:gd name="T1" fmla="*/ 396 h 450"/>
                  <a:gd name="T2" fmla="*/ 10 w 884"/>
                  <a:gd name="T3" fmla="*/ 450 h 450"/>
                  <a:gd name="T4" fmla="*/ 0 w 884"/>
                  <a:gd name="T5" fmla="*/ 437 h 450"/>
                  <a:gd name="T6" fmla="*/ 349 w 884"/>
                  <a:gd name="T7" fmla="*/ 157 h 450"/>
                  <a:gd name="T8" fmla="*/ 450 w 884"/>
                  <a:gd name="T9" fmla="*/ 335 h 450"/>
                  <a:gd name="T10" fmla="*/ 620 w 884"/>
                  <a:gd name="T11" fmla="*/ 190 h 450"/>
                  <a:gd name="T12" fmla="*/ 484 w 884"/>
                  <a:gd name="T13" fmla="*/ 112 h 450"/>
                  <a:gd name="T14" fmla="*/ 884 w 884"/>
                  <a:gd name="T15" fmla="*/ 0 h 450"/>
                  <a:gd name="T16" fmla="*/ 744 w 884"/>
                  <a:gd name="T17" fmla="*/ 391 h 450"/>
                  <a:gd name="T18" fmla="*/ 662 w 884"/>
                  <a:gd name="T19" fmla="*/ 225 h 450"/>
                  <a:gd name="T20" fmla="*/ 435 w 884"/>
                  <a:gd name="T21" fmla="*/ 418 h 450"/>
                  <a:gd name="T22" fmla="*/ 334 w 884"/>
                  <a:gd name="T23" fmla="*/ 238 h 450"/>
                  <a:gd name="T24" fmla="*/ 137 w 884"/>
                  <a:gd name="T25" fmla="*/ 396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4" h="450">
                    <a:moveTo>
                      <a:pt x="137" y="396"/>
                    </a:moveTo>
                    <a:cubicBezTo>
                      <a:pt x="89" y="402"/>
                      <a:pt x="46" y="421"/>
                      <a:pt x="10" y="450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49" y="157"/>
                      <a:pt x="349" y="157"/>
                      <a:pt x="349" y="157"/>
                    </a:cubicBezTo>
                    <a:cubicBezTo>
                      <a:pt x="450" y="335"/>
                      <a:pt x="450" y="335"/>
                      <a:pt x="450" y="335"/>
                    </a:cubicBezTo>
                    <a:cubicBezTo>
                      <a:pt x="620" y="190"/>
                      <a:pt x="620" y="190"/>
                      <a:pt x="620" y="190"/>
                    </a:cubicBezTo>
                    <a:cubicBezTo>
                      <a:pt x="484" y="112"/>
                      <a:pt x="484" y="112"/>
                      <a:pt x="484" y="112"/>
                    </a:cubicBezTo>
                    <a:cubicBezTo>
                      <a:pt x="884" y="0"/>
                      <a:pt x="884" y="0"/>
                      <a:pt x="884" y="0"/>
                    </a:cubicBezTo>
                    <a:cubicBezTo>
                      <a:pt x="744" y="391"/>
                      <a:pt x="744" y="391"/>
                      <a:pt x="744" y="391"/>
                    </a:cubicBezTo>
                    <a:cubicBezTo>
                      <a:pt x="662" y="225"/>
                      <a:pt x="662" y="225"/>
                      <a:pt x="662" y="225"/>
                    </a:cubicBezTo>
                    <a:cubicBezTo>
                      <a:pt x="435" y="418"/>
                      <a:pt x="435" y="418"/>
                      <a:pt x="435" y="418"/>
                    </a:cubicBezTo>
                    <a:cubicBezTo>
                      <a:pt x="334" y="238"/>
                      <a:pt x="334" y="238"/>
                      <a:pt x="334" y="238"/>
                    </a:cubicBezTo>
                    <a:lnTo>
                      <a:pt x="137" y="3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9"/>
              <p:cNvSpPr/>
              <p:nvPr/>
            </p:nvSpPr>
            <p:spPr bwMode="auto">
              <a:xfrm>
                <a:off x="3351213" y="2474913"/>
                <a:ext cx="2141538" cy="1333500"/>
              </a:xfrm>
              <a:custGeom>
                <a:avLst/>
                <a:gdLst>
                  <a:gd name="T0" fmla="*/ 492 w 570"/>
                  <a:gd name="T1" fmla="*/ 196 h 355"/>
                  <a:gd name="T2" fmla="*/ 415 w 570"/>
                  <a:gd name="T3" fmla="*/ 258 h 355"/>
                  <a:gd name="T4" fmla="*/ 323 w 570"/>
                  <a:gd name="T5" fmla="*/ 86 h 355"/>
                  <a:gd name="T6" fmla="*/ 59 w 570"/>
                  <a:gd name="T7" fmla="*/ 334 h 355"/>
                  <a:gd name="T8" fmla="*/ 10 w 570"/>
                  <a:gd name="T9" fmla="*/ 344 h 355"/>
                  <a:gd name="T10" fmla="*/ 22 w 570"/>
                  <a:gd name="T11" fmla="*/ 295 h 355"/>
                  <a:gd name="T12" fmla="*/ 338 w 570"/>
                  <a:gd name="T13" fmla="*/ 0 h 355"/>
                  <a:gd name="T14" fmla="*/ 432 w 570"/>
                  <a:gd name="T15" fmla="*/ 176 h 355"/>
                  <a:gd name="T16" fmla="*/ 560 w 570"/>
                  <a:gd name="T17" fmla="*/ 72 h 355"/>
                  <a:gd name="T18" fmla="*/ 570 w 570"/>
                  <a:gd name="T19" fmla="*/ 85 h 355"/>
                  <a:gd name="T20" fmla="*/ 492 w 570"/>
                  <a:gd name="T21" fmla="*/ 196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0" h="355">
                    <a:moveTo>
                      <a:pt x="492" y="196"/>
                    </a:moveTo>
                    <a:cubicBezTo>
                      <a:pt x="415" y="258"/>
                      <a:pt x="415" y="258"/>
                      <a:pt x="415" y="258"/>
                    </a:cubicBezTo>
                    <a:cubicBezTo>
                      <a:pt x="323" y="86"/>
                      <a:pt x="323" y="86"/>
                      <a:pt x="323" y="86"/>
                    </a:cubicBezTo>
                    <a:cubicBezTo>
                      <a:pt x="59" y="334"/>
                      <a:pt x="59" y="334"/>
                      <a:pt x="59" y="334"/>
                    </a:cubicBezTo>
                    <a:cubicBezTo>
                      <a:pt x="42" y="350"/>
                      <a:pt x="20" y="355"/>
                      <a:pt x="10" y="344"/>
                    </a:cubicBezTo>
                    <a:cubicBezTo>
                      <a:pt x="0" y="333"/>
                      <a:pt x="5" y="312"/>
                      <a:pt x="22" y="295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432" y="176"/>
                      <a:pt x="432" y="176"/>
                      <a:pt x="432" y="176"/>
                    </a:cubicBezTo>
                    <a:cubicBezTo>
                      <a:pt x="560" y="72"/>
                      <a:pt x="560" y="72"/>
                      <a:pt x="560" y="72"/>
                    </a:cubicBezTo>
                    <a:cubicBezTo>
                      <a:pt x="570" y="85"/>
                      <a:pt x="570" y="85"/>
                      <a:pt x="570" y="85"/>
                    </a:cubicBezTo>
                    <a:cubicBezTo>
                      <a:pt x="535" y="114"/>
                      <a:pt x="507" y="152"/>
                      <a:pt x="492" y="1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0"/>
              <p:cNvSpPr>
                <a:spLocks noEditPoints="1"/>
              </p:cNvSpPr>
              <p:nvPr/>
            </p:nvSpPr>
            <p:spPr bwMode="auto">
              <a:xfrm>
                <a:off x="5305426" y="2744788"/>
                <a:ext cx="1570038" cy="1571625"/>
              </a:xfrm>
              <a:custGeom>
                <a:avLst/>
                <a:gdLst>
                  <a:gd name="T0" fmla="*/ 249 w 418"/>
                  <a:gd name="T1" fmla="*/ 352 h 418"/>
                  <a:gd name="T2" fmla="*/ 381 w 418"/>
                  <a:gd name="T3" fmla="*/ 201 h 418"/>
                  <a:gd name="T4" fmla="*/ 326 w 418"/>
                  <a:gd name="T5" fmla="*/ 84 h 418"/>
                  <a:gd name="T6" fmla="*/ 326 w 418"/>
                  <a:gd name="T7" fmla="*/ 84 h 418"/>
                  <a:gd name="T8" fmla="*/ 326 w 418"/>
                  <a:gd name="T9" fmla="*/ 84 h 418"/>
                  <a:gd name="T10" fmla="*/ 341 w 418"/>
                  <a:gd name="T11" fmla="*/ 166 h 418"/>
                  <a:gd name="T12" fmla="*/ 249 w 418"/>
                  <a:gd name="T13" fmla="*/ 352 h 418"/>
                  <a:gd name="T14" fmla="*/ 209 w 418"/>
                  <a:gd name="T15" fmla="*/ 418 h 418"/>
                  <a:gd name="T16" fmla="*/ 0 w 418"/>
                  <a:gd name="T17" fmla="*/ 209 h 418"/>
                  <a:gd name="T18" fmla="*/ 209 w 418"/>
                  <a:gd name="T19" fmla="*/ 0 h 418"/>
                  <a:gd name="T20" fmla="*/ 418 w 418"/>
                  <a:gd name="T21" fmla="*/ 209 h 418"/>
                  <a:gd name="T22" fmla="*/ 209 w 418"/>
                  <a:gd name="T23" fmla="*/ 41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8" h="418">
                    <a:moveTo>
                      <a:pt x="249" y="352"/>
                    </a:moveTo>
                    <a:cubicBezTo>
                      <a:pt x="324" y="342"/>
                      <a:pt x="381" y="279"/>
                      <a:pt x="381" y="201"/>
                    </a:cubicBezTo>
                    <a:cubicBezTo>
                      <a:pt x="381" y="154"/>
                      <a:pt x="360" y="112"/>
                      <a:pt x="326" y="84"/>
                    </a:cubicBezTo>
                    <a:cubicBezTo>
                      <a:pt x="326" y="84"/>
                      <a:pt x="326" y="84"/>
                      <a:pt x="326" y="84"/>
                    </a:cubicBezTo>
                    <a:cubicBezTo>
                      <a:pt x="326" y="84"/>
                      <a:pt x="326" y="84"/>
                      <a:pt x="326" y="84"/>
                    </a:cubicBezTo>
                    <a:cubicBezTo>
                      <a:pt x="335" y="109"/>
                      <a:pt x="341" y="137"/>
                      <a:pt x="341" y="166"/>
                    </a:cubicBezTo>
                    <a:cubicBezTo>
                      <a:pt x="341" y="242"/>
                      <a:pt x="305" y="309"/>
                      <a:pt x="249" y="352"/>
                    </a:cubicBezTo>
                    <a:close/>
                    <a:moveTo>
                      <a:pt x="209" y="418"/>
                    </a:moveTo>
                    <a:cubicBezTo>
                      <a:pt x="93" y="418"/>
                      <a:pt x="0" y="325"/>
                      <a:pt x="0" y="209"/>
                    </a:cubicBezTo>
                    <a:cubicBezTo>
                      <a:pt x="0" y="94"/>
                      <a:pt x="93" y="0"/>
                      <a:pt x="209" y="0"/>
                    </a:cubicBezTo>
                    <a:cubicBezTo>
                      <a:pt x="325" y="0"/>
                      <a:pt x="418" y="94"/>
                      <a:pt x="418" y="209"/>
                    </a:cubicBezTo>
                    <a:cubicBezTo>
                      <a:pt x="418" y="325"/>
                      <a:pt x="325" y="418"/>
                      <a:pt x="209" y="4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31"/>
              <p:cNvSpPr/>
              <p:nvPr/>
            </p:nvSpPr>
            <p:spPr bwMode="auto">
              <a:xfrm>
                <a:off x="4181476" y="4541838"/>
                <a:ext cx="439738" cy="830263"/>
              </a:xfrm>
              <a:custGeom>
                <a:avLst/>
                <a:gdLst>
                  <a:gd name="T0" fmla="*/ 0 w 117"/>
                  <a:gd name="T1" fmla="*/ 58 h 221"/>
                  <a:gd name="T2" fmla="*/ 86 w 117"/>
                  <a:gd name="T3" fmla="*/ 0 h 221"/>
                  <a:gd name="T4" fmla="*/ 117 w 117"/>
                  <a:gd name="T5" fmla="*/ 10 h 221"/>
                  <a:gd name="T6" fmla="*/ 104 w 117"/>
                  <a:gd name="T7" fmla="*/ 65 h 221"/>
                  <a:gd name="T8" fmla="*/ 104 w 117"/>
                  <a:gd name="T9" fmla="*/ 221 h 221"/>
                  <a:gd name="T10" fmla="*/ 14 w 117"/>
                  <a:gd name="T11" fmla="*/ 221 h 221"/>
                  <a:gd name="T12" fmla="*/ 36 w 117"/>
                  <a:gd name="T13" fmla="*/ 188 h 221"/>
                  <a:gd name="T14" fmla="*/ 0 w 117"/>
                  <a:gd name="T15" fmla="*/ 58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221">
                    <a:moveTo>
                      <a:pt x="0" y="58"/>
                    </a:moveTo>
                    <a:cubicBezTo>
                      <a:pt x="38" y="56"/>
                      <a:pt x="70" y="32"/>
                      <a:pt x="86" y="0"/>
                    </a:cubicBezTo>
                    <a:cubicBezTo>
                      <a:pt x="96" y="3"/>
                      <a:pt x="107" y="6"/>
                      <a:pt x="117" y="10"/>
                    </a:cubicBezTo>
                    <a:cubicBezTo>
                      <a:pt x="108" y="26"/>
                      <a:pt x="104" y="45"/>
                      <a:pt x="104" y="65"/>
                    </a:cubicBezTo>
                    <a:cubicBezTo>
                      <a:pt x="104" y="128"/>
                      <a:pt x="104" y="180"/>
                      <a:pt x="104" y="221"/>
                    </a:cubicBezTo>
                    <a:cubicBezTo>
                      <a:pt x="14" y="221"/>
                      <a:pt x="14" y="221"/>
                      <a:pt x="14" y="221"/>
                    </a:cubicBezTo>
                    <a:cubicBezTo>
                      <a:pt x="36" y="188"/>
                      <a:pt x="36" y="188"/>
                      <a:pt x="36" y="188"/>
                    </a:cubicBezTo>
                    <a:lnTo>
                      <a:pt x="0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32"/>
              <p:cNvSpPr/>
              <p:nvPr/>
            </p:nvSpPr>
            <p:spPr bwMode="auto">
              <a:xfrm>
                <a:off x="3387726" y="4541838"/>
                <a:ext cx="736600" cy="830263"/>
              </a:xfrm>
              <a:custGeom>
                <a:avLst/>
                <a:gdLst>
                  <a:gd name="T0" fmla="*/ 196 w 196"/>
                  <a:gd name="T1" fmla="*/ 58 h 221"/>
                  <a:gd name="T2" fmla="*/ 160 w 196"/>
                  <a:gd name="T3" fmla="*/ 188 h 221"/>
                  <a:gd name="T4" fmla="*/ 182 w 196"/>
                  <a:gd name="T5" fmla="*/ 221 h 221"/>
                  <a:gd name="T6" fmla="*/ 0 w 196"/>
                  <a:gd name="T7" fmla="*/ 221 h 221"/>
                  <a:gd name="T8" fmla="*/ 0 w 196"/>
                  <a:gd name="T9" fmla="*/ 88 h 221"/>
                  <a:gd name="T10" fmla="*/ 111 w 196"/>
                  <a:gd name="T11" fmla="*/ 0 h 221"/>
                  <a:gd name="T12" fmla="*/ 196 w 196"/>
                  <a:gd name="T13" fmla="*/ 58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221">
                    <a:moveTo>
                      <a:pt x="196" y="58"/>
                    </a:move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82" y="221"/>
                      <a:pt x="182" y="221"/>
                      <a:pt x="182" y="221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221"/>
                      <a:pt x="0" y="178"/>
                      <a:pt x="0" y="88"/>
                    </a:cubicBezTo>
                    <a:cubicBezTo>
                      <a:pt x="0" y="41"/>
                      <a:pt x="57" y="14"/>
                      <a:pt x="111" y="0"/>
                    </a:cubicBezTo>
                    <a:cubicBezTo>
                      <a:pt x="126" y="32"/>
                      <a:pt x="158" y="56"/>
                      <a:pt x="196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33"/>
              <p:cNvSpPr/>
              <p:nvPr/>
            </p:nvSpPr>
            <p:spPr bwMode="auto">
              <a:xfrm>
                <a:off x="3922713" y="39068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34"/>
              <p:cNvSpPr>
                <a:spLocks noEditPoints="1"/>
              </p:cNvSpPr>
              <p:nvPr/>
            </p:nvSpPr>
            <p:spPr bwMode="auto">
              <a:xfrm>
                <a:off x="3733801" y="3733801"/>
                <a:ext cx="857250" cy="860425"/>
              </a:xfrm>
              <a:custGeom>
                <a:avLst/>
                <a:gdLst>
                  <a:gd name="T0" fmla="*/ 50 w 228"/>
                  <a:gd name="T1" fmla="*/ 46 h 229"/>
                  <a:gd name="T2" fmla="*/ 20 w 228"/>
                  <a:gd name="T3" fmla="*/ 110 h 229"/>
                  <a:gd name="T4" fmla="*/ 92 w 228"/>
                  <a:gd name="T5" fmla="*/ 192 h 229"/>
                  <a:gd name="T6" fmla="*/ 42 w 228"/>
                  <a:gd name="T7" fmla="*/ 91 h 229"/>
                  <a:gd name="T8" fmla="*/ 50 w 228"/>
                  <a:gd name="T9" fmla="*/ 46 h 229"/>
                  <a:gd name="T10" fmla="*/ 50 w 228"/>
                  <a:gd name="T11" fmla="*/ 46 h 229"/>
                  <a:gd name="T12" fmla="*/ 114 w 228"/>
                  <a:gd name="T13" fmla="*/ 229 h 229"/>
                  <a:gd name="T14" fmla="*/ 0 w 228"/>
                  <a:gd name="T15" fmla="*/ 114 h 229"/>
                  <a:gd name="T16" fmla="*/ 114 w 228"/>
                  <a:gd name="T17" fmla="*/ 0 h 229"/>
                  <a:gd name="T18" fmla="*/ 228 w 228"/>
                  <a:gd name="T19" fmla="*/ 114 h 229"/>
                  <a:gd name="T20" fmla="*/ 114 w 228"/>
                  <a:gd name="T21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29">
                    <a:moveTo>
                      <a:pt x="50" y="46"/>
                    </a:moveTo>
                    <a:cubicBezTo>
                      <a:pt x="32" y="61"/>
                      <a:pt x="20" y="84"/>
                      <a:pt x="20" y="110"/>
                    </a:cubicBezTo>
                    <a:cubicBezTo>
                      <a:pt x="20" y="152"/>
                      <a:pt x="51" y="187"/>
                      <a:pt x="92" y="192"/>
                    </a:cubicBezTo>
                    <a:cubicBezTo>
                      <a:pt x="62" y="169"/>
                      <a:pt x="42" y="132"/>
                      <a:pt x="42" y="91"/>
                    </a:cubicBezTo>
                    <a:cubicBezTo>
                      <a:pt x="42" y="75"/>
                      <a:pt x="45" y="60"/>
                      <a:pt x="50" y="46"/>
                    </a:cubicBezTo>
                    <a:cubicBezTo>
                      <a:pt x="50" y="46"/>
                      <a:pt x="50" y="46"/>
                      <a:pt x="50" y="46"/>
                    </a:cubicBezTo>
                    <a:close/>
                    <a:moveTo>
                      <a:pt x="114" y="229"/>
                    </a:moveTo>
                    <a:cubicBezTo>
                      <a:pt x="51" y="229"/>
                      <a:pt x="0" y="177"/>
                      <a:pt x="0" y="114"/>
                    </a:cubicBezTo>
                    <a:cubicBezTo>
                      <a:pt x="0" y="51"/>
                      <a:pt x="51" y="0"/>
                      <a:pt x="114" y="0"/>
                    </a:cubicBezTo>
                    <a:cubicBezTo>
                      <a:pt x="177" y="0"/>
                      <a:pt x="228" y="51"/>
                      <a:pt x="228" y="114"/>
                    </a:cubicBezTo>
                    <a:cubicBezTo>
                      <a:pt x="228" y="177"/>
                      <a:pt x="177" y="229"/>
                      <a:pt x="114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8340354" y="4581128"/>
            <a:ext cx="775209" cy="637746"/>
            <a:chOff x="8340354" y="4581128"/>
            <a:chExt cx="775209" cy="637746"/>
          </a:xfrm>
        </p:grpSpPr>
        <p:sp>
          <p:nvSpPr>
            <p:cNvPr id="10" name="矩形 9"/>
            <p:cNvSpPr/>
            <p:nvPr/>
          </p:nvSpPr>
          <p:spPr>
            <a:xfrm>
              <a:off x="8340354" y="4581128"/>
              <a:ext cx="775209" cy="637746"/>
            </a:xfrm>
            <a:prstGeom prst="rect">
              <a:avLst/>
            </a:prstGeom>
            <a:solidFill>
              <a:srgbClr val="00C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501499" y="4690042"/>
              <a:ext cx="443093" cy="457117"/>
              <a:chOff x="3613150" y="869950"/>
              <a:chExt cx="4965700" cy="5122863"/>
            </a:xfrm>
            <a:solidFill>
              <a:schemeClr val="bg1"/>
            </a:solidFill>
          </p:grpSpPr>
          <p:sp>
            <p:nvSpPr>
              <p:cNvPr id="28" name="Freeform 111"/>
              <p:cNvSpPr/>
              <p:nvPr/>
            </p:nvSpPr>
            <p:spPr bwMode="auto">
              <a:xfrm>
                <a:off x="6578600" y="1433513"/>
                <a:ext cx="2000250" cy="3994150"/>
              </a:xfrm>
              <a:custGeom>
                <a:avLst/>
                <a:gdLst>
                  <a:gd name="T0" fmla="*/ 269 w 532"/>
                  <a:gd name="T1" fmla="*/ 903 h 1063"/>
                  <a:gd name="T2" fmla="*/ 73 w 532"/>
                  <a:gd name="T3" fmla="*/ 985 h 1063"/>
                  <a:gd name="T4" fmla="*/ 73 w 532"/>
                  <a:gd name="T5" fmla="*/ 1063 h 1063"/>
                  <a:gd name="T6" fmla="*/ 0 w 532"/>
                  <a:gd name="T7" fmla="*/ 1063 h 1063"/>
                  <a:gd name="T8" fmla="*/ 0 w 532"/>
                  <a:gd name="T9" fmla="*/ 949 h 1063"/>
                  <a:gd name="T10" fmla="*/ 418 w 532"/>
                  <a:gd name="T11" fmla="*/ 532 h 1063"/>
                  <a:gd name="T12" fmla="*/ 0 w 532"/>
                  <a:gd name="T13" fmla="*/ 114 h 1063"/>
                  <a:gd name="T14" fmla="*/ 0 w 532"/>
                  <a:gd name="T15" fmla="*/ 0 h 1063"/>
                  <a:gd name="T16" fmla="*/ 73 w 532"/>
                  <a:gd name="T17" fmla="*/ 0 h 1063"/>
                  <a:gd name="T18" fmla="*/ 73 w 532"/>
                  <a:gd name="T19" fmla="*/ 79 h 1063"/>
                  <a:gd name="T20" fmla="*/ 269 w 532"/>
                  <a:gd name="T21" fmla="*/ 160 h 1063"/>
                  <a:gd name="T22" fmla="*/ 325 w 532"/>
                  <a:gd name="T23" fmla="*/ 105 h 1063"/>
                  <a:gd name="T24" fmla="*/ 427 w 532"/>
                  <a:gd name="T25" fmla="*/ 207 h 1063"/>
                  <a:gd name="T26" fmla="*/ 372 w 532"/>
                  <a:gd name="T27" fmla="*/ 263 h 1063"/>
                  <a:gd name="T28" fmla="*/ 453 w 532"/>
                  <a:gd name="T29" fmla="*/ 459 h 1063"/>
                  <a:gd name="T30" fmla="*/ 532 w 532"/>
                  <a:gd name="T31" fmla="*/ 459 h 1063"/>
                  <a:gd name="T32" fmla="*/ 532 w 532"/>
                  <a:gd name="T33" fmla="*/ 604 h 1063"/>
                  <a:gd name="T34" fmla="*/ 453 w 532"/>
                  <a:gd name="T35" fmla="*/ 604 h 1063"/>
                  <a:gd name="T36" fmla="*/ 372 w 532"/>
                  <a:gd name="T37" fmla="*/ 800 h 1063"/>
                  <a:gd name="T38" fmla="*/ 427 w 532"/>
                  <a:gd name="T39" fmla="*/ 856 h 1063"/>
                  <a:gd name="T40" fmla="*/ 325 w 532"/>
                  <a:gd name="T41" fmla="*/ 959 h 1063"/>
                  <a:gd name="T42" fmla="*/ 269 w 532"/>
                  <a:gd name="T43" fmla="*/ 903 h 1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32" h="1063">
                    <a:moveTo>
                      <a:pt x="269" y="903"/>
                    </a:moveTo>
                    <a:cubicBezTo>
                      <a:pt x="212" y="945"/>
                      <a:pt x="146" y="973"/>
                      <a:pt x="73" y="985"/>
                    </a:cubicBezTo>
                    <a:cubicBezTo>
                      <a:pt x="73" y="1063"/>
                      <a:pt x="73" y="1063"/>
                      <a:pt x="73" y="1063"/>
                    </a:cubicBezTo>
                    <a:cubicBezTo>
                      <a:pt x="0" y="1063"/>
                      <a:pt x="0" y="1063"/>
                      <a:pt x="0" y="1063"/>
                    </a:cubicBezTo>
                    <a:cubicBezTo>
                      <a:pt x="0" y="949"/>
                      <a:pt x="0" y="949"/>
                      <a:pt x="0" y="949"/>
                    </a:cubicBezTo>
                    <a:cubicBezTo>
                      <a:pt x="231" y="949"/>
                      <a:pt x="418" y="762"/>
                      <a:pt x="418" y="532"/>
                    </a:cubicBezTo>
                    <a:cubicBezTo>
                      <a:pt x="418" y="301"/>
                      <a:pt x="231" y="114"/>
                      <a:pt x="0" y="1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146" y="90"/>
                      <a:pt x="212" y="119"/>
                      <a:pt x="269" y="160"/>
                    </a:cubicBezTo>
                    <a:cubicBezTo>
                      <a:pt x="325" y="105"/>
                      <a:pt x="325" y="105"/>
                      <a:pt x="325" y="105"/>
                    </a:cubicBezTo>
                    <a:cubicBezTo>
                      <a:pt x="427" y="207"/>
                      <a:pt x="427" y="207"/>
                      <a:pt x="427" y="207"/>
                    </a:cubicBezTo>
                    <a:cubicBezTo>
                      <a:pt x="372" y="263"/>
                      <a:pt x="372" y="263"/>
                      <a:pt x="372" y="263"/>
                    </a:cubicBezTo>
                    <a:cubicBezTo>
                      <a:pt x="413" y="320"/>
                      <a:pt x="442" y="386"/>
                      <a:pt x="453" y="459"/>
                    </a:cubicBezTo>
                    <a:cubicBezTo>
                      <a:pt x="532" y="459"/>
                      <a:pt x="532" y="459"/>
                      <a:pt x="532" y="459"/>
                    </a:cubicBezTo>
                    <a:cubicBezTo>
                      <a:pt x="532" y="604"/>
                      <a:pt x="532" y="604"/>
                      <a:pt x="532" y="604"/>
                    </a:cubicBezTo>
                    <a:cubicBezTo>
                      <a:pt x="453" y="604"/>
                      <a:pt x="453" y="604"/>
                      <a:pt x="453" y="604"/>
                    </a:cubicBezTo>
                    <a:cubicBezTo>
                      <a:pt x="442" y="677"/>
                      <a:pt x="413" y="744"/>
                      <a:pt x="372" y="800"/>
                    </a:cubicBezTo>
                    <a:cubicBezTo>
                      <a:pt x="427" y="856"/>
                      <a:pt x="427" y="856"/>
                      <a:pt x="427" y="856"/>
                    </a:cubicBezTo>
                    <a:cubicBezTo>
                      <a:pt x="325" y="959"/>
                      <a:pt x="325" y="959"/>
                      <a:pt x="325" y="959"/>
                    </a:cubicBezTo>
                    <a:lnTo>
                      <a:pt x="269" y="9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12"/>
              <p:cNvSpPr/>
              <p:nvPr/>
            </p:nvSpPr>
            <p:spPr bwMode="auto">
              <a:xfrm>
                <a:off x="6578600" y="2482850"/>
                <a:ext cx="950913" cy="1897063"/>
              </a:xfrm>
              <a:custGeom>
                <a:avLst/>
                <a:gdLst>
                  <a:gd name="T0" fmla="*/ 216 w 253"/>
                  <a:gd name="T1" fmla="*/ 287 h 505"/>
                  <a:gd name="T2" fmla="*/ 177 w 253"/>
                  <a:gd name="T3" fmla="*/ 380 h 505"/>
                  <a:gd name="T4" fmla="*/ 203 w 253"/>
                  <a:gd name="T5" fmla="*/ 407 h 505"/>
                  <a:gd name="T6" fmla="*/ 154 w 253"/>
                  <a:gd name="T7" fmla="*/ 455 h 505"/>
                  <a:gd name="T8" fmla="*/ 128 w 253"/>
                  <a:gd name="T9" fmla="*/ 429 h 505"/>
                  <a:gd name="T10" fmla="*/ 35 w 253"/>
                  <a:gd name="T11" fmla="*/ 468 h 505"/>
                  <a:gd name="T12" fmla="*/ 35 w 253"/>
                  <a:gd name="T13" fmla="*/ 505 h 505"/>
                  <a:gd name="T14" fmla="*/ 0 w 253"/>
                  <a:gd name="T15" fmla="*/ 505 h 505"/>
                  <a:gd name="T16" fmla="*/ 0 w 253"/>
                  <a:gd name="T17" fmla="*/ 451 h 505"/>
                  <a:gd name="T18" fmla="*/ 199 w 253"/>
                  <a:gd name="T19" fmla="*/ 253 h 505"/>
                  <a:gd name="T20" fmla="*/ 0 w 253"/>
                  <a:gd name="T21" fmla="*/ 55 h 505"/>
                  <a:gd name="T22" fmla="*/ 0 w 253"/>
                  <a:gd name="T23" fmla="*/ 0 h 505"/>
                  <a:gd name="T24" fmla="*/ 35 w 253"/>
                  <a:gd name="T25" fmla="*/ 0 h 505"/>
                  <a:gd name="T26" fmla="*/ 35 w 253"/>
                  <a:gd name="T27" fmla="*/ 38 h 505"/>
                  <a:gd name="T28" fmla="*/ 128 w 253"/>
                  <a:gd name="T29" fmla="*/ 76 h 505"/>
                  <a:gd name="T30" fmla="*/ 154 w 253"/>
                  <a:gd name="T31" fmla="*/ 50 h 505"/>
                  <a:gd name="T32" fmla="*/ 203 w 253"/>
                  <a:gd name="T33" fmla="*/ 99 h 505"/>
                  <a:gd name="T34" fmla="*/ 177 w 253"/>
                  <a:gd name="T35" fmla="*/ 125 h 505"/>
                  <a:gd name="T36" fmla="*/ 216 w 253"/>
                  <a:gd name="T37" fmla="*/ 218 h 505"/>
                  <a:gd name="T38" fmla="*/ 253 w 253"/>
                  <a:gd name="T39" fmla="*/ 218 h 505"/>
                  <a:gd name="T40" fmla="*/ 253 w 253"/>
                  <a:gd name="T41" fmla="*/ 287 h 505"/>
                  <a:gd name="T42" fmla="*/ 216 w 253"/>
                  <a:gd name="T43" fmla="*/ 28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53" h="505">
                    <a:moveTo>
                      <a:pt x="216" y="287"/>
                    </a:moveTo>
                    <a:cubicBezTo>
                      <a:pt x="210" y="321"/>
                      <a:pt x="196" y="353"/>
                      <a:pt x="177" y="380"/>
                    </a:cubicBezTo>
                    <a:cubicBezTo>
                      <a:pt x="203" y="407"/>
                      <a:pt x="203" y="407"/>
                      <a:pt x="203" y="407"/>
                    </a:cubicBezTo>
                    <a:cubicBezTo>
                      <a:pt x="154" y="455"/>
                      <a:pt x="154" y="455"/>
                      <a:pt x="154" y="455"/>
                    </a:cubicBezTo>
                    <a:cubicBezTo>
                      <a:pt x="128" y="429"/>
                      <a:pt x="128" y="429"/>
                      <a:pt x="128" y="429"/>
                    </a:cubicBezTo>
                    <a:cubicBezTo>
                      <a:pt x="101" y="449"/>
                      <a:pt x="69" y="462"/>
                      <a:pt x="35" y="468"/>
                    </a:cubicBezTo>
                    <a:cubicBezTo>
                      <a:pt x="35" y="505"/>
                      <a:pt x="35" y="505"/>
                      <a:pt x="35" y="505"/>
                    </a:cubicBezTo>
                    <a:cubicBezTo>
                      <a:pt x="0" y="505"/>
                      <a:pt x="0" y="505"/>
                      <a:pt x="0" y="505"/>
                    </a:cubicBezTo>
                    <a:cubicBezTo>
                      <a:pt x="0" y="451"/>
                      <a:pt x="0" y="451"/>
                      <a:pt x="0" y="451"/>
                    </a:cubicBezTo>
                    <a:cubicBezTo>
                      <a:pt x="110" y="451"/>
                      <a:pt x="199" y="362"/>
                      <a:pt x="199" y="253"/>
                    </a:cubicBezTo>
                    <a:cubicBezTo>
                      <a:pt x="199" y="143"/>
                      <a:pt x="110" y="55"/>
                      <a:pt x="0" y="5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69" y="43"/>
                      <a:pt x="101" y="57"/>
                      <a:pt x="128" y="76"/>
                    </a:cubicBezTo>
                    <a:cubicBezTo>
                      <a:pt x="154" y="50"/>
                      <a:pt x="154" y="50"/>
                      <a:pt x="154" y="50"/>
                    </a:cubicBezTo>
                    <a:cubicBezTo>
                      <a:pt x="203" y="99"/>
                      <a:pt x="203" y="99"/>
                      <a:pt x="203" y="99"/>
                    </a:cubicBezTo>
                    <a:cubicBezTo>
                      <a:pt x="177" y="125"/>
                      <a:pt x="177" y="125"/>
                      <a:pt x="177" y="125"/>
                    </a:cubicBezTo>
                    <a:cubicBezTo>
                      <a:pt x="196" y="152"/>
                      <a:pt x="210" y="184"/>
                      <a:pt x="216" y="218"/>
                    </a:cubicBezTo>
                    <a:cubicBezTo>
                      <a:pt x="253" y="218"/>
                      <a:pt x="253" y="218"/>
                      <a:pt x="253" y="218"/>
                    </a:cubicBezTo>
                    <a:cubicBezTo>
                      <a:pt x="253" y="287"/>
                      <a:pt x="253" y="287"/>
                      <a:pt x="253" y="287"/>
                    </a:cubicBezTo>
                    <a:lnTo>
                      <a:pt x="216" y="2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Oval 113"/>
              <p:cNvSpPr>
                <a:spLocks noChangeArrowheads="1"/>
              </p:cNvSpPr>
              <p:nvPr/>
            </p:nvSpPr>
            <p:spPr bwMode="auto">
              <a:xfrm>
                <a:off x="5861050" y="3011488"/>
                <a:ext cx="835025" cy="838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14"/>
              <p:cNvSpPr/>
              <p:nvPr/>
            </p:nvSpPr>
            <p:spPr bwMode="auto">
              <a:xfrm>
                <a:off x="4794250" y="1947863"/>
                <a:ext cx="1484313" cy="2970213"/>
              </a:xfrm>
              <a:custGeom>
                <a:avLst/>
                <a:gdLst>
                  <a:gd name="T0" fmla="*/ 341 w 395"/>
                  <a:gd name="T1" fmla="*/ 0 h 790"/>
                  <a:gd name="T2" fmla="*/ 395 w 395"/>
                  <a:gd name="T3" fmla="*/ 0 h 790"/>
                  <a:gd name="T4" fmla="*/ 395 w 395"/>
                  <a:gd name="T5" fmla="*/ 85 h 790"/>
                  <a:gd name="T6" fmla="*/ 85 w 395"/>
                  <a:gd name="T7" fmla="*/ 395 h 790"/>
                  <a:gd name="T8" fmla="*/ 395 w 395"/>
                  <a:gd name="T9" fmla="*/ 705 h 790"/>
                  <a:gd name="T10" fmla="*/ 395 w 395"/>
                  <a:gd name="T11" fmla="*/ 790 h 790"/>
                  <a:gd name="T12" fmla="*/ 341 w 395"/>
                  <a:gd name="T13" fmla="*/ 790 h 790"/>
                  <a:gd name="T14" fmla="*/ 341 w 395"/>
                  <a:gd name="T15" fmla="*/ 731 h 790"/>
                  <a:gd name="T16" fmla="*/ 195 w 395"/>
                  <a:gd name="T17" fmla="*/ 671 h 790"/>
                  <a:gd name="T18" fmla="*/ 154 w 395"/>
                  <a:gd name="T19" fmla="*/ 712 h 790"/>
                  <a:gd name="T20" fmla="*/ 78 w 395"/>
                  <a:gd name="T21" fmla="*/ 636 h 790"/>
                  <a:gd name="T22" fmla="*/ 119 w 395"/>
                  <a:gd name="T23" fmla="*/ 594 h 790"/>
                  <a:gd name="T24" fmla="*/ 58 w 395"/>
                  <a:gd name="T25" fmla="*/ 449 h 790"/>
                  <a:gd name="T26" fmla="*/ 0 w 395"/>
                  <a:gd name="T27" fmla="*/ 449 h 790"/>
                  <a:gd name="T28" fmla="*/ 0 w 395"/>
                  <a:gd name="T29" fmla="*/ 341 h 790"/>
                  <a:gd name="T30" fmla="*/ 58 w 395"/>
                  <a:gd name="T31" fmla="*/ 341 h 790"/>
                  <a:gd name="T32" fmla="*/ 119 w 395"/>
                  <a:gd name="T33" fmla="*/ 195 h 790"/>
                  <a:gd name="T34" fmla="*/ 78 w 395"/>
                  <a:gd name="T35" fmla="*/ 153 h 790"/>
                  <a:gd name="T36" fmla="*/ 154 w 395"/>
                  <a:gd name="T37" fmla="*/ 77 h 790"/>
                  <a:gd name="T38" fmla="*/ 195 w 395"/>
                  <a:gd name="T39" fmla="*/ 118 h 790"/>
                  <a:gd name="T40" fmla="*/ 341 w 395"/>
                  <a:gd name="T41" fmla="*/ 58 h 790"/>
                  <a:gd name="T42" fmla="*/ 341 w 395"/>
                  <a:gd name="T43" fmla="*/ 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5" h="790">
                    <a:moveTo>
                      <a:pt x="341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85"/>
                      <a:pt x="395" y="85"/>
                      <a:pt x="395" y="85"/>
                    </a:cubicBezTo>
                    <a:cubicBezTo>
                      <a:pt x="224" y="85"/>
                      <a:pt x="85" y="223"/>
                      <a:pt x="85" y="395"/>
                    </a:cubicBezTo>
                    <a:cubicBezTo>
                      <a:pt x="85" y="566"/>
                      <a:pt x="224" y="705"/>
                      <a:pt x="395" y="705"/>
                    </a:cubicBezTo>
                    <a:cubicBezTo>
                      <a:pt x="395" y="790"/>
                      <a:pt x="395" y="790"/>
                      <a:pt x="395" y="790"/>
                    </a:cubicBezTo>
                    <a:cubicBezTo>
                      <a:pt x="341" y="790"/>
                      <a:pt x="341" y="790"/>
                      <a:pt x="341" y="790"/>
                    </a:cubicBezTo>
                    <a:cubicBezTo>
                      <a:pt x="341" y="731"/>
                      <a:pt x="341" y="731"/>
                      <a:pt x="341" y="731"/>
                    </a:cubicBezTo>
                    <a:cubicBezTo>
                      <a:pt x="287" y="723"/>
                      <a:pt x="238" y="701"/>
                      <a:pt x="195" y="671"/>
                    </a:cubicBezTo>
                    <a:cubicBezTo>
                      <a:pt x="154" y="712"/>
                      <a:pt x="154" y="712"/>
                      <a:pt x="154" y="712"/>
                    </a:cubicBezTo>
                    <a:cubicBezTo>
                      <a:pt x="78" y="636"/>
                      <a:pt x="78" y="636"/>
                      <a:pt x="78" y="636"/>
                    </a:cubicBezTo>
                    <a:cubicBezTo>
                      <a:pt x="119" y="594"/>
                      <a:pt x="119" y="594"/>
                      <a:pt x="119" y="594"/>
                    </a:cubicBezTo>
                    <a:cubicBezTo>
                      <a:pt x="88" y="552"/>
                      <a:pt x="67" y="503"/>
                      <a:pt x="58" y="449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58" y="341"/>
                      <a:pt x="58" y="341"/>
                      <a:pt x="58" y="341"/>
                    </a:cubicBezTo>
                    <a:cubicBezTo>
                      <a:pt x="67" y="287"/>
                      <a:pt x="88" y="237"/>
                      <a:pt x="119" y="195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154" y="77"/>
                      <a:pt x="154" y="77"/>
                      <a:pt x="154" y="77"/>
                    </a:cubicBezTo>
                    <a:cubicBezTo>
                      <a:pt x="195" y="118"/>
                      <a:pt x="195" y="118"/>
                      <a:pt x="195" y="118"/>
                    </a:cubicBezTo>
                    <a:cubicBezTo>
                      <a:pt x="238" y="88"/>
                      <a:pt x="287" y="66"/>
                      <a:pt x="341" y="58"/>
                    </a:cubicBezTo>
                    <a:lnTo>
                      <a:pt x="3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15"/>
              <p:cNvSpPr/>
              <p:nvPr/>
            </p:nvSpPr>
            <p:spPr bwMode="auto">
              <a:xfrm>
                <a:off x="3613150" y="869950"/>
                <a:ext cx="2563813" cy="5122863"/>
              </a:xfrm>
              <a:custGeom>
                <a:avLst/>
                <a:gdLst>
                  <a:gd name="T0" fmla="*/ 101 w 682"/>
                  <a:gd name="T1" fmla="*/ 588 h 1363"/>
                  <a:gd name="T2" fmla="*/ 205 w 682"/>
                  <a:gd name="T3" fmla="*/ 337 h 1363"/>
                  <a:gd name="T4" fmla="*/ 134 w 682"/>
                  <a:gd name="T5" fmla="*/ 265 h 1363"/>
                  <a:gd name="T6" fmla="*/ 266 w 682"/>
                  <a:gd name="T7" fmla="*/ 134 h 1363"/>
                  <a:gd name="T8" fmla="*/ 337 w 682"/>
                  <a:gd name="T9" fmla="*/ 205 h 1363"/>
                  <a:gd name="T10" fmla="*/ 589 w 682"/>
                  <a:gd name="T11" fmla="*/ 101 h 1363"/>
                  <a:gd name="T12" fmla="*/ 589 w 682"/>
                  <a:gd name="T13" fmla="*/ 0 h 1363"/>
                  <a:gd name="T14" fmla="*/ 682 w 682"/>
                  <a:gd name="T15" fmla="*/ 0 h 1363"/>
                  <a:gd name="T16" fmla="*/ 682 w 682"/>
                  <a:gd name="T17" fmla="*/ 146 h 1363"/>
                  <a:gd name="T18" fmla="*/ 147 w 682"/>
                  <a:gd name="T19" fmla="*/ 682 h 1363"/>
                  <a:gd name="T20" fmla="*/ 682 w 682"/>
                  <a:gd name="T21" fmla="*/ 1217 h 1363"/>
                  <a:gd name="T22" fmla="*/ 682 w 682"/>
                  <a:gd name="T23" fmla="*/ 1363 h 1363"/>
                  <a:gd name="T24" fmla="*/ 589 w 682"/>
                  <a:gd name="T25" fmla="*/ 1363 h 1363"/>
                  <a:gd name="T26" fmla="*/ 589 w 682"/>
                  <a:gd name="T27" fmla="*/ 1263 h 1363"/>
                  <a:gd name="T28" fmla="*/ 337 w 682"/>
                  <a:gd name="T29" fmla="*/ 1158 h 1363"/>
                  <a:gd name="T30" fmla="*/ 266 w 682"/>
                  <a:gd name="T31" fmla="*/ 1230 h 1363"/>
                  <a:gd name="T32" fmla="*/ 134 w 682"/>
                  <a:gd name="T33" fmla="*/ 1098 h 1363"/>
                  <a:gd name="T34" fmla="*/ 205 w 682"/>
                  <a:gd name="T35" fmla="*/ 1026 h 1363"/>
                  <a:gd name="T36" fmla="*/ 101 w 682"/>
                  <a:gd name="T37" fmla="*/ 775 h 1363"/>
                  <a:gd name="T38" fmla="*/ 0 w 682"/>
                  <a:gd name="T39" fmla="*/ 775 h 1363"/>
                  <a:gd name="T40" fmla="*/ 0 w 682"/>
                  <a:gd name="T41" fmla="*/ 588 h 1363"/>
                  <a:gd name="T42" fmla="*/ 101 w 682"/>
                  <a:gd name="T43" fmla="*/ 588 h 1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2" h="1363">
                    <a:moveTo>
                      <a:pt x="101" y="588"/>
                    </a:moveTo>
                    <a:cubicBezTo>
                      <a:pt x="116" y="495"/>
                      <a:pt x="152" y="410"/>
                      <a:pt x="205" y="337"/>
                    </a:cubicBezTo>
                    <a:cubicBezTo>
                      <a:pt x="134" y="265"/>
                      <a:pt x="134" y="265"/>
                      <a:pt x="134" y="265"/>
                    </a:cubicBezTo>
                    <a:cubicBezTo>
                      <a:pt x="266" y="134"/>
                      <a:pt x="266" y="134"/>
                      <a:pt x="266" y="134"/>
                    </a:cubicBezTo>
                    <a:cubicBezTo>
                      <a:pt x="337" y="205"/>
                      <a:pt x="337" y="205"/>
                      <a:pt x="337" y="205"/>
                    </a:cubicBezTo>
                    <a:cubicBezTo>
                      <a:pt x="410" y="152"/>
                      <a:pt x="496" y="115"/>
                      <a:pt x="589" y="101"/>
                    </a:cubicBezTo>
                    <a:cubicBezTo>
                      <a:pt x="589" y="0"/>
                      <a:pt x="589" y="0"/>
                      <a:pt x="589" y="0"/>
                    </a:cubicBezTo>
                    <a:cubicBezTo>
                      <a:pt x="682" y="0"/>
                      <a:pt x="682" y="0"/>
                      <a:pt x="682" y="0"/>
                    </a:cubicBezTo>
                    <a:cubicBezTo>
                      <a:pt x="682" y="146"/>
                      <a:pt x="682" y="146"/>
                      <a:pt x="682" y="146"/>
                    </a:cubicBezTo>
                    <a:cubicBezTo>
                      <a:pt x="386" y="146"/>
                      <a:pt x="147" y="386"/>
                      <a:pt x="147" y="682"/>
                    </a:cubicBezTo>
                    <a:cubicBezTo>
                      <a:pt x="147" y="977"/>
                      <a:pt x="386" y="1217"/>
                      <a:pt x="682" y="1217"/>
                    </a:cubicBezTo>
                    <a:cubicBezTo>
                      <a:pt x="682" y="1363"/>
                      <a:pt x="682" y="1363"/>
                      <a:pt x="682" y="1363"/>
                    </a:cubicBezTo>
                    <a:cubicBezTo>
                      <a:pt x="589" y="1363"/>
                      <a:pt x="589" y="1363"/>
                      <a:pt x="589" y="1363"/>
                    </a:cubicBezTo>
                    <a:cubicBezTo>
                      <a:pt x="589" y="1263"/>
                      <a:pt x="589" y="1263"/>
                      <a:pt x="589" y="1263"/>
                    </a:cubicBezTo>
                    <a:cubicBezTo>
                      <a:pt x="496" y="1248"/>
                      <a:pt x="410" y="1211"/>
                      <a:pt x="337" y="1158"/>
                    </a:cubicBezTo>
                    <a:cubicBezTo>
                      <a:pt x="266" y="1230"/>
                      <a:pt x="266" y="1230"/>
                      <a:pt x="266" y="1230"/>
                    </a:cubicBezTo>
                    <a:cubicBezTo>
                      <a:pt x="134" y="1098"/>
                      <a:pt x="134" y="1098"/>
                      <a:pt x="134" y="1098"/>
                    </a:cubicBezTo>
                    <a:cubicBezTo>
                      <a:pt x="205" y="1026"/>
                      <a:pt x="205" y="1026"/>
                      <a:pt x="205" y="1026"/>
                    </a:cubicBezTo>
                    <a:cubicBezTo>
                      <a:pt x="152" y="953"/>
                      <a:pt x="116" y="868"/>
                      <a:pt x="101" y="775"/>
                    </a:cubicBezTo>
                    <a:cubicBezTo>
                      <a:pt x="0" y="775"/>
                      <a:pt x="0" y="775"/>
                      <a:pt x="0" y="775"/>
                    </a:cubicBezTo>
                    <a:cubicBezTo>
                      <a:pt x="0" y="588"/>
                      <a:pt x="0" y="588"/>
                      <a:pt x="0" y="588"/>
                    </a:cubicBezTo>
                    <a:lnTo>
                      <a:pt x="101" y="5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9255601" y="4581128"/>
            <a:ext cx="775209" cy="637746"/>
            <a:chOff x="9255601" y="4581128"/>
            <a:chExt cx="775209" cy="637746"/>
          </a:xfrm>
        </p:grpSpPr>
        <p:sp>
          <p:nvSpPr>
            <p:cNvPr id="11" name="矩形 10"/>
            <p:cNvSpPr/>
            <p:nvPr/>
          </p:nvSpPr>
          <p:spPr>
            <a:xfrm>
              <a:off x="9255601" y="4581128"/>
              <a:ext cx="775209" cy="637746"/>
            </a:xfrm>
            <a:prstGeom prst="rect">
              <a:avLst/>
            </a:prstGeom>
            <a:solidFill>
              <a:srgbClr val="04B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9409069" y="4661308"/>
              <a:ext cx="468272" cy="478125"/>
              <a:chOff x="3810000" y="1108075"/>
              <a:chExt cx="4602163" cy="4699000"/>
            </a:xfrm>
            <a:solidFill>
              <a:schemeClr val="bg1"/>
            </a:solidFill>
          </p:grpSpPr>
          <p:sp>
            <p:nvSpPr>
              <p:cNvPr id="34" name="Rectangle 188"/>
              <p:cNvSpPr>
                <a:spLocks noChangeArrowheads="1"/>
              </p:cNvSpPr>
              <p:nvPr/>
            </p:nvSpPr>
            <p:spPr bwMode="auto">
              <a:xfrm>
                <a:off x="3810000" y="4749800"/>
                <a:ext cx="579438" cy="933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89"/>
              <p:cNvSpPr/>
              <p:nvPr/>
            </p:nvSpPr>
            <p:spPr bwMode="auto">
              <a:xfrm>
                <a:off x="4449763" y="4070350"/>
                <a:ext cx="3962400" cy="1736725"/>
              </a:xfrm>
              <a:custGeom>
                <a:avLst/>
                <a:gdLst>
                  <a:gd name="T0" fmla="*/ 0 w 1054"/>
                  <a:gd name="T1" fmla="*/ 201 h 462"/>
                  <a:gd name="T2" fmla="*/ 0 w 1054"/>
                  <a:gd name="T3" fmla="*/ 406 h 462"/>
                  <a:gd name="T4" fmla="*/ 263 w 1054"/>
                  <a:gd name="T5" fmla="*/ 432 h 462"/>
                  <a:gd name="T6" fmla="*/ 598 w 1054"/>
                  <a:gd name="T7" fmla="*/ 432 h 462"/>
                  <a:gd name="T8" fmla="*/ 801 w 1054"/>
                  <a:gd name="T9" fmla="*/ 354 h 462"/>
                  <a:gd name="T10" fmla="*/ 961 w 1054"/>
                  <a:gd name="T11" fmla="*/ 231 h 462"/>
                  <a:gd name="T12" fmla="*/ 1028 w 1054"/>
                  <a:gd name="T13" fmla="*/ 101 h 462"/>
                  <a:gd name="T14" fmla="*/ 1045 w 1054"/>
                  <a:gd name="T15" fmla="*/ 31 h 462"/>
                  <a:gd name="T16" fmla="*/ 972 w 1054"/>
                  <a:gd name="T17" fmla="*/ 33 h 462"/>
                  <a:gd name="T18" fmla="*/ 898 w 1054"/>
                  <a:gd name="T19" fmla="*/ 160 h 462"/>
                  <a:gd name="T20" fmla="*/ 723 w 1054"/>
                  <a:gd name="T21" fmla="*/ 257 h 462"/>
                  <a:gd name="T22" fmla="*/ 548 w 1054"/>
                  <a:gd name="T23" fmla="*/ 257 h 462"/>
                  <a:gd name="T24" fmla="*/ 447 w 1054"/>
                  <a:gd name="T25" fmla="*/ 209 h 462"/>
                  <a:gd name="T26" fmla="*/ 570 w 1054"/>
                  <a:gd name="T27" fmla="*/ 209 h 462"/>
                  <a:gd name="T28" fmla="*/ 667 w 1054"/>
                  <a:gd name="T29" fmla="*/ 141 h 462"/>
                  <a:gd name="T30" fmla="*/ 596 w 1054"/>
                  <a:gd name="T31" fmla="*/ 100 h 462"/>
                  <a:gd name="T32" fmla="*/ 536 w 1054"/>
                  <a:gd name="T33" fmla="*/ 100 h 462"/>
                  <a:gd name="T34" fmla="*/ 360 w 1054"/>
                  <a:gd name="T35" fmla="*/ 100 h 462"/>
                  <a:gd name="T36" fmla="*/ 289 w 1054"/>
                  <a:gd name="T37" fmla="*/ 119 h 462"/>
                  <a:gd name="T38" fmla="*/ 148 w 1054"/>
                  <a:gd name="T39" fmla="*/ 182 h 462"/>
                  <a:gd name="T40" fmla="*/ 49 w 1054"/>
                  <a:gd name="T41" fmla="*/ 201 h 462"/>
                  <a:gd name="T42" fmla="*/ 0 w 1054"/>
                  <a:gd name="T43" fmla="*/ 201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4" h="462">
                    <a:moveTo>
                      <a:pt x="0" y="201"/>
                    </a:moveTo>
                    <a:cubicBezTo>
                      <a:pt x="0" y="406"/>
                      <a:pt x="0" y="406"/>
                      <a:pt x="0" y="406"/>
                    </a:cubicBezTo>
                    <a:cubicBezTo>
                      <a:pt x="0" y="406"/>
                      <a:pt x="199" y="414"/>
                      <a:pt x="263" y="432"/>
                    </a:cubicBezTo>
                    <a:cubicBezTo>
                      <a:pt x="263" y="432"/>
                      <a:pt x="418" y="462"/>
                      <a:pt x="598" y="432"/>
                    </a:cubicBezTo>
                    <a:cubicBezTo>
                      <a:pt x="659" y="422"/>
                      <a:pt x="801" y="354"/>
                      <a:pt x="801" y="354"/>
                    </a:cubicBezTo>
                    <a:cubicBezTo>
                      <a:pt x="961" y="231"/>
                      <a:pt x="961" y="231"/>
                      <a:pt x="961" y="231"/>
                    </a:cubicBezTo>
                    <a:cubicBezTo>
                      <a:pt x="961" y="231"/>
                      <a:pt x="995" y="171"/>
                      <a:pt x="1028" y="101"/>
                    </a:cubicBezTo>
                    <a:cubicBezTo>
                      <a:pt x="1037" y="83"/>
                      <a:pt x="1054" y="51"/>
                      <a:pt x="1045" y="31"/>
                    </a:cubicBezTo>
                    <a:cubicBezTo>
                      <a:pt x="1031" y="0"/>
                      <a:pt x="992" y="13"/>
                      <a:pt x="972" y="33"/>
                    </a:cubicBezTo>
                    <a:cubicBezTo>
                      <a:pt x="898" y="160"/>
                      <a:pt x="898" y="160"/>
                      <a:pt x="898" y="160"/>
                    </a:cubicBezTo>
                    <a:cubicBezTo>
                      <a:pt x="723" y="257"/>
                      <a:pt x="723" y="257"/>
                      <a:pt x="723" y="257"/>
                    </a:cubicBezTo>
                    <a:cubicBezTo>
                      <a:pt x="723" y="257"/>
                      <a:pt x="622" y="257"/>
                      <a:pt x="548" y="257"/>
                    </a:cubicBezTo>
                    <a:cubicBezTo>
                      <a:pt x="473" y="257"/>
                      <a:pt x="447" y="209"/>
                      <a:pt x="447" y="209"/>
                    </a:cubicBezTo>
                    <a:cubicBezTo>
                      <a:pt x="447" y="209"/>
                      <a:pt x="495" y="209"/>
                      <a:pt x="570" y="209"/>
                    </a:cubicBezTo>
                    <a:cubicBezTo>
                      <a:pt x="644" y="209"/>
                      <a:pt x="667" y="194"/>
                      <a:pt x="667" y="141"/>
                    </a:cubicBezTo>
                    <a:cubicBezTo>
                      <a:pt x="667" y="89"/>
                      <a:pt x="596" y="100"/>
                      <a:pt x="596" y="100"/>
                    </a:cubicBezTo>
                    <a:cubicBezTo>
                      <a:pt x="536" y="100"/>
                      <a:pt x="536" y="100"/>
                      <a:pt x="536" y="100"/>
                    </a:cubicBezTo>
                    <a:cubicBezTo>
                      <a:pt x="536" y="100"/>
                      <a:pt x="406" y="100"/>
                      <a:pt x="360" y="100"/>
                    </a:cubicBezTo>
                    <a:cubicBezTo>
                      <a:pt x="315" y="100"/>
                      <a:pt x="289" y="119"/>
                      <a:pt x="289" y="119"/>
                    </a:cubicBezTo>
                    <a:cubicBezTo>
                      <a:pt x="148" y="182"/>
                      <a:pt x="148" y="182"/>
                      <a:pt x="148" y="182"/>
                    </a:cubicBezTo>
                    <a:cubicBezTo>
                      <a:pt x="148" y="182"/>
                      <a:pt x="99" y="201"/>
                      <a:pt x="49" y="201"/>
                    </a:cubicBezTo>
                    <a:cubicBezTo>
                      <a:pt x="0" y="201"/>
                      <a:pt x="0" y="201"/>
                      <a:pt x="0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90"/>
              <p:cNvSpPr/>
              <p:nvPr/>
            </p:nvSpPr>
            <p:spPr bwMode="auto">
              <a:xfrm>
                <a:off x="4603750" y="2652713"/>
                <a:ext cx="1143000" cy="1162050"/>
              </a:xfrm>
              <a:custGeom>
                <a:avLst/>
                <a:gdLst>
                  <a:gd name="T0" fmla="*/ 360 w 720"/>
                  <a:gd name="T1" fmla="*/ 0 h 732"/>
                  <a:gd name="T2" fmla="*/ 0 w 720"/>
                  <a:gd name="T3" fmla="*/ 732 h 732"/>
                  <a:gd name="T4" fmla="*/ 365 w 720"/>
                  <a:gd name="T5" fmla="*/ 616 h 732"/>
                  <a:gd name="T6" fmla="*/ 720 w 720"/>
                  <a:gd name="T7" fmla="*/ 732 h 732"/>
                  <a:gd name="T8" fmla="*/ 360 w 720"/>
                  <a:gd name="T9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732">
                    <a:moveTo>
                      <a:pt x="360" y="0"/>
                    </a:moveTo>
                    <a:lnTo>
                      <a:pt x="0" y="732"/>
                    </a:lnTo>
                    <a:lnTo>
                      <a:pt x="365" y="616"/>
                    </a:lnTo>
                    <a:lnTo>
                      <a:pt x="720" y="732"/>
                    </a:lnTo>
                    <a:lnTo>
                      <a:pt x="3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Rectangle 191"/>
              <p:cNvSpPr>
                <a:spLocks noChangeArrowheads="1"/>
              </p:cNvSpPr>
              <p:nvPr/>
            </p:nvSpPr>
            <p:spPr bwMode="auto">
              <a:xfrm>
                <a:off x="5002213" y="4171950"/>
                <a:ext cx="349250" cy="10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192"/>
              <p:cNvSpPr>
                <a:spLocks noChangeArrowheads="1"/>
              </p:cNvSpPr>
              <p:nvPr/>
            </p:nvSpPr>
            <p:spPr bwMode="auto">
              <a:xfrm>
                <a:off x="5002213" y="3983038"/>
                <a:ext cx="349250" cy="1174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93"/>
              <p:cNvSpPr/>
              <p:nvPr/>
            </p:nvSpPr>
            <p:spPr bwMode="auto">
              <a:xfrm>
                <a:off x="5002213" y="3727450"/>
                <a:ext cx="349250" cy="184150"/>
              </a:xfrm>
              <a:custGeom>
                <a:avLst/>
                <a:gdLst>
                  <a:gd name="T0" fmla="*/ 0 w 220"/>
                  <a:gd name="T1" fmla="*/ 36 h 116"/>
                  <a:gd name="T2" fmla="*/ 0 w 220"/>
                  <a:gd name="T3" fmla="*/ 116 h 116"/>
                  <a:gd name="T4" fmla="*/ 220 w 220"/>
                  <a:gd name="T5" fmla="*/ 116 h 116"/>
                  <a:gd name="T6" fmla="*/ 220 w 220"/>
                  <a:gd name="T7" fmla="*/ 33 h 116"/>
                  <a:gd name="T8" fmla="*/ 116 w 220"/>
                  <a:gd name="T9" fmla="*/ 0 h 116"/>
                  <a:gd name="T10" fmla="*/ 0 w 220"/>
                  <a:gd name="T11" fmla="*/ 3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116">
                    <a:moveTo>
                      <a:pt x="0" y="36"/>
                    </a:moveTo>
                    <a:lnTo>
                      <a:pt x="0" y="116"/>
                    </a:lnTo>
                    <a:lnTo>
                      <a:pt x="220" y="116"/>
                    </a:lnTo>
                    <a:lnTo>
                      <a:pt x="220" y="33"/>
                    </a:lnTo>
                    <a:lnTo>
                      <a:pt x="116" y="0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94"/>
              <p:cNvSpPr/>
              <p:nvPr/>
            </p:nvSpPr>
            <p:spPr bwMode="auto">
              <a:xfrm>
                <a:off x="5765800" y="2024063"/>
                <a:ext cx="1141413" cy="1162050"/>
              </a:xfrm>
              <a:custGeom>
                <a:avLst/>
                <a:gdLst>
                  <a:gd name="T0" fmla="*/ 360 w 719"/>
                  <a:gd name="T1" fmla="*/ 0 h 732"/>
                  <a:gd name="T2" fmla="*/ 0 w 719"/>
                  <a:gd name="T3" fmla="*/ 732 h 732"/>
                  <a:gd name="T4" fmla="*/ 364 w 719"/>
                  <a:gd name="T5" fmla="*/ 616 h 732"/>
                  <a:gd name="T6" fmla="*/ 719 w 719"/>
                  <a:gd name="T7" fmla="*/ 732 h 732"/>
                  <a:gd name="T8" fmla="*/ 360 w 719"/>
                  <a:gd name="T9" fmla="*/ 0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9" h="732">
                    <a:moveTo>
                      <a:pt x="360" y="0"/>
                    </a:moveTo>
                    <a:lnTo>
                      <a:pt x="0" y="732"/>
                    </a:lnTo>
                    <a:lnTo>
                      <a:pt x="364" y="616"/>
                    </a:lnTo>
                    <a:lnTo>
                      <a:pt x="719" y="732"/>
                    </a:lnTo>
                    <a:lnTo>
                      <a:pt x="3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Rectangle 195"/>
              <p:cNvSpPr>
                <a:spLocks noChangeArrowheads="1"/>
              </p:cNvSpPr>
              <p:nvPr/>
            </p:nvSpPr>
            <p:spPr bwMode="auto">
              <a:xfrm>
                <a:off x="6164263" y="4171950"/>
                <a:ext cx="3492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Rectangle 196"/>
              <p:cNvSpPr>
                <a:spLocks noChangeArrowheads="1"/>
              </p:cNvSpPr>
              <p:nvPr/>
            </p:nvSpPr>
            <p:spPr bwMode="auto">
              <a:xfrm>
                <a:off x="6164263" y="3983038"/>
                <a:ext cx="349250" cy="1174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Rectangle 197"/>
              <p:cNvSpPr>
                <a:spLocks noChangeArrowheads="1"/>
              </p:cNvSpPr>
              <p:nvPr/>
            </p:nvSpPr>
            <p:spPr bwMode="auto">
              <a:xfrm>
                <a:off x="6164263" y="3790950"/>
                <a:ext cx="34925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Rectangle 198"/>
              <p:cNvSpPr>
                <a:spLocks noChangeArrowheads="1"/>
              </p:cNvSpPr>
              <p:nvPr/>
            </p:nvSpPr>
            <p:spPr bwMode="auto">
              <a:xfrm>
                <a:off x="6164263" y="3595688"/>
                <a:ext cx="349250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Rectangle 199"/>
              <p:cNvSpPr>
                <a:spLocks noChangeArrowheads="1"/>
              </p:cNvSpPr>
              <p:nvPr/>
            </p:nvSpPr>
            <p:spPr bwMode="auto">
              <a:xfrm>
                <a:off x="6164263" y="3408363"/>
                <a:ext cx="349250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200"/>
              <p:cNvSpPr/>
              <p:nvPr/>
            </p:nvSpPr>
            <p:spPr bwMode="auto">
              <a:xfrm>
                <a:off x="6164263" y="3095625"/>
                <a:ext cx="349250" cy="241300"/>
              </a:xfrm>
              <a:custGeom>
                <a:avLst/>
                <a:gdLst>
                  <a:gd name="T0" fmla="*/ 0 w 220"/>
                  <a:gd name="T1" fmla="*/ 38 h 152"/>
                  <a:gd name="T2" fmla="*/ 0 w 220"/>
                  <a:gd name="T3" fmla="*/ 152 h 152"/>
                  <a:gd name="T4" fmla="*/ 220 w 220"/>
                  <a:gd name="T5" fmla="*/ 152 h 152"/>
                  <a:gd name="T6" fmla="*/ 220 w 220"/>
                  <a:gd name="T7" fmla="*/ 36 h 152"/>
                  <a:gd name="T8" fmla="*/ 116 w 220"/>
                  <a:gd name="T9" fmla="*/ 0 h 152"/>
                  <a:gd name="T10" fmla="*/ 0 w 220"/>
                  <a:gd name="T11" fmla="*/ 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152">
                    <a:moveTo>
                      <a:pt x="0" y="38"/>
                    </a:moveTo>
                    <a:lnTo>
                      <a:pt x="0" y="152"/>
                    </a:lnTo>
                    <a:lnTo>
                      <a:pt x="220" y="152"/>
                    </a:lnTo>
                    <a:lnTo>
                      <a:pt x="220" y="36"/>
                    </a:lnTo>
                    <a:lnTo>
                      <a:pt x="116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201"/>
              <p:cNvSpPr/>
              <p:nvPr/>
            </p:nvSpPr>
            <p:spPr bwMode="auto">
              <a:xfrm>
                <a:off x="6870700" y="1108075"/>
                <a:ext cx="1143000" cy="1160463"/>
              </a:xfrm>
              <a:custGeom>
                <a:avLst/>
                <a:gdLst>
                  <a:gd name="T0" fmla="*/ 360 w 720"/>
                  <a:gd name="T1" fmla="*/ 0 h 731"/>
                  <a:gd name="T2" fmla="*/ 0 w 720"/>
                  <a:gd name="T3" fmla="*/ 731 h 731"/>
                  <a:gd name="T4" fmla="*/ 364 w 720"/>
                  <a:gd name="T5" fmla="*/ 615 h 731"/>
                  <a:gd name="T6" fmla="*/ 720 w 720"/>
                  <a:gd name="T7" fmla="*/ 731 h 731"/>
                  <a:gd name="T8" fmla="*/ 360 w 720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0" h="731">
                    <a:moveTo>
                      <a:pt x="360" y="0"/>
                    </a:moveTo>
                    <a:lnTo>
                      <a:pt x="0" y="731"/>
                    </a:lnTo>
                    <a:lnTo>
                      <a:pt x="364" y="615"/>
                    </a:lnTo>
                    <a:lnTo>
                      <a:pt x="720" y="731"/>
                    </a:lnTo>
                    <a:lnTo>
                      <a:pt x="3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Rectangle 202"/>
              <p:cNvSpPr>
                <a:spLocks noChangeArrowheads="1"/>
              </p:cNvSpPr>
              <p:nvPr/>
            </p:nvSpPr>
            <p:spPr bwMode="auto">
              <a:xfrm>
                <a:off x="7264400" y="4130675"/>
                <a:ext cx="354013" cy="142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Rectangle 203"/>
              <p:cNvSpPr>
                <a:spLocks noChangeArrowheads="1"/>
              </p:cNvSpPr>
              <p:nvPr/>
            </p:nvSpPr>
            <p:spPr bwMode="auto">
              <a:xfrm>
                <a:off x="7264400" y="3952875"/>
                <a:ext cx="354013" cy="1063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Rectangle 204"/>
              <p:cNvSpPr>
                <a:spLocks noChangeArrowheads="1"/>
              </p:cNvSpPr>
              <p:nvPr/>
            </p:nvSpPr>
            <p:spPr bwMode="auto">
              <a:xfrm>
                <a:off x="7264400" y="3760788"/>
                <a:ext cx="354013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Rectangle 205"/>
              <p:cNvSpPr>
                <a:spLocks noChangeArrowheads="1"/>
              </p:cNvSpPr>
              <p:nvPr/>
            </p:nvSpPr>
            <p:spPr bwMode="auto">
              <a:xfrm>
                <a:off x="7264400" y="3570288"/>
                <a:ext cx="354013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Rectangle 206"/>
              <p:cNvSpPr>
                <a:spLocks noChangeArrowheads="1"/>
              </p:cNvSpPr>
              <p:nvPr/>
            </p:nvSpPr>
            <p:spPr bwMode="auto">
              <a:xfrm>
                <a:off x="7264400" y="3378200"/>
                <a:ext cx="354013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Rectangle 207"/>
              <p:cNvSpPr>
                <a:spLocks noChangeArrowheads="1"/>
              </p:cNvSpPr>
              <p:nvPr/>
            </p:nvSpPr>
            <p:spPr bwMode="auto">
              <a:xfrm>
                <a:off x="7264400" y="3190875"/>
                <a:ext cx="354013" cy="1158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Rectangle 208"/>
              <p:cNvSpPr>
                <a:spLocks noChangeArrowheads="1"/>
              </p:cNvSpPr>
              <p:nvPr/>
            </p:nvSpPr>
            <p:spPr bwMode="auto">
              <a:xfrm>
                <a:off x="7264400" y="2998788"/>
                <a:ext cx="354013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Rectangle 209"/>
              <p:cNvSpPr>
                <a:spLocks noChangeArrowheads="1"/>
              </p:cNvSpPr>
              <p:nvPr/>
            </p:nvSpPr>
            <p:spPr bwMode="auto">
              <a:xfrm>
                <a:off x="7264400" y="2803525"/>
                <a:ext cx="354013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Rectangle 210"/>
              <p:cNvSpPr>
                <a:spLocks noChangeArrowheads="1"/>
              </p:cNvSpPr>
              <p:nvPr/>
            </p:nvSpPr>
            <p:spPr bwMode="auto">
              <a:xfrm>
                <a:off x="7264400" y="2614613"/>
                <a:ext cx="354013" cy="1174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11"/>
              <p:cNvSpPr/>
              <p:nvPr/>
            </p:nvSpPr>
            <p:spPr bwMode="auto">
              <a:xfrm>
                <a:off x="7264400" y="2178050"/>
                <a:ext cx="354013" cy="365125"/>
              </a:xfrm>
              <a:custGeom>
                <a:avLst/>
                <a:gdLst>
                  <a:gd name="T0" fmla="*/ 0 w 223"/>
                  <a:gd name="T1" fmla="*/ 38 h 230"/>
                  <a:gd name="T2" fmla="*/ 0 w 223"/>
                  <a:gd name="T3" fmla="*/ 230 h 230"/>
                  <a:gd name="T4" fmla="*/ 223 w 223"/>
                  <a:gd name="T5" fmla="*/ 230 h 230"/>
                  <a:gd name="T6" fmla="*/ 223 w 223"/>
                  <a:gd name="T7" fmla="*/ 36 h 230"/>
                  <a:gd name="T8" fmla="*/ 116 w 223"/>
                  <a:gd name="T9" fmla="*/ 0 h 230"/>
                  <a:gd name="T10" fmla="*/ 0 w 223"/>
                  <a:gd name="T11" fmla="*/ 38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3" h="230">
                    <a:moveTo>
                      <a:pt x="0" y="38"/>
                    </a:moveTo>
                    <a:lnTo>
                      <a:pt x="0" y="230"/>
                    </a:lnTo>
                    <a:lnTo>
                      <a:pt x="223" y="230"/>
                    </a:lnTo>
                    <a:lnTo>
                      <a:pt x="223" y="36"/>
                    </a:lnTo>
                    <a:lnTo>
                      <a:pt x="116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10199662" y="4591454"/>
            <a:ext cx="775209" cy="637746"/>
            <a:chOff x="10199662" y="4591454"/>
            <a:chExt cx="775209" cy="637746"/>
          </a:xfrm>
        </p:grpSpPr>
        <p:sp>
          <p:nvSpPr>
            <p:cNvPr id="12" name="矩形 11"/>
            <p:cNvSpPr/>
            <p:nvPr/>
          </p:nvSpPr>
          <p:spPr>
            <a:xfrm>
              <a:off x="10199662" y="4591454"/>
              <a:ext cx="775209" cy="637746"/>
            </a:xfrm>
            <a:prstGeom prst="rect">
              <a:avLst/>
            </a:pr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Freeform 17"/>
            <p:cNvSpPr>
              <a:spLocks noEditPoints="1"/>
            </p:cNvSpPr>
            <p:nvPr/>
          </p:nvSpPr>
          <p:spPr bwMode="auto">
            <a:xfrm rot="20811102">
              <a:off x="10268756" y="4801152"/>
              <a:ext cx="667500" cy="258758"/>
            </a:xfrm>
            <a:custGeom>
              <a:avLst/>
              <a:gdLst>
                <a:gd name="T0" fmla="*/ 54 w 415"/>
                <a:gd name="T1" fmla="*/ 102 h 159"/>
                <a:gd name="T2" fmla="*/ 0 w 415"/>
                <a:gd name="T3" fmla="*/ 105 h 159"/>
                <a:gd name="T4" fmla="*/ 30 w 415"/>
                <a:gd name="T5" fmla="*/ 90 h 159"/>
                <a:gd name="T6" fmla="*/ 31 w 415"/>
                <a:gd name="T7" fmla="*/ 90 h 159"/>
                <a:gd name="T8" fmla="*/ 67 w 415"/>
                <a:gd name="T9" fmla="*/ 96 h 159"/>
                <a:gd name="T10" fmla="*/ 54 w 415"/>
                <a:gd name="T11" fmla="*/ 102 h 159"/>
                <a:gd name="T12" fmla="*/ 314 w 415"/>
                <a:gd name="T13" fmla="*/ 37 h 159"/>
                <a:gd name="T14" fmla="*/ 326 w 415"/>
                <a:gd name="T15" fmla="*/ 38 h 159"/>
                <a:gd name="T16" fmla="*/ 332 w 415"/>
                <a:gd name="T17" fmla="*/ 21 h 159"/>
                <a:gd name="T18" fmla="*/ 319 w 415"/>
                <a:gd name="T19" fmla="*/ 2 h 159"/>
                <a:gd name="T20" fmla="*/ 298 w 415"/>
                <a:gd name="T21" fmla="*/ 0 h 159"/>
                <a:gd name="T22" fmla="*/ 283 w 415"/>
                <a:gd name="T23" fmla="*/ 20 h 159"/>
                <a:gd name="T24" fmla="*/ 314 w 415"/>
                <a:gd name="T25" fmla="*/ 37 h 159"/>
                <a:gd name="T26" fmla="*/ 397 w 415"/>
                <a:gd name="T27" fmla="*/ 56 h 159"/>
                <a:gd name="T28" fmla="*/ 397 w 415"/>
                <a:gd name="T29" fmla="*/ 75 h 159"/>
                <a:gd name="T30" fmla="*/ 415 w 415"/>
                <a:gd name="T31" fmla="*/ 66 h 159"/>
                <a:gd name="T32" fmla="*/ 397 w 415"/>
                <a:gd name="T33" fmla="*/ 56 h 159"/>
                <a:gd name="T34" fmla="*/ 385 w 415"/>
                <a:gd name="T35" fmla="*/ 77 h 159"/>
                <a:gd name="T36" fmla="*/ 295 w 415"/>
                <a:gd name="T37" fmla="*/ 103 h 159"/>
                <a:gd name="T38" fmla="*/ 292 w 415"/>
                <a:gd name="T39" fmla="*/ 103 h 159"/>
                <a:gd name="T40" fmla="*/ 181 w 415"/>
                <a:gd name="T41" fmla="*/ 151 h 159"/>
                <a:gd name="T42" fmla="*/ 86 w 415"/>
                <a:gd name="T43" fmla="*/ 154 h 159"/>
                <a:gd name="T44" fmla="*/ 160 w 415"/>
                <a:gd name="T45" fmla="*/ 113 h 159"/>
                <a:gd name="T46" fmla="*/ 170 w 415"/>
                <a:gd name="T47" fmla="*/ 99 h 159"/>
                <a:gd name="T48" fmla="*/ 33 w 415"/>
                <a:gd name="T49" fmla="*/ 78 h 159"/>
                <a:gd name="T50" fmla="*/ 2 w 415"/>
                <a:gd name="T51" fmla="*/ 3 h 159"/>
                <a:gd name="T52" fmla="*/ 18 w 415"/>
                <a:gd name="T53" fmla="*/ 3 h 159"/>
                <a:gd name="T54" fmla="*/ 47 w 415"/>
                <a:gd name="T55" fmla="*/ 14 h 159"/>
                <a:gd name="T56" fmla="*/ 69 w 415"/>
                <a:gd name="T57" fmla="*/ 36 h 159"/>
                <a:gd name="T58" fmla="*/ 123 w 415"/>
                <a:gd name="T59" fmla="*/ 51 h 159"/>
                <a:gd name="T60" fmla="*/ 235 w 415"/>
                <a:gd name="T61" fmla="*/ 24 h 159"/>
                <a:gd name="T62" fmla="*/ 310 w 415"/>
                <a:gd name="T63" fmla="*/ 48 h 159"/>
                <a:gd name="T64" fmla="*/ 385 w 415"/>
                <a:gd name="T65" fmla="*/ 55 h 159"/>
                <a:gd name="T66" fmla="*/ 385 w 415"/>
                <a:gd name="T67" fmla="*/ 77 h 159"/>
                <a:gd name="T68" fmla="*/ 301 w 415"/>
                <a:gd name="T69" fmla="*/ 56 h 159"/>
                <a:gd name="T70" fmla="*/ 239 w 415"/>
                <a:gd name="T71" fmla="*/ 36 h 159"/>
                <a:gd name="T72" fmla="*/ 209 w 415"/>
                <a:gd name="T73" fmla="*/ 41 h 159"/>
                <a:gd name="T74" fmla="*/ 259 w 415"/>
                <a:gd name="T75" fmla="*/ 69 h 159"/>
                <a:gd name="T76" fmla="*/ 301 w 415"/>
                <a:gd name="T77" fmla="*/ 5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5" h="159">
                  <a:moveTo>
                    <a:pt x="54" y="102"/>
                  </a:moveTo>
                  <a:cubicBezTo>
                    <a:pt x="34" y="110"/>
                    <a:pt x="0" y="105"/>
                    <a:pt x="0" y="105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1" y="90"/>
                    <a:pt x="31" y="90"/>
                    <a:pt x="31" y="90"/>
                  </a:cubicBezTo>
                  <a:cubicBezTo>
                    <a:pt x="31" y="90"/>
                    <a:pt x="46" y="93"/>
                    <a:pt x="67" y="96"/>
                  </a:cubicBezTo>
                  <a:cubicBezTo>
                    <a:pt x="64" y="98"/>
                    <a:pt x="59" y="100"/>
                    <a:pt x="54" y="102"/>
                  </a:cubicBezTo>
                  <a:close/>
                  <a:moveTo>
                    <a:pt x="314" y="37"/>
                  </a:moveTo>
                  <a:cubicBezTo>
                    <a:pt x="317" y="37"/>
                    <a:pt x="321" y="37"/>
                    <a:pt x="326" y="38"/>
                  </a:cubicBezTo>
                  <a:cubicBezTo>
                    <a:pt x="328" y="35"/>
                    <a:pt x="330" y="29"/>
                    <a:pt x="332" y="21"/>
                  </a:cubicBezTo>
                  <a:cubicBezTo>
                    <a:pt x="336" y="10"/>
                    <a:pt x="328" y="4"/>
                    <a:pt x="319" y="2"/>
                  </a:cubicBezTo>
                  <a:cubicBezTo>
                    <a:pt x="306" y="1"/>
                    <a:pt x="298" y="0"/>
                    <a:pt x="298" y="0"/>
                  </a:cubicBezTo>
                  <a:cubicBezTo>
                    <a:pt x="283" y="20"/>
                    <a:pt x="283" y="20"/>
                    <a:pt x="283" y="20"/>
                  </a:cubicBezTo>
                  <a:cubicBezTo>
                    <a:pt x="299" y="26"/>
                    <a:pt x="309" y="33"/>
                    <a:pt x="314" y="37"/>
                  </a:cubicBezTo>
                  <a:close/>
                  <a:moveTo>
                    <a:pt x="397" y="56"/>
                  </a:moveTo>
                  <a:cubicBezTo>
                    <a:pt x="397" y="75"/>
                    <a:pt x="397" y="75"/>
                    <a:pt x="397" y="75"/>
                  </a:cubicBezTo>
                  <a:cubicBezTo>
                    <a:pt x="407" y="74"/>
                    <a:pt x="415" y="70"/>
                    <a:pt x="415" y="66"/>
                  </a:cubicBezTo>
                  <a:cubicBezTo>
                    <a:pt x="415" y="62"/>
                    <a:pt x="407" y="57"/>
                    <a:pt x="397" y="56"/>
                  </a:cubicBezTo>
                  <a:close/>
                  <a:moveTo>
                    <a:pt x="385" y="77"/>
                  </a:moveTo>
                  <a:cubicBezTo>
                    <a:pt x="385" y="77"/>
                    <a:pt x="371" y="103"/>
                    <a:pt x="295" y="103"/>
                  </a:cubicBezTo>
                  <a:cubicBezTo>
                    <a:pt x="294" y="103"/>
                    <a:pt x="293" y="103"/>
                    <a:pt x="292" y="103"/>
                  </a:cubicBezTo>
                  <a:cubicBezTo>
                    <a:pt x="270" y="113"/>
                    <a:pt x="194" y="146"/>
                    <a:pt x="181" y="151"/>
                  </a:cubicBezTo>
                  <a:cubicBezTo>
                    <a:pt x="161" y="159"/>
                    <a:pt x="137" y="159"/>
                    <a:pt x="86" y="154"/>
                  </a:cubicBezTo>
                  <a:cubicBezTo>
                    <a:pt x="160" y="113"/>
                    <a:pt x="160" y="113"/>
                    <a:pt x="160" y="113"/>
                  </a:cubicBezTo>
                  <a:cubicBezTo>
                    <a:pt x="167" y="107"/>
                    <a:pt x="172" y="103"/>
                    <a:pt x="170" y="99"/>
                  </a:cubicBezTo>
                  <a:cubicBezTo>
                    <a:pt x="107" y="91"/>
                    <a:pt x="33" y="78"/>
                    <a:pt x="33" y="78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1" y="3"/>
                    <a:pt x="18" y="3"/>
                  </a:cubicBezTo>
                  <a:cubicBezTo>
                    <a:pt x="29" y="3"/>
                    <a:pt x="38" y="5"/>
                    <a:pt x="47" y="14"/>
                  </a:cubicBezTo>
                  <a:cubicBezTo>
                    <a:pt x="52" y="19"/>
                    <a:pt x="59" y="27"/>
                    <a:pt x="69" y="36"/>
                  </a:cubicBezTo>
                  <a:cubicBezTo>
                    <a:pt x="86" y="54"/>
                    <a:pt x="99" y="58"/>
                    <a:pt x="123" y="51"/>
                  </a:cubicBezTo>
                  <a:cubicBezTo>
                    <a:pt x="159" y="41"/>
                    <a:pt x="208" y="24"/>
                    <a:pt x="235" y="24"/>
                  </a:cubicBezTo>
                  <a:cubicBezTo>
                    <a:pt x="284" y="24"/>
                    <a:pt x="310" y="48"/>
                    <a:pt x="310" y="48"/>
                  </a:cubicBezTo>
                  <a:cubicBezTo>
                    <a:pt x="310" y="48"/>
                    <a:pt x="374" y="53"/>
                    <a:pt x="385" y="55"/>
                  </a:cubicBezTo>
                  <a:cubicBezTo>
                    <a:pt x="385" y="58"/>
                    <a:pt x="385" y="77"/>
                    <a:pt x="385" y="77"/>
                  </a:cubicBezTo>
                  <a:close/>
                  <a:moveTo>
                    <a:pt x="301" y="56"/>
                  </a:moveTo>
                  <a:cubicBezTo>
                    <a:pt x="298" y="54"/>
                    <a:pt x="277" y="37"/>
                    <a:pt x="239" y="36"/>
                  </a:cubicBezTo>
                  <a:cubicBezTo>
                    <a:pt x="232" y="36"/>
                    <a:pt x="221" y="38"/>
                    <a:pt x="209" y="41"/>
                  </a:cubicBezTo>
                  <a:cubicBezTo>
                    <a:pt x="221" y="60"/>
                    <a:pt x="235" y="69"/>
                    <a:pt x="259" y="69"/>
                  </a:cubicBezTo>
                  <a:cubicBezTo>
                    <a:pt x="276" y="70"/>
                    <a:pt x="291" y="65"/>
                    <a:pt x="301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16585" y="2025650"/>
            <a:ext cx="5539105" cy="3436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846712"/>
            <a:ext cx="2854846" cy="1294899"/>
          </a:xfrm>
          <a:prstGeom prst="rect">
            <a:avLst/>
          </a:pr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4845" y="4828977"/>
            <a:ext cx="9335567" cy="1312634"/>
          </a:xfrm>
          <a:prstGeom prst="rect">
            <a:avLst/>
          </a:prstGeom>
          <a:solidFill>
            <a:srgbClr val="00C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3"/>
          <p:cNvSpPr txBox="1"/>
          <p:nvPr/>
        </p:nvSpPr>
        <p:spPr>
          <a:xfrm>
            <a:off x="1558702" y="428328"/>
            <a:ext cx="216024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en-US" sz="36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F:\PPT加油\3. 免版权\new-york-668616_960_720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5" b="30937"/>
          <a:stretch>
            <a:fillRect/>
          </a:stretch>
        </p:blipFill>
        <p:spPr bwMode="auto">
          <a:xfrm>
            <a:off x="-7690" y="1893962"/>
            <a:ext cx="12198103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25208" y="5271591"/>
            <a:ext cx="26057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土木工程爆破队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8612" y="4940910"/>
            <a:ext cx="7449434" cy="112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小程序前端使用技术：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SS、html、JavaScript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web管理页面前端语言：html、js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后端语言：采用Java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数据库相关技术：springboot MySQL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2" grpId="0" bldLvl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rot="198227">
            <a:off x="-49555" y="2954307"/>
            <a:ext cx="12256069" cy="865720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4B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21338589" flipV="1">
            <a:off x="-25474" y="2994928"/>
            <a:ext cx="12256069" cy="434071"/>
          </a:xfrm>
          <a:custGeom>
            <a:avLst/>
            <a:gdLst>
              <a:gd name="connsiteX0" fmla="*/ 20526 w 12256069"/>
              <a:gd name="connsiteY0" fmla="*/ 79640 h 865720"/>
              <a:gd name="connsiteX1" fmla="*/ 165669 w 12256069"/>
              <a:gd name="connsiteY1" fmla="*/ 253811 h 865720"/>
              <a:gd name="connsiteX2" fmla="*/ 1239726 w 12256069"/>
              <a:gd name="connsiteY2" fmla="*/ 863411 h 865720"/>
              <a:gd name="connsiteX3" fmla="*/ 2995955 w 12256069"/>
              <a:gd name="connsiteY3" fmla="*/ 7068 h 865720"/>
              <a:gd name="connsiteX4" fmla="*/ 4636069 w 12256069"/>
              <a:gd name="connsiteY4" fmla="*/ 544097 h 865720"/>
              <a:gd name="connsiteX5" fmla="*/ 6029441 w 12256069"/>
              <a:gd name="connsiteY5" fmla="*/ 573125 h 865720"/>
              <a:gd name="connsiteX6" fmla="*/ 7234126 w 12256069"/>
              <a:gd name="connsiteY6" fmla="*/ 7068 h 865720"/>
              <a:gd name="connsiteX7" fmla="*/ 8627498 w 12256069"/>
              <a:gd name="connsiteY7" fmla="*/ 457011 h 865720"/>
              <a:gd name="connsiteX8" fmla="*/ 9875726 w 12256069"/>
              <a:gd name="connsiteY8" fmla="*/ 7068 h 865720"/>
              <a:gd name="connsiteX9" fmla="*/ 11225555 w 12256069"/>
              <a:gd name="connsiteY9" fmla="*/ 195754 h 865720"/>
              <a:gd name="connsiteX10" fmla="*/ 11835155 w 12256069"/>
              <a:gd name="connsiteY10" fmla="*/ 384440 h 865720"/>
              <a:gd name="connsiteX11" fmla="*/ 12256069 w 12256069"/>
              <a:gd name="connsiteY11" fmla="*/ 398954 h 86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56069" h="865720">
                <a:moveTo>
                  <a:pt x="20526" y="79640"/>
                </a:moveTo>
                <a:cubicBezTo>
                  <a:pt x="-8503" y="101411"/>
                  <a:pt x="-37531" y="123183"/>
                  <a:pt x="165669" y="253811"/>
                </a:cubicBezTo>
                <a:cubicBezTo>
                  <a:pt x="368869" y="384440"/>
                  <a:pt x="768012" y="904535"/>
                  <a:pt x="1239726" y="863411"/>
                </a:cubicBezTo>
                <a:cubicBezTo>
                  <a:pt x="1711440" y="822287"/>
                  <a:pt x="2429898" y="60287"/>
                  <a:pt x="2995955" y="7068"/>
                </a:cubicBezTo>
                <a:cubicBezTo>
                  <a:pt x="3562012" y="-46151"/>
                  <a:pt x="4130488" y="449754"/>
                  <a:pt x="4636069" y="544097"/>
                </a:cubicBezTo>
                <a:cubicBezTo>
                  <a:pt x="5141650" y="638440"/>
                  <a:pt x="5596432" y="662630"/>
                  <a:pt x="6029441" y="573125"/>
                </a:cubicBezTo>
                <a:cubicBezTo>
                  <a:pt x="6462450" y="483620"/>
                  <a:pt x="6801117" y="26420"/>
                  <a:pt x="7234126" y="7068"/>
                </a:cubicBezTo>
                <a:cubicBezTo>
                  <a:pt x="7667136" y="-12284"/>
                  <a:pt x="8187231" y="457011"/>
                  <a:pt x="8627498" y="457011"/>
                </a:cubicBezTo>
                <a:cubicBezTo>
                  <a:pt x="9067765" y="457011"/>
                  <a:pt x="9442717" y="50611"/>
                  <a:pt x="9875726" y="7068"/>
                </a:cubicBezTo>
                <a:cubicBezTo>
                  <a:pt x="10308736" y="-36475"/>
                  <a:pt x="10898984" y="132859"/>
                  <a:pt x="11225555" y="195754"/>
                </a:cubicBezTo>
                <a:cubicBezTo>
                  <a:pt x="11552126" y="258649"/>
                  <a:pt x="11663403" y="350573"/>
                  <a:pt x="11835155" y="384440"/>
                </a:cubicBezTo>
                <a:cubicBezTo>
                  <a:pt x="12006907" y="418307"/>
                  <a:pt x="12256069" y="398954"/>
                  <a:pt x="12256069" y="398954"/>
                </a:cubicBezTo>
              </a:path>
            </a:pathLst>
          </a:custGeom>
          <a:ln>
            <a:solidFill>
              <a:srgbClr val="00C8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5"/>
          <p:cNvSpPr/>
          <p:nvPr/>
        </p:nvSpPr>
        <p:spPr bwMode="auto">
          <a:xfrm rot="5400000">
            <a:off x="4466762" y="1526764"/>
            <a:ext cx="3271596" cy="2952328"/>
          </a:xfrm>
          <a:custGeom>
            <a:avLst/>
            <a:gdLst>
              <a:gd name="T0" fmla="*/ 1136760 w 2740"/>
              <a:gd name="T1" fmla="*/ 1235640 h 2446"/>
              <a:gd name="T2" fmla="*/ 1086026 w 2740"/>
              <a:gd name="T3" fmla="*/ 1286347 h 2446"/>
              <a:gd name="T4" fmla="*/ 1013624 w 2740"/>
              <a:gd name="T5" fmla="*/ 1305028 h 2446"/>
              <a:gd name="T6" fmla="*/ 431239 w 2740"/>
              <a:gd name="T7" fmla="*/ 1305028 h 2446"/>
              <a:gd name="T8" fmla="*/ 362009 w 2740"/>
              <a:gd name="T9" fmla="*/ 1286347 h 2446"/>
              <a:gd name="T10" fmla="*/ 311274 w 2740"/>
              <a:gd name="T11" fmla="*/ 1235107 h 2446"/>
              <a:gd name="T12" fmla="*/ 19025 w 2740"/>
              <a:gd name="T13" fmla="*/ 723770 h 2446"/>
              <a:gd name="T14" fmla="*/ 0 w 2740"/>
              <a:gd name="T15" fmla="*/ 652781 h 2446"/>
              <a:gd name="T16" fmla="*/ 19025 w 2740"/>
              <a:gd name="T17" fmla="*/ 581258 h 2446"/>
              <a:gd name="T18" fmla="*/ 310218 w 2740"/>
              <a:gd name="T19" fmla="*/ 72057 h 2446"/>
              <a:gd name="T20" fmla="*/ 362009 w 2740"/>
              <a:gd name="T21" fmla="*/ 19749 h 2446"/>
              <a:gd name="T22" fmla="*/ 428068 w 2740"/>
              <a:gd name="T23" fmla="*/ 534 h 2446"/>
              <a:gd name="T24" fmla="*/ 1012567 w 2740"/>
              <a:gd name="T25" fmla="*/ 534 h 2446"/>
              <a:gd name="T26" fmla="*/ 1086026 w 2740"/>
              <a:gd name="T27" fmla="*/ 19749 h 2446"/>
              <a:gd name="T28" fmla="*/ 1136760 w 2740"/>
              <a:gd name="T29" fmla="*/ 70456 h 2446"/>
              <a:gd name="T30" fmla="*/ 1427952 w 2740"/>
              <a:gd name="T31" fmla="*/ 579657 h 2446"/>
              <a:gd name="T32" fmla="*/ 1448034 w 2740"/>
              <a:gd name="T33" fmla="*/ 652781 h 2446"/>
              <a:gd name="T34" fmla="*/ 1427423 w 2740"/>
              <a:gd name="T35" fmla="*/ 726439 h 2446"/>
              <a:gd name="T36" fmla="*/ 1136760 w 2740"/>
              <a:gd name="T37" fmla="*/ 1235640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29779" y="1888328"/>
            <a:ext cx="1297399" cy="43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02</a:t>
            </a:r>
            <a:endParaRPr lang="zh-CN" altLang="en-US" sz="3200" b="1" dirty="0"/>
          </a:p>
        </p:txBody>
      </p:sp>
      <p:sp>
        <p:nvSpPr>
          <p:cNvPr id="22" name="文本框 3"/>
          <p:cNvSpPr txBox="1"/>
          <p:nvPr/>
        </p:nvSpPr>
        <p:spPr>
          <a:xfrm>
            <a:off x="4654415" y="2649436"/>
            <a:ext cx="4552881" cy="7067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 smtClean="0">
                <a:solidFill>
                  <a:srgbClr val="FBFC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 dirty="0" smtClean="0">
                <a:solidFill>
                  <a:srgbClr val="FBFC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sz="4000" b="1" dirty="0" smtClean="0">
                <a:solidFill>
                  <a:srgbClr val="FBFC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4000" b="1" dirty="0" smtClean="0">
              <a:solidFill>
                <a:srgbClr val="FBFC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0" grpId="0" animBg="1"/>
      <p:bldP spid="45" grpId="0"/>
      <p:bldP spid="2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1558702" y="409278"/>
            <a:ext cx="216024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sz="36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6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0121" y="3356992"/>
            <a:ext cx="6931349" cy="162018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12"/>
          <p:cNvSpPr/>
          <p:nvPr/>
        </p:nvSpPr>
        <p:spPr>
          <a:xfrm>
            <a:off x="1540121" y="3627022"/>
            <a:ext cx="6885601" cy="162018"/>
          </a:xfrm>
          <a:custGeom>
            <a:avLst/>
            <a:gdLst/>
            <a:ahLst/>
            <a:cxnLst/>
            <a:rect l="l" t="t" r="r" b="b"/>
            <a:pathLst>
              <a:path w="6885601" h="162018">
                <a:moveTo>
                  <a:pt x="0" y="0"/>
                </a:moveTo>
                <a:lnTo>
                  <a:pt x="6863886" y="0"/>
                </a:lnTo>
                <a:cubicBezTo>
                  <a:pt x="6867441" y="55065"/>
                  <a:pt x="6874351" y="109213"/>
                  <a:pt x="6885601" y="162018"/>
                </a:cubicBezTo>
                <a:lnTo>
                  <a:pt x="0" y="162018"/>
                </a:lnTo>
                <a:close/>
              </a:path>
            </a:pathLst>
          </a:custGeom>
          <a:solidFill>
            <a:srgbClr val="00C88A"/>
          </a:solidFill>
          <a:ln>
            <a:solidFill>
              <a:srgbClr val="00C8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91"/>
          <p:cNvSpPr>
            <a:spLocks noEditPoints="1"/>
          </p:cNvSpPr>
          <p:nvPr/>
        </p:nvSpPr>
        <p:spPr bwMode="auto">
          <a:xfrm>
            <a:off x="1558702" y="1844824"/>
            <a:ext cx="293174" cy="418025"/>
          </a:xfrm>
          <a:custGeom>
            <a:avLst/>
            <a:gdLst>
              <a:gd name="T0" fmla="*/ 8 w 348"/>
              <a:gd name="T1" fmla="*/ 0 h 414"/>
              <a:gd name="T2" fmla="*/ 0 w 348"/>
              <a:gd name="T3" fmla="*/ 406 h 414"/>
              <a:gd name="T4" fmla="*/ 340 w 348"/>
              <a:gd name="T5" fmla="*/ 414 h 414"/>
              <a:gd name="T6" fmla="*/ 348 w 348"/>
              <a:gd name="T7" fmla="*/ 8 h 414"/>
              <a:gd name="T8" fmla="*/ 333 w 348"/>
              <a:gd name="T9" fmla="*/ 399 h 414"/>
              <a:gd name="T10" fmla="*/ 15 w 348"/>
              <a:gd name="T11" fmla="*/ 15 h 414"/>
              <a:gd name="T12" fmla="*/ 333 w 348"/>
              <a:gd name="T13" fmla="*/ 399 h 414"/>
              <a:gd name="T14" fmla="*/ 33 w 348"/>
              <a:gd name="T15" fmla="*/ 43 h 414"/>
              <a:gd name="T16" fmla="*/ 307 w 348"/>
              <a:gd name="T17" fmla="*/ 36 h 414"/>
              <a:gd name="T18" fmla="*/ 315 w 348"/>
              <a:gd name="T19" fmla="*/ 104 h 414"/>
              <a:gd name="T20" fmla="*/ 41 w 348"/>
              <a:gd name="T21" fmla="*/ 111 h 414"/>
              <a:gd name="T22" fmla="*/ 108 w 348"/>
              <a:gd name="T23" fmla="*/ 141 h 414"/>
              <a:gd name="T24" fmla="*/ 123 w 348"/>
              <a:gd name="T25" fmla="*/ 203 h 414"/>
              <a:gd name="T26" fmla="*/ 53 w 348"/>
              <a:gd name="T27" fmla="*/ 210 h 414"/>
              <a:gd name="T28" fmla="*/ 108 w 348"/>
              <a:gd name="T29" fmla="*/ 195 h 414"/>
              <a:gd name="T30" fmla="*/ 198 w 348"/>
              <a:gd name="T31" fmla="*/ 141 h 414"/>
              <a:gd name="T32" fmla="*/ 212 w 348"/>
              <a:gd name="T33" fmla="*/ 203 h 414"/>
              <a:gd name="T34" fmla="*/ 143 w 348"/>
              <a:gd name="T35" fmla="*/ 210 h 414"/>
              <a:gd name="T36" fmla="*/ 198 w 348"/>
              <a:gd name="T37" fmla="*/ 195 h 414"/>
              <a:gd name="T38" fmla="*/ 287 w 348"/>
              <a:gd name="T39" fmla="*/ 141 h 414"/>
              <a:gd name="T40" fmla="*/ 302 w 348"/>
              <a:gd name="T41" fmla="*/ 203 h 414"/>
              <a:gd name="T42" fmla="*/ 233 w 348"/>
              <a:gd name="T43" fmla="*/ 210 h 414"/>
              <a:gd name="T44" fmla="*/ 287 w 348"/>
              <a:gd name="T45" fmla="*/ 195 h 414"/>
              <a:gd name="T46" fmla="*/ 108 w 348"/>
              <a:gd name="T47" fmla="*/ 314 h 414"/>
              <a:gd name="T48" fmla="*/ 123 w 348"/>
              <a:gd name="T49" fmla="*/ 376 h 414"/>
              <a:gd name="T50" fmla="*/ 53 w 348"/>
              <a:gd name="T51" fmla="*/ 384 h 414"/>
              <a:gd name="T52" fmla="*/ 108 w 348"/>
              <a:gd name="T53" fmla="*/ 369 h 414"/>
              <a:gd name="T54" fmla="*/ 198 w 348"/>
              <a:gd name="T55" fmla="*/ 314 h 414"/>
              <a:gd name="T56" fmla="*/ 212 w 348"/>
              <a:gd name="T57" fmla="*/ 376 h 414"/>
              <a:gd name="T58" fmla="*/ 143 w 348"/>
              <a:gd name="T59" fmla="*/ 384 h 414"/>
              <a:gd name="T60" fmla="*/ 198 w 348"/>
              <a:gd name="T61" fmla="*/ 369 h 414"/>
              <a:gd name="T62" fmla="*/ 287 w 348"/>
              <a:gd name="T63" fmla="*/ 314 h 414"/>
              <a:gd name="T64" fmla="*/ 302 w 348"/>
              <a:gd name="T65" fmla="*/ 376 h 414"/>
              <a:gd name="T66" fmla="*/ 233 w 348"/>
              <a:gd name="T67" fmla="*/ 384 h 414"/>
              <a:gd name="T68" fmla="*/ 287 w 348"/>
              <a:gd name="T69" fmla="*/ 369 h 414"/>
              <a:gd name="T70" fmla="*/ 108 w 348"/>
              <a:gd name="T71" fmla="*/ 227 h 414"/>
              <a:gd name="T72" fmla="*/ 123 w 348"/>
              <a:gd name="T73" fmla="*/ 289 h 414"/>
              <a:gd name="T74" fmla="*/ 53 w 348"/>
              <a:gd name="T75" fmla="*/ 297 h 414"/>
              <a:gd name="T76" fmla="*/ 108 w 348"/>
              <a:gd name="T77" fmla="*/ 282 h 414"/>
              <a:gd name="T78" fmla="*/ 198 w 348"/>
              <a:gd name="T79" fmla="*/ 227 h 414"/>
              <a:gd name="T80" fmla="*/ 212 w 348"/>
              <a:gd name="T81" fmla="*/ 289 h 414"/>
              <a:gd name="T82" fmla="*/ 143 w 348"/>
              <a:gd name="T83" fmla="*/ 297 h 414"/>
              <a:gd name="T84" fmla="*/ 198 w 348"/>
              <a:gd name="T85" fmla="*/ 282 h 414"/>
              <a:gd name="T86" fmla="*/ 287 w 348"/>
              <a:gd name="T87" fmla="*/ 227 h 414"/>
              <a:gd name="T88" fmla="*/ 302 w 348"/>
              <a:gd name="T89" fmla="*/ 289 h 414"/>
              <a:gd name="T90" fmla="*/ 233 w 348"/>
              <a:gd name="T91" fmla="*/ 297 h 414"/>
              <a:gd name="T92" fmla="*/ 287 w 348"/>
              <a:gd name="T93" fmla="*/ 282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8" h="414">
                <a:moveTo>
                  <a:pt x="34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410"/>
                  <a:pt x="4" y="414"/>
                  <a:pt x="8" y="414"/>
                </a:cubicBezTo>
                <a:cubicBezTo>
                  <a:pt x="340" y="414"/>
                  <a:pt x="340" y="414"/>
                  <a:pt x="340" y="414"/>
                </a:cubicBezTo>
                <a:cubicBezTo>
                  <a:pt x="344" y="414"/>
                  <a:pt x="348" y="410"/>
                  <a:pt x="348" y="406"/>
                </a:cubicBezTo>
                <a:cubicBezTo>
                  <a:pt x="348" y="8"/>
                  <a:pt x="348" y="8"/>
                  <a:pt x="348" y="8"/>
                </a:cubicBezTo>
                <a:cubicBezTo>
                  <a:pt x="348" y="4"/>
                  <a:pt x="344" y="0"/>
                  <a:pt x="340" y="0"/>
                </a:cubicBezTo>
                <a:close/>
                <a:moveTo>
                  <a:pt x="333" y="399"/>
                </a:moveTo>
                <a:cubicBezTo>
                  <a:pt x="15" y="399"/>
                  <a:pt x="15" y="399"/>
                  <a:pt x="15" y="399"/>
                </a:cubicBezTo>
                <a:cubicBezTo>
                  <a:pt x="15" y="15"/>
                  <a:pt x="15" y="15"/>
                  <a:pt x="15" y="15"/>
                </a:cubicBezTo>
                <a:cubicBezTo>
                  <a:pt x="333" y="15"/>
                  <a:pt x="333" y="15"/>
                  <a:pt x="333" y="15"/>
                </a:cubicBezTo>
                <a:lnTo>
                  <a:pt x="333" y="399"/>
                </a:lnTo>
                <a:close/>
                <a:moveTo>
                  <a:pt x="33" y="104"/>
                </a:moveTo>
                <a:cubicBezTo>
                  <a:pt x="33" y="43"/>
                  <a:pt x="33" y="43"/>
                  <a:pt x="33" y="43"/>
                </a:cubicBezTo>
                <a:cubicBezTo>
                  <a:pt x="33" y="39"/>
                  <a:pt x="37" y="36"/>
                  <a:pt x="41" y="36"/>
                </a:cubicBezTo>
                <a:cubicBezTo>
                  <a:pt x="307" y="36"/>
                  <a:pt x="307" y="36"/>
                  <a:pt x="307" y="36"/>
                </a:cubicBezTo>
                <a:cubicBezTo>
                  <a:pt x="311" y="36"/>
                  <a:pt x="315" y="39"/>
                  <a:pt x="315" y="43"/>
                </a:cubicBezTo>
                <a:cubicBezTo>
                  <a:pt x="315" y="104"/>
                  <a:pt x="315" y="104"/>
                  <a:pt x="315" y="104"/>
                </a:cubicBezTo>
                <a:cubicBezTo>
                  <a:pt x="315" y="108"/>
                  <a:pt x="311" y="111"/>
                  <a:pt x="307" y="111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37" y="111"/>
                  <a:pt x="33" y="108"/>
                  <a:pt x="33" y="104"/>
                </a:cubicBezTo>
                <a:close/>
                <a:moveTo>
                  <a:pt x="108" y="141"/>
                </a:moveTo>
                <a:cubicBezTo>
                  <a:pt x="123" y="141"/>
                  <a:pt x="123" y="141"/>
                  <a:pt x="123" y="141"/>
                </a:cubicBezTo>
                <a:cubicBezTo>
                  <a:pt x="123" y="203"/>
                  <a:pt x="123" y="203"/>
                  <a:pt x="123" y="203"/>
                </a:cubicBezTo>
                <a:cubicBezTo>
                  <a:pt x="123" y="207"/>
                  <a:pt x="119" y="210"/>
                  <a:pt x="115" y="210"/>
                </a:cubicBezTo>
                <a:cubicBezTo>
                  <a:pt x="53" y="210"/>
                  <a:pt x="53" y="210"/>
                  <a:pt x="53" y="210"/>
                </a:cubicBezTo>
                <a:cubicBezTo>
                  <a:pt x="53" y="195"/>
                  <a:pt x="53" y="195"/>
                  <a:pt x="53" y="195"/>
                </a:cubicBezTo>
                <a:cubicBezTo>
                  <a:pt x="108" y="195"/>
                  <a:pt x="108" y="195"/>
                  <a:pt x="108" y="195"/>
                </a:cubicBezTo>
                <a:lnTo>
                  <a:pt x="108" y="141"/>
                </a:lnTo>
                <a:close/>
                <a:moveTo>
                  <a:pt x="198" y="141"/>
                </a:moveTo>
                <a:cubicBezTo>
                  <a:pt x="212" y="141"/>
                  <a:pt x="212" y="141"/>
                  <a:pt x="212" y="141"/>
                </a:cubicBezTo>
                <a:cubicBezTo>
                  <a:pt x="212" y="203"/>
                  <a:pt x="212" y="203"/>
                  <a:pt x="212" y="203"/>
                </a:cubicBezTo>
                <a:cubicBezTo>
                  <a:pt x="212" y="207"/>
                  <a:pt x="209" y="210"/>
                  <a:pt x="205" y="210"/>
                </a:cubicBezTo>
                <a:cubicBezTo>
                  <a:pt x="143" y="210"/>
                  <a:pt x="143" y="210"/>
                  <a:pt x="143" y="210"/>
                </a:cubicBezTo>
                <a:cubicBezTo>
                  <a:pt x="143" y="195"/>
                  <a:pt x="143" y="195"/>
                  <a:pt x="143" y="195"/>
                </a:cubicBezTo>
                <a:cubicBezTo>
                  <a:pt x="198" y="195"/>
                  <a:pt x="198" y="195"/>
                  <a:pt x="198" y="195"/>
                </a:cubicBezTo>
                <a:lnTo>
                  <a:pt x="198" y="141"/>
                </a:lnTo>
                <a:close/>
                <a:moveTo>
                  <a:pt x="287" y="141"/>
                </a:moveTo>
                <a:cubicBezTo>
                  <a:pt x="302" y="141"/>
                  <a:pt x="302" y="141"/>
                  <a:pt x="302" y="141"/>
                </a:cubicBezTo>
                <a:cubicBezTo>
                  <a:pt x="302" y="203"/>
                  <a:pt x="302" y="203"/>
                  <a:pt x="302" y="203"/>
                </a:cubicBezTo>
                <a:cubicBezTo>
                  <a:pt x="302" y="207"/>
                  <a:pt x="299" y="210"/>
                  <a:pt x="295" y="210"/>
                </a:cubicBezTo>
                <a:cubicBezTo>
                  <a:pt x="233" y="210"/>
                  <a:pt x="233" y="210"/>
                  <a:pt x="233" y="210"/>
                </a:cubicBezTo>
                <a:cubicBezTo>
                  <a:pt x="233" y="195"/>
                  <a:pt x="233" y="195"/>
                  <a:pt x="233" y="195"/>
                </a:cubicBezTo>
                <a:cubicBezTo>
                  <a:pt x="287" y="195"/>
                  <a:pt x="287" y="195"/>
                  <a:pt x="287" y="195"/>
                </a:cubicBezTo>
                <a:lnTo>
                  <a:pt x="287" y="141"/>
                </a:lnTo>
                <a:close/>
                <a:moveTo>
                  <a:pt x="108" y="314"/>
                </a:moveTo>
                <a:cubicBezTo>
                  <a:pt x="123" y="314"/>
                  <a:pt x="123" y="314"/>
                  <a:pt x="123" y="314"/>
                </a:cubicBezTo>
                <a:cubicBezTo>
                  <a:pt x="123" y="376"/>
                  <a:pt x="123" y="376"/>
                  <a:pt x="123" y="376"/>
                </a:cubicBezTo>
                <a:cubicBezTo>
                  <a:pt x="123" y="380"/>
                  <a:pt x="119" y="384"/>
                  <a:pt x="115" y="384"/>
                </a:cubicBezTo>
                <a:cubicBezTo>
                  <a:pt x="53" y="384"/>
                  <a:pt x="53" y="384"/>
                  <a:pt x="53" y="384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108" y="369"/>
                  <a:pt x="108" y="369"/>
                  <a:pt x="108" y="369"/>
                </a:cubicBezTo>
                <a:lnTo>
                  <a:pt x="108" y="314"/>
                </a:lnTo>
                <a:close/>
                <a:moveTo>
                  <a:pt x="198" y="314"/>
                </a:moveTo>
                <a:cubicBezTo>
                  <a:pt x="212" y="314"/>
                  <a:pt x="212" y="314"/>
                  <a:pt x="212" y="314"/>
                </a:cubicBezTo>
                <a:cubicBezTo>
                  <a:pt x="212" y="376"/>
                  <a:pt x="212" y="376"/>
                  <a:pt x="212" y="376"/>
                </a:cubicBezTo>
                <a:cubicBezTo>
                  <a:pt x="212" y="380"/>
                  <a:pt x="209" y="384"/>
                  <a:pt x="205" y="384"/>
                </a:cubicBezTo>
                <a:cubicBezTo>
                  <a:pt x="143" y="384"/>
                  <a:pt x="143" y="384"/>
                  <a:pt x="143" y="384"/>
                </a:cubicBezTo>
                <a:cubicBezTo>
                  <a:pt x="143" y="369"/>
                  <a:pt x="143" y="369"/>
                  <a:pt x="143" y="369"/>
                </a:cubicBezTo>
                <a:cubicBezTo>
                  <a:pt x="198" y="369"/>
                  <a:pt x="198" y="369"/>
                  <a:pt x="198" y="369"/>
                </a:cubicBezTo>
                <a:lnTo>
                  <a:pt x="198" y="314"/>
                </a:lnTo>
                <a:close/>
                <a:moveTo>
                  <a:pt x="287" y="314"/>
                </a:moveTo>
                <a:cubicBezTo>
                  <a:pt x="302" y="314"/>
                  <a:pt x="302" y="314"/>
                  <a:pt x="302" y="314"/>
                </a:cubicBezTo>
                <a:cubicBezTo>
                  <a:pt x="302" y="376"/>
                  <a:pt x="302" y="376"/>
                  <a:pt x="302" y="376"/>
                </a:cubicBezTo>
                <a:cubicBezTo>
                  <a:pt x="302" y="380"/>
                  <a:pt x="299" y="384"/>
                  <a:pt x="295" y="384"/>
                </a:cubicBezTo>
                <a:cubicBezTo>
                  <a:pt x="233" y="384"/>
                  <a:pt x="233" y="384"/>
                  <a:pt x="233" y="384"/>
                </a:cubicBezTo>
                <a:cubicBezTo>
                  <a:pt x="233" y="369"/>
                  <a:pt x="233" y="369"/>
                  <a:pt x="233" y="369"/>
                </a:cubicBezTo>
                <a:cubicBezTo>
                  <a:pt x="287" y="369"/>
                  <a:pt x="287" y="369"/>
                  <a:pt x="287" y="369"/>
                </a:cubicBezTo>
                <a:lnTo>
                  <a:pt x="287" y="314"/>
                </a:lnTo>
                <a:close/>
                <a:moveTo>
                  <a:pt x="108" y="227"/>
                </a:moveTo>
                <a:cubicBezTo>
                  <a:pt x="123" y="227"/>
                  <a:pt x="123" y="227"/>
                  <a:pt x="123" y="227"/>
                </a:cubicBezTo>
                <a:cubicBezTo>
                  <a:pt x="123" y="289"/>
                  <a:pt x="123" y="289"/>
                  <a:pt x="123" y="289"/>
                </a:cubicBezTo>
                <a:cubicBezTo>
                  <a:pt x="123" y="293"/>
                  <a:pt x="119" y="297"/>
                  <a:pt x="115" y="297"/>
                </a:cubicBezTo>
                <a:cubicBezTo>
                  <a:pt x="53" y="297"/>
                  <a:pt x="53" y="297"/>
                  <a:pt x="53" y="297"/>
                </a:cubicBezTo>
                <a:cubicBezTo>
                  <a:pt x="53" y="282"/>
                  <a:pt x="53" y="282"/>
                  <a:pt x="53" y="282"/>
                </a:cubicBezTo>
                <a:cubicBezTo>
                  <a:pt x="108" y="282"/>
                  <a:pt x="108" y="282"/>
                  <a:pt x="108" y="282"/>
                </a:cubicBezTo>
                <a:lnTo>
                  <a:pt x="108" y="227"/>
                </a:lnTo>
                <a:close/>
                <a:moveTo>
                  <a:pt x="198" y="227"/>
                </a:moveTo>
                <a:cubicBezTo>
                  <a:pt x="212" y="227"/>
                  <a:pt x="212" y="227"/>
                  <a:pt x="212" y="227"/>
                </a:cubicBezTo>
                <a:cubicBezTo>
                  <a:pt x="212" y="289"/>
                  <a:pt x="212" y="289"/>
                  <a:pt x="212" y="289"/>
                </a:cubicBezTo>
                <a:cubicBezTo>
                  <a:pt x="212" y="293"/>
                  <a:pt x="209" y="297"/>
                  <a:pt x="205" y="297"/>
                </a:cubicBezTo>
                <a:cubicBezTo>
                  <a:pt x="143" y="297"/>
                  <a:pt x="143" y="297"/>
                  <a:pt x="143" y="297"/>
                </a:cubicBezTo>
                <a:cubicBezTo>
                  <a:pt x="143" y="282"/>
                  <a:pt x="143" y="282"/>
                  <a:pt x="143" y="282"/>
                </a:cubicBezTo>
                <a:cubicBezTo>
                  <a:pt x="198" y="282"/>
                  <a:pt x="198" y="282"/>
                  <a:pt x="198" y="282"/>
                </a:cubicBezTo>
                <a:lnTo>
                  <a:pt x="198" y="227"/>
                </a:lnTo>
                <a:close/>
                <a:moveTo>
                  <a:pt x="287" y="227"/>
                </a:moveTo>
                <a:cubicBezTo>
                  <a:pt x="302" y="227"/>
                  <a:pt x="302" y="227"/>
                  <a:pt x="302" y="227"/>
                </a:cubicBezTo>
                <a:cubicBezTo>
                  <a:pt x="302" y="289"/>
                  <a:pt x="302" y="289"/>
                  <a:pt x="302" y="289"/>
                </a:cubicBezTo>
                <a:cubicBezTo>
                  <a:pt x="302" y="293"/>
                  <a:pt x="299" y="297"/>
                  <a:pt x="295" y="297"/>
                </a:cubicBezTo>
                <a:cubicBezTo>
                  <a:pt x="233" y="297"/>
                  <a:pt x="233" y="297"/>
                  <a:pt x="233" y="297"/>
                </a:cubicBezTo>
                <a:cubicBezTo>
                  <a:pt x="233" y="282"/>
                  <a:pt x="233" y="282"/>
                  <a:pt x="233" y="282"/>
                </a:cubicBezTo>
                <a:cubicBezTo>
                  <a:pt x="287" y="282"/>
                  <a:pt x="287" y="282"/>
                  <a:pt x="287" y="282"/>
                </a:cubicBezTo>
                <a:lnTo>
                  <a:pt x="287" y="227"/>
                </a:lnTo>
                <a:close/>
              </a:path>
            </a:pathLst>
          </a:custGeom>
          <a:solidFill>
            <a:srgbClr val="0091C4"/>
          </a:solidFill>
          <a:ln>
            <a:noFill/>
          </a:ln>
        </p:spPr>
        <p:txBody>
          <a:bodyPr vert="horz" wrap="square" lIns="68571" tIns="34286" rIns="68571" bIns="34286" numCol="1" anchor="t" anchorCtr="0" compatLnSpc="1"/>
          <a:lstStyle/>
          <a:p>
            <a:endParaRPr lang="en-US"/>
          </a:p>
        </p:txBody>
      </p:sp>
      <p:sp>
        <p:nvSpPr>
          <p:cNvPr id="16" name="Freeform 80"/>
          <p:cNvSpPr>
            <a:spLocks noEditPoints="1"/>
          </p:cNvSpPr>
          <p:nvPr/>
        </p:nvSpPr>
        <p:spPr bwMode="auto">
          <a:xfrm>
            <a:off x="1558702" y="4072196"/>
            <a:ext cx="293174" cy="416743"/>
          </a:xfrm>
          <a:custGeom>
            <a:avLst/>
            <a:gdLst>
              <a:gd name="T0" fmla="*/ 273 w 280"/>
              <a:gd name="T1" fmla="*/ 0 h 413"/>
              <a:gd name="T2" fmla="*/ 7 w 280"/>
              <a:gd name="T3" fmla="*/ 0 h 413"/>
              <a:gd name="T4" fmla="*/ 0 w 280"/>
              <a:gd name="T5" fmla="*/ 7 h 413"/>
              <a:gd name="T6" fmla="*/ 0 w 280"/>
              <a:gd name="T7" fmla="*/ 406 h 413"/>
              <a:gd name="T8" fmla="*/ 7 w 280"/>
              <a:gd name="T9" fmla="*/ 413 h 413"/>
              <a:gd name="T10" fmla="*/ 273 w 280"/>
              <a:gd name="T11" fmla="*/ 413 h 413"/>
              <a:gd name="T12" fmla="*/ 280 w 280"/>
              <a:gd name="T13" fmla="*/ 406 h 413"/>
              <a:gd name="T14" fmla="*/ 280 w 280"/>
              <a:gd name="T15" fmla="*/ 7 h 413"/>
              <a:gd name="T16" fmla="*/ 273 w 280"/>
              <a:gd name="T17" fmla="*/ 0 h 413"/>
              <a:gd name="T18" fmla="*/ 266 w 280"/>
              <a:gd name="T19" fmla="*/ 398 h 413"/>
              <a:gd name="T20" fmla="*/ 14 w 280"/>
              <a:gd name="T21" fmla="*/ 398 h 413"/>
              <a:gd name="T22" fmla="*/ 14 w 280"/>
              <a:gd name="T23" fmla="*/ 14 h 413"/>
              <a:gd name="T24" fmla="*/ 266 w 280"/>
              <a:gd name="T25" fmla="*/ 14 h 413"/>
              <a:gd name="T26" fmla="*/ 266 w 280"/>
              <a:gd name="T27" fmla="*/ 398 h 413"/>
              <a:gd name="T28" fmla="*/ 108 w 280"/>
              <a:gd name="T29" fmla="*/ 81 h 413"/>
              <a:gd name="T30" fmla="*/ 174 w 280"/>
              <a:gd name="T31" fmla="*/ 81 h 413"/>
              <a:gd name="T32" fmla="*/ 198 w 280"/>
              <a:gd name="T33" fmla="*/ 57 h 413"/>
              <a:gd name="T34" fmla="*/ 174 w 280"/>
              <a:gd name="T35" fmla="*/ 33 h 413"/>
              <a:gd name="T36" fmla="*/ 108 w 280"/>
              <a:gd name="T37" fmla="*/ 33 h 413"/>
              <a:gd name="T38" fmla="*/ 84 w 280"/>
              <a:gd name="T39" fmla="*/ 57 h 413"/>
              <a:gd name="T40" fmla="*/ 108 w 280"/>
              <a:gd name="T41" fmla="*/ 81 h 413"/>
              <a:gd name="T42" fmla="*/ 108 w 280"/>
              <a:gd name="T43" fmla="*/ 48 h 413"/>
              <a:gd name="T44" fmla="*/ 174 w 280"/>
              <a:gd name="T45" fmla="*/ 48 h 413"/>
              <a:gd name="T46" fmla="*/ 184 w 280"/>
              <a:gd name="T47" fmla="*/ 57 h 413"/>
              <a:gd name="T48" fmla="*/ 174 w 280"/>
              <a:gd name="T49" fmla="*/ 66 h 413"/>
              <a:gd name="T50" fmla="*/ 108 w 280"/>
              <a:gd name="T51" fmla="*/ 66 h 413"/>
              <a:gd name="T52" fmla="*/ 99 w 280"/>
              <a:gd name="T53" fmla="*/ 57 h 413"/>
              <a:gd name="T54" fmla="*/ 108 w 280"/>
              <a:gd name="T55" fmla="*/ 48 h 413"/>
              <a:gd name="T56" fmla="*/ 140 w 280"/>
              <a:gd name="T57" fmla="*/ 207 h 413"/>
              <a:gd name="T58" fmla="*/ 73 w 280"/>
              <a:gd name="T59" fmla="*/ 207 h 413"/>
              <a:gd name="T60" fmla="*/ 73 w 280"/>
              <a:gd name="T61" fmla="*/ 140 h 413"/>
              <a:gd name="T62" fmla="*/ 140 w 280"/>
              <a:gd name="T63" fmla="*/ 140 h 413"/>
              <a:gd name="T64" fmla="*/ 140 w 280"/>
              <a:gd name="T65" fmla="*/ 207 h 413"/>
              <a:gd name="T66" fmla="*/ 206 w 280"/>
              <a:gd name="T67" fmla="*/ 280 h 413"/>
              <a:gd name="T68" fmla="*/ 74 w 280"/>
              <a:gd name="T69" fmla="*/ 280 h 413"/>
              <a:gd name="T70" fmla="*/ 74 w 280"/>
              <a:gd name="T71" fmla="*/ 266 h 413"/>
              <a:gd name="T72" fmla="*/ 206 w 280"/>
              <a:gd name="T73" fmla="*/ 266 h 413"/>
              <a:gd name="T74" fmla="*/ 206 w 280"/>
              <a:gd name="T75" fmla="*/ 280 h 413"/>
              <a:gd name="T76" fmla="*/ 75 w 280"/>
              <a:gd name="T77" fmla="*/ 232 h 413"/>
              <a:gd name="T78" fmla="*/ 207 w 280"/>
              <a:gd name="T79" fmla="*/ 232 h 413"/>
              <a:gd name="T80" fmla="*/ 207 w 280"/>
              <a:gd name="T81" fmla="*/ 247 h 413"/>
              <a:gd name="T82" fmla="*/ 75 w 280"/>
              <a:gd name="T83" fmla="*/ 247 h 413"/>
              <a:gd name="T84" fmla="*/ 75 w 280"/>
              <a:gd name="T85" fmla="*/ 232 h 413"/>
              <a:gd name="T86" fmla="*/ 74 w 280"/>
              <a:gd name="T87" fmla="*/ 313 h 413"/>
              <a:gd name="T88" fmla="*/ 74 w 280"/>
              <a:gd name="T89" fmla="*/ 299 h 413"/>
              <a:gd name="T90" fmla="*/ 206 w 280"/>
              <a:gd name="T91" fmla="*/ 299 h 413"/>
              <a:gd name="T92" fmla="*/ 206 w 280"/>
              <a:gd name="T93" fmla="*/ 313 h 413"/>
              <a:gd name="T94" fmla="*/ 74 w 280"/>
              <a:gd name="T95" fmla="*/ 313 h 413"/>
              <a:gd name="T96" fmla="*/ 206 w 280"/>
              <a:gd name="T97" fmla="*/ 347 h 413"/>
              <a:gd name="T98" fmla="*/ 73 w 280"/>
              <a:gd name="T99" fmla="*/ 347 h 413"/>
              <a:gd name="T100" fmla="*/ 73 w 280"/>
              <a:gd name="T101" fmla="*/ 332 h 413"/>
              <a:gd name="T102" fmla="*/ 206 w 280"/>
              <a:gd name="T103" fmla="*/ 332 h 413"/>
              <a:gd name="T104" fmla="*/ 206 w 280"/>
              <a:gd name="T105" fmla="*/ 347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0" h="413">
                <a:moveTo>
                  <a:pt x="273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410"/>
                  <a:pt x="3" y="413"/>
                  <a:pt x="7" y="413"/>
                </a:cubicBezTo>
                <a:cubicBezTo>
                  <a:pt x="273" y="413"/>
                  <a:pt x="273" y="413"/>
                  <a:pt x="273" y="413"/>
                </a:cubicBezTo>
                <a:cubicBezTo>
                  <a:pt x="277" y="413"/>
                  <a:pt x="280" y="410"/>
                  <a:pt x="280" y="406"/>
                </a:cubicBezTo>
                <a:cubicBezTo>
                  <a:pt x="280" y="7"/>
                  <a:pt x="280" y="7"/>
                  <a:pt x="280" y="7"/>
                </a:cubicBezTo>
                <a:cubicBezTo>
                  <a:pt x="280" y="3"/>
                  <a:pt x="277" y="0"/>
                  <a:pt x="273" y="0"/>
                </a:cubicBezTo>
                <a:close/>
                <a:moveTo>
                  <a:pt x="266" y="398"/>
                </a:moveTo>
                <a:cubicBezTo>
                  <a:pt x="14" y="398"/>
                  <a:pt x="14" y="398"/>
                  <a:pt x="14" y="398"/>
                </a:cubicBezTo>
                <a:cubicBezTo>
                  <a:pt x="14" y="14"/>
                  <a:pt x="14" y="14"/>
                  <a:pt x="14" y="14"/>
                </a:cubicBezTo>
                <a:cubicBezTo>
                  <a:pt x="266" y="14"/>
                  <a:pt x="266" y="14"/>
                  <a:pt x="266" y="14"/>
                </a:cubicBezTo>
                <a:lnTo>
                  <a:pt x="266" y="398"/>
                </a:lnTo>
                <a:close/>
                <a:moveTo>
                  <a:pt x="108" y="81"/>
                </a:moveTo>
                <a:cubicBezTo>
                  <a:pt x="174" y="81"/>
                  <a:pt x="174" y="81"/>
                  <a:pt x="174" y="81"/>
                </a:cubicBezTo>
                <a:cubicBezTo>
                  <a:pt x="187" y="81"/>
                  <a:pt x="198" y="70"/>
                  <a:pt x="198" y="57"/>
                </a:cubicBezTo>
                <a:cubicBezTo>
                  <a:pt x="198" y="44"/>
                  <a:pt x="187" y="33"/>
                  <a:pt x="174" y="33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95" y="33"/>
                  <a:pt x="84" y="44"/>
                  <a:pt x="84" y="57"/>
                </a:cubicBezTo>
                <a:cubicBezTo>
                  <a:pt x="84" y="70"/>
                  <a:pt x="95" y="81"/>
                  <a:pt x="108" y="81"/>
                </a:cubicBezTo>
                <a:close/>
                <a:moveTo>
                  <a:pt x="108" y="48"/>
                </a:moveTo>
                <a:cubicBezTo>
                  <a:pt x="174" y="48"/>
                  <a:pt x="174" y="48"/>
                  <a:pt x="174" y="48"/>
                </a:cubicBezTo>
                <a:cubicBezTo>
                  <a:pt x="179" y="48"/>
                  <a:pt x="184" y="52"/>
                  <a:pt x="184" y="57"/>
                </a:cubicBezTo>
                <a:cubicBezTo>
                  <a:pt x="184" y="62"/>
                  <a:pt x="179" y="66"/>
                  <a:pt x="174" y="66"/>
                </a:cubicBezTo>
                <a:cubicBezTo>
                  <a:pt x="108" y="66"/>
                  <a:pt x="108" y="66"/>
                  <a:pt x="108" y="66"/>
                </a:cubicBezTo>
                <a:cubicBezTo>
                  <a:pt x="103" y="66"/>
                  <a:pt x="99" y="62"/>
                  <a:pt x="99" y="57"/>
                </a:cubicBezTo>
                <a:cubicBezTo>
                  <a:pt x="99" y="52"/>
                  <a:pt x="103" y="48"/>
                  <a:pt x="108" y="48"/>
                </a:cubicBezTo>
                <a:close/>
                <a:moveTo>
                  <a:pt x="140" y="207"/>
                </a:moveTo>
                <a:cubicBezTo>
                  <a:pt x="73" y="207"/>
                  <a:pt x="73" y="207"/>
                  <a:pt x="73" y="207"/>
                </a:cubicBezTo>
                <a:cubicBezTo>
                  <a:pt x="73" y="140"/>
                  <a:pt x="73" y="140"/>
                  <a:pt x="73" y="140"/>
                </a:cubicBezTo>
                <a:cubicBezTo>
                  <a:pt x="140" y="140"/>
                  <a:pt x="140" y="140"/>
                  <a:pt x="140" y="140"/>
                </a:cubicBezTo>
                <a:lnTo>
                  <a:pt x="140" y="207"/>
                </a:lnTo>
                <a:close/>
                <a:moveTo>
                  <a:pt x="206" y="280"/>
                </a:moveTo>
                <a:cubicBezTo>
                  <a:pt x="74" y="280"/>
                  <a:pt x="74" y="280"/>
                  <a:pt x="74" y="280"/>
                </a:cubicBezTo>
                <a:cubicBezTo>
                  <a:pt x="74" y="266"/>
                  <a:pt x="74" y="266"/>
                  <a:pt x="74" y="266"/>
                </a:cubicBezTo>
                <a:cubicBezTo>
                  <a:pt x="206" y="266"/>
                  <a:pt x="206" y="266"/>
                  <a:pt x="206" y="266"/>
                </a:cubicBezTo>
                <a:lnTo>
                  <a:pt x="206" y="280"/>
                </a:lnTo>
                <a:close/>
                <a:moveTo>
                  <a:pt x="75" y="232"/>
                </a:moveTo>
                <a:cubicBezTo>
                  <a:pt x="207" y="232"/>
                  <a:pt x="207" y="232"/>
                  <a:pt x="207" y="232"/>
                </a:cubicBezTo>
                <a:cubicBezTo>
                  <a:pt x="207" y="247"/>
                  <a:pt x="207" y="247"/>
                  <a:pt x="207" y="247"/>
                </a:cubicBezTo>
                <a:cubicBezTo>
                  <a:pt x="75" y="247"/>
                  <a:pt x="75" y="247"/>
                  <a:pt x="75" y="247"/>
                </a:cubicBezTo>
                <a:lnTo>
                  <a:pt x="75" y="232"/>
                </a:lnTo>
                <a:close/>
                <a:moveTo>
                  <a:pt x="74" y="313"/>
                </a:moveTo>
                <a:cubicBezTo>
                  <a:pt x="74" y="299"/>
                  <a:pt x="74" y="299"/>
                  <a:pt x="74" y="299"/>
                </a:cubicBezTo>
                <a:cubicBezTo>
                  <a:pt x="206" y="299"/>
                  <a:pt x="206" y="299"/>
                  <a:pt x="206" y="299"/>
                </a:cubicBezTo>
                <a:cubicBezTo>
                  <a:pt x="206" y="313"/>
                  <a:pt x="206" y="313"/>
                  <a:pt x="206" y="313"/>
                </a:cubicBezTo>
                <a:lnTo>
                  <a:pt x="74" y="313"/>
                </a:lnTo>
                <a:close/>
                <a:moveTo>
                  <a:pt x="206" y="347"/>
                </a:moveTo>
                <a:cubicBezTo>
                  <a:pt x="73" y="347"/>
                  <a:pt x="73" y="347"/>
                  <a:pt x="73" y="347"/>
                </a:cubicBezTo>
                <a:cubicBezTo>
                  <a:pt x="73" y="332"/>
                  <a:pt x="73" y="332"/>
                  <a:pt x="73" y="332"/>
                </a:cubicBezTo>
                <a:cubicBezTo>
                  <a:pt x="206" y="332"/>
                  <a:pt x="206" y="332"/>
                  <a:pt x="206" y="332"/>
                </a:cubicBezTo>
                <a:lnTo>
                  <a:pt x="206" y="347"/>
                </a:lnTo>
                <a:close/>
              </a:path>
            </a:pathLst>
          </a:custGeom>
          <a:solidFill>
            <a:srgbClr val="74B230"/>
          </a:solidFill>
          <a:ln>
            <a:noFill/>
          </a:ln>
        </p:spPr>
        <p:txBody>
          <a:bodyPr vert="horz" wrap="square" lIns="68571" tIns="34286" rIns="68571" bIns="34286" numCol="1" anchor="t" anchorCtr="0" compatLnSpc="1"/>
          <a:lstStyle/>
          <a:p>
            <a:endParaRPr 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558702" y="1484784"/>
            <a:ext cx="8244916" cy="720080"/>
            <a:chOff x="1558702" y="1628800"/>
            <a:chExt cx="8244916" cy="720080"/>
          </a:xfrm>
          <a:solidFill>
            <a:srgbClr val="00A1DA"/>
          </a:solidFill>
        </p:grpSpPr>
        <p:cxnSp>
          <p:nvCxnSpPr>
            <p:cNvPr id="22" name="直接连接符 6"/>
            <p:cNvCxnSpPr/>
            <p:nvPr/>
          </p:nvCxnSpPr>
          <p:spPr>
            <a:xfrm>
              <a:off x="1558702" y="1628800"/>
              <a:ext cx="8172908" cy="648072"/>
            </a:xfrm>
            <a:prstGeom prst="bentConnector3">
              <a:avLst>
                <a:gd name="adj1" fmla="val 99935"/>
              </a:avLst>
            </a:prstGeom>
            <a:grpFill/>
            <a:ln>
              <a:solidFill>
                <a:srgbClr val="00A1D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9659602" y="2204864"/>
              <a:ext cx="144016" cy="144016"/>
            </a:xfrm>
            <a:prstGeom prst="ellipse">
              <a:avLst/>
            </a:prstGeom>
            <a:grpFill/>
            <a:ln>
              <a:solidFill>
                <a:srgbClr val="00A1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 flipV="1">
            <a:off x="1558702" y="4941168"/>
            <a:ext cx="8244916" cy="720080"/>
            <a:chOff x="1558702" y="5301208"/>
            <a:chExt cx="8244916" cy="720080"/>
          </a:xfrm>
          <a:solidFill>
            <a:srgbClr val="00C88A"/>
          </a:solidFill>
        </p:grpSpPr>
        <p:cxnSp>
          <p:nvCxnSpPr>
            <p:cNvPr id="25" name="直接连接符 6"/>
            <p:cNvCxnSpPr/>
            <p:nvPr/>
          </p:nvCxnSpPr>
          <p:spPr>
            <a:xfrm>
              <a:off x="1558702" y="5301208"/>
              <a:ext cx="8172908" cy="648072"/>
            </a:xfrm>
            <a:prstGeom prst="bentConnector3">
              <a:avLst>
                <a:gd name="adj1" fmla="val 99935"/>
              </a:avLst>
            </a:prstGeom>
            <a:grpFill/>
            <a:ln>
              <a:solidFill>
                <a:srgbClr val="00C88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9659602" y="5877272"/>
              <a:ext cx="144016" cy="144016"/>
            </a:xfrm>
            <a:prstGeom prst="ellipse">
              <a:avLst/>
            </a:prstGeom>
            <a:grpFill/>
            <a:ln>
              <a:solidFill>
                <a:srgbClr val="00C8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990750" y="1862739"/>
            <a:ext cx="221319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lang="zh-CN" altLang="en-US" sz="2000" b="1" dirty="0">
              <a:solidFill>
                <a:srgbClr val="0091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01390" y="2308277"/>
            <a:ext cx="5894016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今年是福州大学计算机系建系40周年庆、软件学院建院20周年庆。学院邀请所有心系学院发展的各级领导、海内外校友和社会各界嘉宾莅临母校参观，共同庆祝这一时刻。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90750" y="4129887"/>
            <a:ext cx="221319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C8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具体要求</a:t>
            </a:r>
            <a:endParaRPr lang="zh-CN" altLang="en-US" sz="2000" b="1" dirty="0">
              <a:solidFill>
                <a:srgbClr val="00C8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01390" y="4575425"/>
            <a:ext cx="5894016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开发一款院庆主题的软件，方便校友参加庆祝活动的同时，能够提供一些具备创新性和实用性的功能。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425815" y="2277110"/>
            <a:ext cx="2654300" cy="2592070"/>
            <a:chOff x="13269" y="3586"/>
            <a:chExt cx="4180" cy="4082"/>
          </a:xfrm>
        </p:grpSpPr>
        <p:grpSp>
          <p:nvGrpSpPr>
            <p:cNvPr id="6" name="组合 5"/>
            <p:cNvGrpSpPr/>
            <p:nvPr/>
          </p:nvGrpSpPr>
          <p:grpSpPr>
            <a:xfrm>
              <a:off x="13269" y="3586"/>
              <a:ext cx="4181" cy="4082"/>
              <a:chOff x="8404007" y="2276872"/>
              <a:chExt cx="2655206" cy="2592288"/>
            </a:xfrm>
          </p:grpSpPr>
          <p:sp>
            <p:nvSpPr>
              <p:cNvPr id="7" name="椭圆 1"/>
              <p:cNvSpPr/>
              <p:nvPr/>
            </p:nvSpPr>
            <p:spPr>
              <a:xfrm>
                <a:off x="8404007" y="2276872"/>
                <a:ext cx="2655206" cy="1242138"/>
              </a:xfrm>
              <a:custGeom>
                <a:avLst/>
                <a:gdLst>
                  <a:gd name="connsiteX0" fmla="*/ 1045028 w 2655206"/>
                  <a:gd name="connsiteY0" fmla="*/ 1755986 h 2671362"/>
                  <a:gd name="connsiteX1" fmla="*/ 2655206 w 2655206"/>
                  <a:gd name="connsiteY1" fmla="*/ 1422158 h 2671362"/>
                  <a:gd name="connsiteX2" fmla="*/ 1327603 w 2655206"/>
                  <a:gd name="connsiteY2" fmla="*/ 2664296 h 2671362"/>
                  <a:gd name="connsiteX3" fmla="*/ 1045028 w 2655206"/>
                  <a:gd name="connsiteY3" fmla="*/ 1755986 h 2671362"/>
                  <a:gd name="connsiteX4" fmla="*/ 1327603 w 2655206"/>
                  <a:gd name="connsiteY4" fmla="*/ 0 h 2671362"/>
                  <a:gd name="connsiteX5" fmla="*/ 2655206 w 2655206"/>
                  <a:gd name="connsiteY5" fmla="*/ 1242138 h 2671362"/>
                  <a:gd name="connsiteX6" fmla="*/ 0 w 2655206"/>
                  <a:gd name="connsiteY6" fmla="*/ 1242138 h 2671362"/>
                  <a:gd name="connsiteX7" fmla="*/ 1327603 w 2655206"/>
                  <a:gd name="connsiteY7" fmla="*/ 0 h 2671362"/>
                  <a:gd name="connsiteX0-1" fmla="*/ 1327603 w 2655206"/>
                  <a:gd name="connsiteY0-2" fmla="*/ 2664296 h 2664296"/>
                  <a:gd name="connsiteX1-3" fmla="*/ 2655206 w 2655206"/>
                  <a:gd name="connsiteY1-4" fmla="*/ 1422158 h 2664296"/>
                  <a:gd name="connsiteX2-5" fmla="*/ 1327603 w 2655206"/>
                  <a:gd name="connsiteY2-6" fmla="*/ 2664296 h 2664296"/>
                  <a:gd name="connsiteX3-7" fmla="*/ 1327603 w 2655206"/>
                  <a:gd name="connsiteY3-8" fmla="*/ 0 h 2664296"/>
                  <a:gd name="connsiteX4-9" fmla="*/ 2655206 w 2655206"/>
                  <a:gd name="connsiteY4-10" fmla="*/ 1242138 h 2664296"/>
                  <a:gd name="connsiteX5-11" fmla="*/ 0 w 2655206"/>
                  <a:gd name="connsiteY5-12" fmla="*/ 1242138 h 2664296"/>
                  <a:gd name="connsiteX6-13" fmla="*/ 1327603 w 2655206"/>
                  <a:gd name="connsiteY6-14" fmla="*/ 0 h 2664296"/>
                  <a:gd name="connsiteX0-15" fmla="*/ 1327603 w 2655206"/>
                  <a:gd name="connsiteY0-16" fmla="*/ 0 h 1242138"/>
                  <a:gd name="connsiteX1-17" fmla="*/ 2655206 w 2655206"/>
                  <a:gd name="connsiteY1-18" fmla="*/ 1242138 h 1242138"/>
                  <a:gd name="connsiteX2-19" fmla="*/ 0 w 2655206"/>
                  <a:gd name="connsiteY2-20" fmla="*/ 1242138 h 1242138"/>
                  <a:gd name="connsiteX3-21" fmla="*/ 1327603 w 2655206"/>
                  <a:gd name="connsiteY3-22" fmla="*/ 0 h 12421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655206" h="1242138">
                    <a:moveTo>
                      <a:pt x="1327603" y="0"/>
                    </a:moveTo>
                    <a:cubicBezTo>
                      <a:pt x="2033044" y="0"/>
                      <a:pt x="2610414" y="548333"/>
                      <a:pt x="2655206" y="1242138"/>
                    </a:cubicBezTo>
                    <a:lnTo>
                      <a:pt x="0" y="1242138"/>
                    </a:lnTo>
                    <a:cubicBezTo>
                      <a:pt x="44792" y="548333"/>
                      <a:pt x="622162" y="0"/>
                      <a:pt x="1327603" y="0"/>
                    </a:cubicBezTo>
                    <a:close/>
                  </a:path>
                </a:pathLst>
              </a:custGeom>
              <a:solidFill>
                <a:srgbClr val="00A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1"/>
              <p:cNvSpPr/>
              <p:nvPr/>
            </p:nvSpPr>
            <p:spPr>
              <a:xfrm>
                <a:off x="8404007" y="3627022"/>
                <a:ext cx="2655206" cy="1242138"/>
              </a:xfrm>
              <a:custGeom>
                <a:avLst/>
                <a:gdLst>
                  <a:gd name="connsiteX0" fmla="*/ 0 w 2655206"/>
                  <a:gd name="connsiteY0" fmla="*/ 180020 h 1422158"/>
                  <a:gd name="connsiteX1" fmla="*/ 2655206 w 2655206"/>
                  <a:gd name="connsiteY1" fmla="*/ 180020 h 1422158"/>
                  <a:gd name="connsiteX2" fmla="*/ 1327603 w 2655206"/>
                  <a:gd name="connsiteY2" fmla="*/ 1422158 h 1422158"/>
                  <a:gd name="connsiteX3" fmla="*/ 0 w 2655206"/>
                  <a:gd name="connsiteY3" fmla="*/ 180020 h 1422158"/>
                  <a:gd name="connsiteX4" fmla="*/ 0 w 2655206"/>
                  <a:gd name="connsiteY4" fmla="*/ 0 h 1422158"/>
                  <a:gd name="connsiteX5" fmla="*/ 2655206 w 2655206"/>
                  <a:gd name="connsiteY5" fmla="*/ 0 h 1422158"/>
                  <a:gd name="connsiteX6" fmla="*/ 0 w 2655206"/>
                  <a:gd name="connsiteY6" fmla="*/ 0 h 1422158"/>
                  <a:gd name="connsiteX0-1" fmla="*/ 0 w 2655206"/>
                  <a:gd name="connsiteY0-2" fmla="*/ 0 h 1242138"/>
                  <a:gd name="connsiteX1-3" fmla="*/ 2655206 w 2655206"/>
                  <a:gd name="connsiteY1-4" fmla="*/ 0 h 1242138"/>
                  <a:gd name="connsiteX2-5" fmla="*/ 1327603 w 2655206"/>
                  <a:gd name="connsiteY2-6" fmla="*/ 1242138 h 1242138"/>
                  <a:gd name="connsiteX3-7" fmla="*/ 0 w 2655206"/>
                  <a:gd name="connsiteY3-8" fmla="*/ 0 h 124213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655206" h="1242138">
                    <a:moveTo>
                      <a:pt x="0" y="0"/>
                    </a:moveTo>
                    <a:lnTo>
                      <a:pt x="2655206" y="0"/>
                    </a:lnTo>
                    <a:cubicBezTo>
                      <a:pt x="2610414" y="693805"/>
                      <a:pt x="2033044" y="1242138"/>
                      <a:pt x="1327603" y="1242138"/>
                    </a:cubicBezTo>
                    <a:cubicBezTo>
                      <a:pt x="622162" y="1242138"/>
                      <a:pt x="44792" y="693805"/>
                      <a:pt x="0" y="0"/>
                    </a:cubicBezTo>
                    <a:close/>
                  </a:path>
                </a:pathLst>
              </a:custGeom>
              <a:solidFill>
                <a:srgbClr val="00C8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9191407" y="2492137"/>
                <a:ext cx="1194435" cy="1014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242207" y="3644662"/>
                <a:ext cx="1092835" cy="1014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 rot="0">
              <a:off x="14702" y="4225"/>
              <a:ext cx="1209" cy="922"/>
              <a:chOff x="12227116" y="4392007"/>
              <a:chExt cx="627436" cy="478740"/>
            </a:xfrm>
          </p:grpSpPr>
          <p:sp>
            <p:nvSpPr>
              <p:cNvPr id="17" name="Freeform 112"/>
              <p:cNvSpPr>
                <a:spLocks noEditPoints="1"/>
              </p:cNvSpPr>
              <p:nvPr/>
            </p:nvSpPr>
            <p:spPr bwMode="auto">
              <a:xfrm>
                <a:off x="12303279" y="4392007"/>
                <a:ext cx="482364" cy="301026"/>
              </a:xfrm>
              <a:custGeom>
                <a:avLst/>
                <a:gdLst>
                  <a:gd name="T0" fmla="*/ 52 w 56"/>
                  <a:gd name="T1" fmla="*/ 0 h 35"/>
                  <a:gd name="T2" fmla="*/ 4 w 56"/>
                  <a:gd name="T3" fmla="*/ 0 h 35"/>
                  <a:gd name="T4" fmla="*/ 0 w 56"/>
                  <a:gd name="T5" fmla="*/ 4 h 35"/>
                  <a:gd name="T6" fmla="*/ 0 w 56"/>
                  <a:gd name="T7" fmla="*/ 31 h 35"/>
                  <a:gd name="T8" fmla="*/ 4 w 56"/>
                  <a:gd name="T9" fmla="*/ 35 h 35"/>
                  <a:gd name="T10" fmla="*/ 52 w 56"/>
                  <a:gd name="T11" fmla="*/ 35 h 35"/>
                  <a:gd name="T12" fmla="*/ 56 w 56"/>
                  <a:gd name="T13" fmla="*/ 31 h 35"/>
                  <a:gd name="T14" fmla="*/ 56 w 56"/>
                  <a:gd name="T15" fmla="*/ 4 h 35"/>
                  <a:gd name="T16" fmla="*/ 52 w 56"/>
                  <a:gd name="T17" fmla="*/ 0 h 35"/>
                  <a:gd name="T18" fmla="*/ 49 w 56"/>
                  <a:gd name="T19" fmla="*/ 27 h 35"/>
                  <a:gd name="T20" fmla="*/ 46 w 56"/>
                  <a:gd name="T21" fmla="*/ 30 h 35"/>
                  <a:gd name="T22" fmla="*/ 9 w 56"/>
                  <a:gd name="T23" fmla="*/ 30 h 35"/>
                  <a:gd name="T24" fmla="*/ 6 w 56"/>
                  <a:gd name="T25" fmla="*/ 27 h 35"/>
                  <a:gd name="T26" fmla="*/ 6 w 56"/>
                  <a:gd name="T27" fmla="*/ 8 h 35"/>
                  <a:gd name="T28" fmla="*/ 9 w 56"/>
                  <a:gd name="T29" fmla="*/ 5 h 35"/>
                  <a:gd name="T30" fmla="*/ 46 w 56"/>
                  <a:gd name="T31" fmla="*/ 5 h 35"/>
                  <a:gd name="T32" fmla="*/ 49 w 56"/>
                  <a:gd name="T33" fmla="*/ 8 h 35"/>
                  <a:gd name="T34" fmla="*/ 49 w 56"/>
                  <a:gd name="T35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35">
                    <a:moveTo>
                      <a:pt x="5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5"/>
                      <a:pt x="4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5"/>
                      <a:pt x="56" y="33"/>
                      <a:pt x="56" y="3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4" y="0"/>
                      <a:pt x="52" y="0"/>
                    </a:cubicBezTo>
                    <a:close/>
                    <a:moveTo>
                      <a:pt x="49" y="27"/>
                    </a:moveTo>
                    <a:cubicBezTo>
                      <a:pt x="49" y="29"/>
                      <a:pt x="48" y="30"/>
                      <a:pt x="46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7" y="30"/>
                      <a:pt x="6" y="29"/>
                      <a:pt x="6" y="2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8" y="5"/>
                      <a:pt x="49" y="6"/>
                      <a:pt x="49" y="8"/>
                    </a:cubicBezTo>
                    <a:lnTo>
                      <a:pt x="49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8" name="Freeform 113"/>
              <p:cNvSpPr>
                <a:spLocks noEditPoints="1"/>
              </p:cNvSpPr>
              <p:nvPr/>
            </p:nvSpPr>
            <p:spPr bwMode="auto">
              <a:xfrm>
                <a:off x="12227116" y="4707540"/>
                <a:ext cx="627436" cy="163207"/>
              </a:xfrm>
              <a:custGeom>
                <a:avLst/>
                <a:gdLst>
                  <a:gd name="T0" fmla="*/ 67 w 73"/>
                  <a:gd name="T1" fmla="*/ 3 h 19"/>
                  <a:gd name="T2" fmla="*/ 63 w 73"/>
                  <a:gd name="T3" fmla="*/ 0 h 19"/>
                  <a:gd name="T4" fmla="*/ 10 w 73"/>
                  <a:gd name="T5" fmla="*/ 0 h 19"/>
                  <a:gd name="T6" fmla="*/ 7 w 73"/>
                  <a:gd name="T7" fmla="*/ 3 h 19"/>
                  <a:gd name="T8" fmla="*/ 1 w 73"/>
                  <a:gd name="T9" fmla="*/ 13 h 19"/>
                  <a:gd name="T10" fmla="*/ 73 w 73"/>
                  <a:gd name="T11" fmla="*/ 13 h 19"/>
                  <a:gd name="T12" fmla="*/ 67 w 73"/>
                  <a:gd name="T13" fmla="*/ 3 h 19"/>
                  <a:gd name="T14" fmla="*/ 25 w 73"/>
                  <a:gd name="T15" fmla="*/ 12 h 19"/>
                  <a:gd name="T16" fmla="*/ 27 w 73"/>
                  <a:gd name="T17" fmla="*/ 9 h 19"/>
                  <a:gd name="T18" fmla="*/ 47 w 73"/>
                  <a:gd name="T19" fmla="*/ 9 h 19"/>
                  <a:gd name="T20" fmla="*/ 48 w 73"/>
                  <a:gd name="T21" fmla="*/ 12 h 19"/>
                  <a:gd name="T22" fmla="*/ 25 w 73"/>
                  <a:gd name="T23" fmla="*/ 12 h 19"/>
                  <a:gd name="T24" fmla="*/ 62 w 73"/>
                  <a:gd name="T25" fmla="*/ 7 h 19"/>
                  <a:gd name="T26" fmla="*/ 12 w 73"/>
                  <a:gd name="T27" fmla="*/ 7 h 19"/>
                  <a:gd name="T28" fmla="*/ 9 w 73"/>
                  <a:gd name="T29" fmla="*/ 6 h 19"/>
                  <a:gd name="T30" fmla="*/ 10 w 73"/>
                  <a:gd name="T31" fmla="*/ 3 h 19"/>
                  <a:gd name="T32" fmla="*/ 13 w 73"/>
                  <a:gd name="T33" fmla="*/ 2 h 19"/>
                  <a:gd name="T34" fmla="*/ 61 w 73"/>
                  <a:gd name="T35" fmla="*/ 2 h 19"/>
                  <a:gd name="T36" fmla="*/ 63 w 73"/>
                  <a:gd name="T37" fmla="*/ 3 h 19"/>
                  <a:gd name="T38" fmla="*/ 65 w 73"/>
                  <a:gd name="T39" fmla="*/ 6 h 19"/>
                  <a:gd name="T40" fmla="*/ 62 w 73"/>
                  <a:gd name="T41" fmla="*/ 7 h 19"/>
                  <a:gd name="T42" fmla="*/ 0 w 73"/>
                  <a:gd name="T43" fmla="*/ 15 h 19"/>
                  <a:gd name="T44" fmla="*/ 3 w 73"/>
                  <a:gd name="T45" fmla="*/ 19 h 19"/>
                  <a:gd name="T46" fmla="*/ 70 w 73"/>
                  <a:gd name="T47" fmla="*/ 19 h 19"/>
                  <a:gd name="T48" fmla="*/ 73 w 73"/>
                  <a:gd name="T49" fmla="*/ 15 h 19"/>
                  <a:gd name="T50" fmla="*/ 0 w 73"/>
                  <a:gd name="T51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3" h="19">
                    <a:moveTo>
                      <a:pt x="67" y="3"/>
                    </a:moveTo>
                    <a:cubicBezTo>
                      <a:pt x="66" y="1"/>
                      <a:pt x="65" y="0"/>
                      <a:pt x="6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73" y="13"/>
                      <a:pt x="73" y="13"/>
                      <a:pt x="73" y="13"/>
                    </a:cubicBezTo>
                    <a:lnTo>
                      <a:pt x="67" y="3"/>
                    </a:lnTo>
                    <a:close/>
                    <a:moveTo>
                      <a:pt x="25" y="12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8" y="12"/>
                      <a:pt x="48" y="12"/>
                      <a:pt x="48" y="12"/>
                    </a:cubicBezTo>
                    <a:lnTo>
                      <a:pt x="25" y="12"/>
                    </a:lnTo>
                    <a:close/>
                    <a:moveTo>
                      <a:pt x="62" y="7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9" y="7"/>
                      <a:pt x="9" y="6"/>
                      <a:pt x="9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2"/>
                      <a:pt x="13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2" y="2"/>
                      <a:pt x="63" y="3"/>
                      <a:pt x="63" y="3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7"/>
                      <a:pt x="62" y="7"/>
                    </a:cubicBezTo>
                    <a:close/>
                    <a:moveTo>
                      <a:pt x="0" y="15"/>
                    </a:moveTo>
                    <a:cubicBezTo>
                      <a:pt x="0" y="16"/>
                      <a:pt x="2" y="17"/>
                      <a:pt x="3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7"/>
                      <a:pt x="73" y="16"/>
                      <a:pt x="73" y="15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pic>
          <p:nvPicPr>
            <p:cNvPr id="31" name="图片 54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5" y="6140"/>
              <a:ext cx="1157" cy="115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animBg="1"/>
      <p:bldP spid="5" grpId="0" animBg="1"/>
      <p:bldP spid="15" grpId="0" animBg="1"/>
      <p:bldP spid="16" grpId="0" animBg="1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74"/>
          <p:cNvSpPr>
            <a:spLocks noChangeArrowheads="1"/>
          </p:cNvSpPr>
          <p:nvPr/>
        </p:nvSpPr>
        <p:spPr bwMode="auto">
          <a:xfrm flipH="1" flipV="1">
            <a:off x="6351990" y="3989288"/>
            <a:ext cx="3090862" cy="2032000"/>
          </a:xfrm>
          <a:prstGeom prst="parallelogram">
            <a:avLst>
              <a:gd name="adj" fmla="val 24992"/>
            </a:avLst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任意多边形 77"/>
          <p:cNvSpPr/>
          <p:nvPr/>
        </p:nvSpPr>
        <p:spPr bwMode="auto">
          <a:xfrm flipH="1" flipV="1">
            <a:off x="5613802" y="3989288"/>
            <a:ext cx="1924050" cy="2032000"/>
          </a:xfrm>
          <a:custGeom>
            <a:avLst/>
            <a:gdLst>
              <a:gd name="T0" fmla="*/ 1416050 w 1924050"/>
              <a:gd name="T1" fmla="*/ 2031999 h 2031999"/>
              <a:gd name="T2" fmla="*/ 757236 w 1924050"/>
              <a:gd name="T3" fmla="*/ 2031999 h 2031999"/>
              <a:gd name="T4" fmla="*/ 1265236 w 1924050"/>
              <a:gd name="T5" fmla="*/ 1 h 2031999"/>
              <a:gd name="T6" fmla="*/ 0 w 1924050"/>
              <a:gd name="T7" fmla="*/ 1 h 2031999"/>
              <a:gd name="T8" fmla="*/ 0 w 1924050"/>
              <a:gd name="T9" fmla="*/ 0 h 2031999"/>
              <a:gd name="T10" fmla="*/ 1924050 w 1924050"/>
              <a:gd name="T11" fmla="*/ 0 h 2031999"/>
              <a:gd name="T12" fmla="*/ 0 w 1924050"/>
              <a:gd name="T13" fmla="*/ 0 h 2031999"/>
              <a:gd name="T14" fmla="*/ 1924050 w 1924050"/>
              <a:gd name="T15" fmla="*/ 2031999 h 203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924050" h="2031999">
                <a:moveTo>
                  <a:pt x="1416050" y="2031999"/>
                </a:moveTo>
                <a:lnTo>
                  <a:pt x="757236" y="2031999"/>
                </a:lnTo>
                <a:lnTo>
                  <a:pt x="1265236" y="1"/>
                </a:lnTo>
                <a:lnTo>
                  <a:pt x="0" y="1"/>
                </a:lnTo>
                <a:lnTo>
                  <a:pt x="0" y="0"/>
                </a:lnTo>
                <a:lnTo>
                  <a:pt x="1924050" y="0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任意多边形 80"/>
          <p:cNvSpPr/>
          <p:nvPr/>
        </p:nvSpPr>
        <p:spPr bwMode="auto">
          <a:xfrm flipH="1" flipV="1">
            <a:off x="9009465" y="3989288"/>
            <a:ext cx="1924050" cy="2032000"/>
          </a:xfrm>
          <a:custGeom>
            <a:avLst/>
            <a:gdLst>
              <a:gd name="T0" fmla="*/ 1416050 w 1924050"/>
              <a:gd name="T1" fmla="*/ 2031999 h 2031999"/>
              <a:gd name="T2" fmla="*/ 938746 w 1924050"/>
              <a:gd name="T3" fmla="*/ 2031999 h 2031999"/>
              <a:gd name="T4" fmla="*/ 1446746 w 1924050"/>
              <a:gd name="T5" fmla="*/ 1 h 2031999"/>
              <a:gd name="T6" fmla="*/ 0 w 1924050"/>
              <a:gd name="T7" fmla="*/ 1 h 2031999"/>
              <a:gd name="T8" fmla="*/ 0 w 1924050"/>
              <a:gd name="T9" fmla="*/ 0 h 2031999"/>
              <a:gd name="T10" fmla="*/ 1924050 w 1924050"/>
              <a:gd name="T11" fmla="*/ 0 h 2031999"/>
              <a:gd name="T12" fmla="*/ 0 w 1924050"/>
              <a:gd name="T13" fmla="*/ 0 h 2031999"/>
              <a:gd name="T14" fmla="*/ 1924050 w 1924050"/>
              <a:gd name="T15" fmla="*/ 2031999 h 203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924050" h="2031999">
                <a:moveTo>
                  <a:pt x="1416050" y="2031999"/>
                </a:moveTo>
                <a:lnTo>
                  <a:pt x="938746" y="2031999"/>
                </a:lnTo>
                <a:lnTo>
                  <a:pt x="1446746" y="1"/>
                </a:lnTo>
                <a:lnTo>
                  <a:pt x="0" y="1"/>
                </a:lnTo>
                <a:lnTo>
                  <a:pt x="0" y="0"/>
                </a:lnTo>
                <a:lnTo>
                  <a:pt x="1924050" y="0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任意多边形 83"/>
          <p:cNvSpPr/>
          <p:nvPr/>
        </p:nvSpPr>
        <p:spPr bwMode="auto">
          <a:xfrm flipH="1" flipV="1">
            <a:off x="9530347" y="3989288"/>
            <a:ext cx="822325" cy="2032000"/>
          </a:xfrm>
          <a:custGeom>
            <a:avLst/>
            <a:gdLst>
              <a:gd name="T0" fmla="*/ 314330 w 822330"/>
              <a:gd name="T1" fmla="*/ 2031999 h 2031999"/>
              <a:gd name="T2" fmla="*/ 0 w 822330"/>
              <a:gd name="T3" fmla="*/ 2031999 h 2031999"/>
              <a:gd name="T4" fmla="*/ 508000 w 822330"/>
              <a:gd name="T5" fmla="*/ 0 h 2031999"/>
              <a:gd name="T6" fmla="*/ 822330 w 822330"/>
              <a:gd name="T7" fmla="*/ 0 h 2031999"/>
              <a:gd name="T8" fmla="*/ 0 w 822330"/>
              <a:gd name="T9" fmla="*/ 0 h 2031999"/>
              <a:gd name="T10" fmla="*/ 822330 w 822330"/>
              <a:gd name="T11" fmla="*/ 2031999 h 203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22330" h="2031999">
                <a:moveTo>
                  <a:pt x="314330" y="2031999"/>
                </a:moveTo>
                <a:lnTo>
                  <a:pt x="0" y="2031999"/>
                </a:lnTo>
                <a:lnTo>
                  <a:pt x="508000" y="0"/>
                </a:lnTo>
                <a:lnTo>
                  <a:pt x="822330" y="0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任意多边形 86"/>
          <p:cNvSpPr/>
          <p:nvPr/>
        </p:nvSpPr>
        <p:spPr bwMode="auto">
          <a:xfrm flipH="1" flipV="1">
            <a:off x="9905882" y="3989288"/>
            <a:ext cx="688975" cy="2032000"/>
          </a:xfrm>
          <a:custGeom>
            <a:avLst/>
            <a:gdLst>
              <a:gd name="T0" fmla="*/ 180447 w 688447"/>
              <a:gd name="T1" fmla="*/ 2031999 h 2031999"/>
              <a:gd name="T2" fmla="*/ 0 w 688447"/>
              <a:gd name="T3" fmla="*/ 2031999 h 2031999"/>
              <a:gd name="T4" fmla="*/ 508000 w 688447"/>
              <a:gd name="T5" fmla="*/ 0 h 2031999"/>
              <a:gd name="T6" fmla="*/ 688447 w 688447"/>
              <a:gd name="T7" fmla="*/ 0 h 2031999"/>
              <a:gd name="T8" fmla="*/ 0 w 688447"/>
              <a:gd name="T9" fmla="*/ 0 h 2031999"/>
              <a:gd name="T10" fmla="*/ 688447 w 688447"/>
              <a:gd name="T11" fmla="*/ 2031999 h 203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688447" h="2031999">
                <a:moveTo>
                  <a:pt x="180447" y="2031999"/>
                </a:moveTo>
                <a:lnTo>
                  <a:pt x="0" y="2031999"/>
                </a:lnTo>
                <a:lnTo>
                  <a:pt x="508000" y="0"/>
                </a:lnTo>
                <a:lnTo>
                  <a:pt x="688447" y="0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任意多边形 90"/>
          <p:cNvSpPr/>
          <p:nvPr/>
        </p:nvSpPr>
        <p:spPr bwMode="auto">
          <a:xfrm flipV="1">
            <a:off x="4840690" y="1884263"/>
            <a:ext cx="1924050" cy="2032000"/>
          </a:xfrm>
          <a:custGeom>
            <a:avLst/>
            <a:gdLst>
              <a:gd name="T0" fmla="*/ 1416050 w 1924050"/>
              <a:gd name="T1" fmla="*/ 2031999 h 2031999"/>
              <a:gd name="T2" fmla="*/ 757236 w 1924050"/>
              <a:gd name="T3" fmla="*/ 2031999 h 2031999"/>
              <a:gd name="T4" fmla="*/ 1265236 w 1924050"/>
              <a:gd name="T5" fmla="*/ 1 h 2031999"/>
              <a:gd name="T6" fmla="*/ 0 w 1924050"/>
              <a:gd name="T7" fmla="*/ 1 h 2031999"/>
              <a:gd name="T8" fmla="*/ 0 w 1924050"/>
              <a:gd name="T9" fmla="*/ 0 h 2031999"/>
              <a:gd name="T10" fmla="*/ 1924050 w 1924050"/>
              <a:gd name="T11" fmla="*/ 0 h 2031999"/>
              <a:gd name="T12" fmla="*/ 0 w 1924050"/>
              <a:gd name="T13" fmla="*/ 0 h 2031999"/>
              <a:gd name="T14" fmla="*/ 1924050 w 1924050"/>
              <a:gd name="T15" fmla="*/ 2031999 h 203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924050" h="2031999">
                <a:moveTo>
                  <a:pt x="1416050" y="2031999"/>
                </a:moveTo>
                <a:lnTo>
                  <a:pt x="757236" y="2031999"/>
                </a:lnTo>
                <a:lnTo>
                  <a:pt x="1265236" y="1"/>
                </a:lnTo>
                <a:lnTo>
                  <a:pt x="0" y="1"/>
                </a:lnTo>
                <a:lnTo>
                  <a:pt x="0" y="0"/>
                </a:lnTo>
                <a:lnTo>
                  <a:pt x="1924050" y="0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任意多边形 91"/>
          <p:cNvSpPr/>
          <p:nvPr/>
        </p:nvSpPr>
        <p:spPr bwMode="auto">
          <a:xfrm flipV="1">
            <a:off x="1486694" y="1884263"/>
            <a:ext cx="1924050" cy="2032000"/>
          </a:xfrm>
          <a:custGeom>
            <a:avLst/>
            <a:gdLst>
              <a:gd name="T0" fmla="*/ 1416050 w 1924050"/>
              <a:gd name="T1" fmla="*/ 2031999 h 2031999"/>
              <a:gd name="T2" fmla="*/ 938746 w 1924050"/>
              <a:gd name="T3" fmla="*/ 2031999 h 2031999"/>
              <a:gd name="T4" fmla="*/ 1446746 w 1924050"/>
              <a:gd name="T5" fmla="*/ 1 h 2031999"/>
              <a:gd name="T6" fmla="*/ 0 w 1924050"/>
              <a:gd name="T7" fmla="*/ 1 h 2031999"/>
              <a:gd name="T8" fmla="*/ 0 w 1924050"/>
              <a:gd name="T9" fmla="*/ 0 h 2031999"/>
              <a:gd name="T10" fmla="*/ 1924050 w 1924050"/>
              <a:gd name="T11" fmla="*/ 0 h 2031999"/>
              <a:gd name="T12" fmla="*/ 0 w 1924050"/>
              <a:gd name="T13" fmla="*/ 0 h 2031999"/>
              <a:gd name="T14" fmla="*/ 1924050 w 1924050"/>
              <a:gd name="T15" fmla="*/ 2031999 h 203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924050" h="2031999">
                <a:moveTo>
                  <a:pt x="1416050" y="2031999"/>
                </a:moveTo>
                <a:lnTo>
                  <a:pt x="938746" y="2031999"/>
                </a:lnTo>
                <a:lnTo>
                  <a:pt x="1446746" y="1"/>
                </a:lnTo>
                <a:lnTo>
                  <a:pt x="0" y="1"/>
                </a:lnTo>
                <a:lnTo>
                  <a:pt x="0" y="0"/>
                </a:lnTo>
                <a:lnTo>
                  <a:pt x="1924050" y="0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任意多边形 92"/>
          <p:cNvSpPr/>
          <p:nvPr/>
        </p:nvSpPr>
        <p:spPr bwMode="auto">
          <a:xfrm flipV="1">
            <a:off x="2044569" y="1884263"/>
            <a:ext cx="822325" cy="2032000"/>
          </a:xfrm>
          <a:custGeom>
            <a:avLst/>
            <a:gdLst>
              <a:gd name="T0" fmla="*/ 314330 w 822330"/>
              <a:gd name="T1" fmla="*/ 2031999 h 2031999"/>
              <a:gd name="T2" fmla="*/ 0 w 822330"/>
              <a:gd name="T3" fmla="*/ 2031999 h 2031999"/>
              <a:gd name="T4" fmla="*/ 508000 w 822330"/>
              <a:gd name="T5" fmla="*/ 0 h 2031999"/>
              <a:gd name="T6" fmla="*/ 822330 w 822330"/>
              <a:gd name="T7" fmla="*/ 0 h 2031999"/>
              <a:gd name="T8" fmla="*/ 0 w 822330"/>
              <a:gd name="T9" fmla="*/ 0 h 2031999"/>
              <a:gd name="T10" fmla="*/ 822330 w 822330"/>
              <a:gd name="T11" fmla="*/ 2031999 h 203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822330" h="2031999">
                <a:moveTo>
                  <a:pt x="314330" y="2031999"/>
                </a:moveTo>
                <a:lnTo>
                  <a:pt x="0" y="2031999"/>
                </a:lnTo>
                <a:lnTo>
                  <a:pt x="508000" y="0"/>
                </a:lnTo>
                <a:lnTo>
                  <a:pt x="822330" y="0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任意多边形 93"/>
          <p:cNvSpPr/>
          <p:nvPr/>
        </p:nvSpPr>
        <p:spPr bwMode="auto">
          <a:xfrm flipV="1">
            <a:off x="1805831" y="1884263"/>
            <a:ext cx="688975" cy="2032000"/>
          </a:xfrm>
          <a:custGeom>
            <a:avLst/>
            <a:gdLst>
              <a:gd name="T0" fmla="*/ 180447 w 688447"/>
              <a:gd name="T1" fmla="*/ 2031999 h 2031999"/>
              <a:gd name="T2" fmla="*/ 0 w 688447"/>
              <a:gd name="T3" fmla="*/ 2031999 h 2031999"/>
              <a:gd name="T4" fmla="*/ 508000 w 688447"/>
              <a:gd name="T5" fmla="*/ 0 h 2031999"/>
              <a:gd name="T6" fmla="*/ 688447 w 688447"/>
              <a:gd name="T7" fmla="*/ 0 h 2031999"/>
              <a:gd name="T8" fmla="*/ 0 w 688447"/>
              <a:gd name="T9" fmla="*/ 0 h 2031999"/>
              <a:gd name="T10" fmla="*/ 688447 w 688447"/>
              <a:gd name="T11" fmla="*/ 2031999 h 203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688447" h="2031999">
                <a:moveTo>
                  <a:pt x="180447" y="2031999"/>
                </a:moveTo>
                <a:lnTo>
                  <a:pt x="0" y="2031999"/>
                </a:lnTo>
                <a:lnTo>
                  <a:pt x="508000" y="0"/>
                </a:lnTo>
                <a:lnTo>
                  <a:pt x="688447" y="0"/>
                </a:lnTo>
                <a:close/>
              </a:path>
            </a:pathLst>
          </a:custGeom>
          <a:gradFill flip="none" rotWithShape="1">
            <a:gsLst>
              <a:gs pos="100000">
                <a:srgbClr val="00C898"/>
              </a:gs>
              <a:gs pos="0">
                <a:srgbClr val="04B5EC"/>
              </a:gs>
            </a:gsLst>
            <a:lin ang="0" scaled="1"/>
            <a:tileRect/>
          </a:gradFill>
          <a:ln>
            <a:noFill/>
          </a:ln>
          <a:effectLst>
            <a:outerShdw blurRad="152400" dist="63500" dir="2700000" sx="101000" sy="101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1558702" y="428328"/>
            <a:ext cx="216024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具体需求</a:t>
            </a:r>
            <a:endParaRPr lang="zh-CN" altLang="en-US" sz="36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 flipH="1">
            <a:off x="2943800" y="1884263"/>
            <a:ext cx="3101900" cy="2032000"/>
          </a:xfrm>
          <a:prstGeom prst="parallelogram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61912" y="1775511"/>
            <a:ext cx="260570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A1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000" b="1" dirty="0">
                <a:solidFill>
                  <a:srgbClr val="00A1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2000" b="1" dirty="0">
              <a:solidFill>
                <a:srgbClr val="00A1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19265" y="2273935"/>
            <a:ext cx="4965700" cy="138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小程序，可以实现找校友、虚拟合影、校园全景、浏览福大计算机历史与发展变化及院庆日程、校友寄语、校园打卡、观看学院宣传片、学院校友捐赠、实时定位找人等功能。方便师生找到班级，联络感情，逛校园，度过美好开心的院庆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2973" y="4115873"/>
            <a:ext cx="20436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A1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endParaRPr lang="zh-CN" altLang="en-US" sz="2000" b="1" dirty="0">
              <a:solidFill>
                <a:srgbClr val="00A1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6780" y="4514850"/>
            <a:ext cx="4519930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校友通过使用本小程序分区使用参加院庆所需的功能，更方便有趣的参加院庆。在回校找不到集体时输入相关信息即可找到对应班级。在返校过程中可以通过定位打卡为逛校园增添趣味。忘记学校地形时可以通过全景地图找到自己的位置。同时可以根据用户上传的照片，实现虛拟合影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4" grpId="0" bldLvl="0" animBg="1"/>
      <p:bldP spid="15" grpId="0" bldLvl="0" animBg="1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/>
          <p:cNvSpPr>
            <a:spLocks noChangeArrowheads="1"/>
          </p:cNvSpPr>
          <p:nvPr/>
        </p:nvSpPr>
        <p:spPr bwMode="auto">
          <a:xfrm>
            <a:off x="860425" y="1338263"/>
            <a:ext cx="4727575" cy="252730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矩形 11"/>
          <p:cNvSpPr>
            <a:spLocks noChangeArrowheads="1"/>
          </p:cNvSpPr>
          <p:nvPr/>
        </p:nvSpPr>
        <p:spPr bwMode="auto">
          <a:xfrm>
            <a:off x="6621463" y="1338263"/>
            <a:ext cx="4725987" cy="25273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" name="组合 27"/>
          <p:cNvGrpSpPr/>
          <p:nvPr/>
        </p:nvGrpSpPr>
        <p:grpSpPr bwMode="auto">
          <a:xfrm>
            <a:off x="860425" y="3922713"/>
            <a:ext cx="4727575" cy="696912"/>
            <a:chOff x="0" y="0"/>
            <a:chExt cx="4727045" cy="649007"/>
          </a:xfrm>
        </p:grpSpPr>
        <p:sp>
          <p:nvSpPr>
            <p:cNvPr id="5" name="矩形 12"/>
            <p:cNvSpPr>
              <a:spLocks noChangeArrowheads="1"/>
            </p:cNvSpPr>
            <p:nvPr/>
          </p:nvSpPr>
          <p:spPr bwMode="auto">
            <a:xfrm rot="16200000">
              <a:off x="2281590" y="-2078072"/>
              <a:ext cx="163866" cy="4727045"/>
            </a:xfrm>
            <a:prstGeom prst="rect">
              <a:avLst/>
            </a:prstGeom>
            <a:solidFill>
              <a:srgbClr val="00C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矩形 13"/>
            <p:cNvSpPr>
              <a:spLocks noChangeArrowheads="1"/>
            </p:cNvSpPr>
            <p:nvPr/>
          </p:nvSpPr>
          <p:spPr bwMode="auto">
            <a:xfrm rot="16200000">
              <a:off x="2322556" y="-2236797"/>
              <a:ext cx="81933" cy="4727045"/>
            </a:xfrm>
            <a:prstGeom prst="rect">
              <a:avLst/>
            </a:prstGeom>
            <a:solidFill>
              <a:srgbClr val="00D3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矩形 14"/>
            <p:cNvSpPr>
              <a:spLocks noChangeArrowheads="1"/>
            </p:cNvSpPr>
            <p:nvPr/>
          </p:nvSpPr>
          <p:spPr bwMode="auto">
            <a:xfrm rot="16200000">
              <a:off x="2338943" y="-2338944"/>
              <a:ext cx="49160" cy="47270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矩形 15"/>
            <p:cNvSpPr>
              <a:spLocks noChangeArrowheads="1"/>
            </p:cNvSpPr>
            <p:nvPr/>
          </p:nvSpPr>
          <p:spPr bwMode="auto">
            <a:xfrm rot="16200000">
              <a:off x="2240623" y="-1837417"/>
              <a:ext cx="245799" cy="4727045"/>
            </a:xfrm>
            <a:prstGeom prst="rect">
              <a:avLst/>
            </a:prstGeom>
            <a:solidFill>
              <a:srgbClr val="009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6" name="文本框 3"/>
          <p:cNvSpPr txBox="1"/>
          <p:nvPr/>
        </p:nvSpPr>
        <p:spPr>
          <a:xfrm>
            <a:off x="1486694" y="404664"/>
            <a:ext cx="216024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3600" b="1" dirty="0">
                <a:gradFill flip="none" rotWithShape="1">
                  <a:gsLst>
                    <a:gs pos="0">
                      <a:srgbClr val="04B5EC"/>
                    </a:gs>
                    <a:gs pos="100000">
                      <a:srgbClr val="00C88A"/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sz="3600" b="1" dirty="0">
              <a:gradFill flip="none" rotWithShape="1">
                <a:gsLst>
                  <a:gs pos="0">
                    <a:srgbClr val="04B5EC"/>
                  </a:gs>
                  <a:gs pos="100000">
                    <a:srgbClr val="00C88A"/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66035" y="4734560"/>
            <a:ext cx="12446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思维导图</a:t>
            </a:r>
            <a:endParaRPr lang="zh-CN" altLang="en-US" b="1" dirty="0">
              <a:solidFill>
                <a:srgbClr val="0091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5586" y="5103279"/>
            <a:ext cx="4697819" cy="84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右键点击图片，找到“填充形状”图标，然后选择填充图片即可换成您的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照片。右键点击图片，找到“填充形状”图标，然后选择填充图片即可换成您的照片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27"/>
          <p:cNvGrpSpPr/>
          <p:nvPr/>
        </p:nvGrpSpPr>
        <p:grpSpPr bwMode="auto">
          <a:xfrm>
            <a:off x="6621463" y="3922711"/>
            <a:ext cx="4727575" cy="696912"/>
            <a:chOff x="0" y="0"/>
            <a:chExt cx="4727045" cy="649007"/>
          </a:xfrm>
        </p:grpSpPr>
        <p:sp>
          <p:nvSpPr>
            <p:cNvPr id="20" name="矩形 12"/>
            <p:cNvSpPr>
              <a:spLocks noChangeArrowheads="1"/>
            </p:cNvSpPr>
            <p:nvPr/>
          </p:nvSpPr>
          <p:spPr bwMode="auto">
            <a:xfrm rot="16200000">
              <a:off x="2281590" y="-2078072"/>
              <a:ext cx="163866" cy="4727045"/>
            </a:xfrm>
            <a:prstGeom prst="rect">
              <a:avLst/>
            </a:prstGeom>
            <a:solidFill>
              <a:srgbClr val="00C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矩形 13"/>
            <p:cNvSpPr>
              <a:spLocks noChangeArrowheads="1"/>
            </p:cNvSpPr>
            <p:nvPr/>
          </p:nvSpPr>
          <p:spPr bwMode="auto">
            <a:xfrm rot="16200000">
              <a:off x="2322556" y="-2236797"/>
              <a:ext cx="81933" cy="4727045"/>
            </a:xfrm>
            <a:prstGeom prst="rect">
              <a:avLst/>
            </a:prstGeom>
            <a:solidFill>
              <a:srgbClr val="00D3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 rot="16200000">
              <a:off x="2338943" y="-2338944"/>
              <a:ext cx="49160" cy="47270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矩形 15"/>
            <p:cNvSpPr>
              <a:spLocks noChangeArrowheads="1"/>
            </p:cNvSpPr>
            <p:nvPr/>
          </p:nvSpPr>
          <p:spPr bwMode="auto">
            <a:xfrm rot="16200000">
              <a:off x="2240623" y="-1837417"/>
              <a:ext cx="245799" cy="4727045"/>
            </a:xfrm>
            <a:prstGeom prst="rect">
              <a:avLst/>
            </a:prstGeom>
            <a:solidFill>
              <a:srgbClr val="009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8772525" y="4733925"/>
            <a:ext cx="10509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b="1" dirty="0">
                <a:solidFill>
                  <a:srgbClr val="0091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altLang="en-US" b="1" dirty="0">
              <a:solidFill>
                <a:srgbClr val="0091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43278" y="5102736"/>
            <a:ext cx="4697819" cy="846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右键点击图片，找到“填充形状”图标，然后选择填充图片即可换成您的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照片。右键点击图片，找到“填充形状”图标，然后选择填充图片即可换成您的照片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16" grpId="0" bldLvl="0" animBg="1"/>
      <p:bldP spid="17" grpId="0"/>
      <p:bldP spid="18" grpId="0"/>
      <p:bldP spid="24" grpId="0"/>
      <p:bldP spid="25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  <p:tag name="KSO_WPP_MARK_KEY" val="c76652e8-bc56-49c7-b0a5-78e0ffb78bc0"/>
  <p:tag name="COMMONDATA" val="eyJoZGlkIjoiMGE5Njk0ZmY0NTQzYWQzZDU1NzIyNTY2NzZlMzIxMD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WPS 演示</Application>
  <PresentationFormat>Custom</PresentationFormat>
  <Paragraphs>130</Paragraphs>
  <Slides>15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华文黑体</vt:lpstr>
      <vt:lpstr>Calibri</vt:lpstr>
      <vt:lpstr>Arial Unicode MS</vt:lpstr>
      <vt:lpstr>黑体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晶莹</cp:lastModifiedBy>
  <cp:revision>340</cp:revision>
  <dcterms:created xsi:type="dcterms:W3CDTF">2016-04-14T03:39:00Z</dcterms:created>
  <dcterms:modified xsi:type="dcterms:W3CDTF">2022-10-21T13:12:55Z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102DA213B1CE46CB92E952AA450E3D92</vt:lpwstr>
  </property>
</Properties>
</file>