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8642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48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37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2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93355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95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90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31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040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663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341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280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8B758A-B785-4271-8569-41AA53F29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191125"/>
            <a:ext cx="8361229" cy="2098226"/>
          </a:xfrm>
        </p:spPr>
        <p:txBody>
          <a:bodyPr/>
          <a:lstStyle/>
          <a:p>
            <a:r>
              <a:rPr lang="cs-CZ" dirty="0" err="1">
                <a:solidFill>
                  <a:srgbClr val="FF0000"/>
                </a:solidFill>
                <a:latin typeface="Abadi" panose="020B0604020104020204" pitchFamily="34" charset="0"/>
              </a:rPr>
              <a:t>RSP</a:t>
            </a:r>
            <a:r>
              <a:rPr lang="cs-CZ" dirty="0">
                <a:solidFill>
                  <a:srgbClr val="FF0000"/>
                </a:solidFill>
                <a:latin typeface="Abadi" panose="020B0604020104020204" pitchFamily="34" charset="0"/>
              </a:rPr>
              <a:t> </a:t>
            </a:r>
            <a:br>
              <a:rPr lang="cs-CZ" dirty="0">
                <a:solidFill>
                  <a:srgbClr val="FF0000"/>
                </a:solidFill>
                <a:latin typeface="Abadi" panose="020B0604020104020204" pitchFamily="34" charset="0"/>
              </a:rPr>
            </a:br>
            <a:r>
              <a:rPr lang="cs-CZ" dirty="0">
                <a:solidFill>
                  <a:srgbClr val="FF0000"/>
                </a:solidFill>
                <a:latin typeface="Abadi" panose="020B0604020104020204" pitchFamily="34" charset="0"/>
              </a:rPr>
              <a:t>prezentace</a:t>
            </a:r>
          </a:p>
        </p:txBody>
      </p:sp>
    </p:spTree>
    <p:extLst>
      <p:ext uri="{BB962C8B-B14F-4D97-AF65-F5344CB8AC3E}">
        <p14:creationId xmlns:p14="http://schemas.microsoft.com/office/powerpoint/2010/main" val="1147660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554170-D260-4693-812C-C8360DC8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FF0000"/>
                </a:solidFill>
                <a:latin typeface="Abadi" panose="020B0604020104020204" pitchFamily="34" charset="0"/>
              </a:rPr>
              <a:t>Členové týmu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BBD141B-787A-40B4-8430-A1FC0E42A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cs-CZ"/>
              <a:t>Erik Rusnák – Scrum Master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cs-CZ"/>
              <a:t>Jiří Opršál – Product Owner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cs-CZ"/>
              <a:t>Petr Vlček – Team Member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cs-CZ"/>
              <a:t>Stanislav Matějka - Team Member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cs-CZ"/>
              <a:t>Tomáš Horáček - Team Member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cs-CZ"/>
              <a:t>Michal Šedivý - Team Member</a:t>
            </a:r>
            <a:endParaRPr lang="cs-CZ" dirty="0"/>
          </a:p>
        </p:txBody>
      </p:sp>
      <p:pic>
        <p:nvPicPr>
          <p:cNvPr id="9" name="Obrázek 8" descr="Obsah obrázku interiér, klipart&#10;&#10;Popis byl vytvořen automaticky">
            <a:extLst>
              <a:ext uri="{FF2B5EF4-FFF2-40B4-BE49-F238E27FC236}">
                <a16:creationId xmlns:a16="http://schemas.microsoft.com/office/drawing/2014/main" id="{53DA4618-E0FD-4FCA-A5F9-F5B68A5F9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835" y="541868"/>
            <a:ext cx="4048734" cy="242924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Obrázek 4" descr="Obsah obrázku text&#10;&#10;Popis byl vytvořen automaticky">
            <a:extLst>
              <a:ext uri="{FF2B5EF4-FFF2-40B4-BE49-F238E27FC236}">
                <a16:creationId xmlns:a16="http://schemas.microsoft.com/office/drawing/2014/main" id="{11766701-356D-4E23-BAFC-DB1F77D6D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692" y="3536302"/>
            <a:ext cx="4176877" cy="219286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3082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14FB40-3BC0-40DD-9AD5-37B7E918F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FF0000"/>
                </a:solidFill>
                <a:latin typeface="Abadi" panose="020B0604020104020204" pitchFamily="34" charset="0"/>
              </a:rPr>
              <a:t>Implementační platforma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B85E0E5-F933-46E0-9848-6811945DE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5999"/>
            <a:ext cx="5793475" cy="42406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cs-CZ" sz="4800" dirty="0" err="1">
                <a:solidFill>
                  <a:schemeClr val="accent6">
                    <a:lumMod val="75000"/>
                  </a:schemeClr>
                </a:solidFill>
                <a:latin typeface="Bernard MT Condensed" panose="02050806060905020404" pitchFamily="18" charset="0"/>
              </a:rPr>
              <a:t>WordPress</a:t>
            </a:r>
            <a:endParaRPr lang="cs-CZ" sz="4800" dirty="0">
              <a:solidFill>
                <a:schemeClr val="accent6">
                  <a:lumMod val="75000"/>
                </a:schemeClr>
              </a:solidFill>
              <a:latin typeface="Bernard MT Condensed" panose="020508060609050204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cs-CZ" dirty="0"/>
              <a:t>Svobodný open source redakční publikační systém napsaný v </a:t>
            </a:r>
            <a:r>
              <a:rPr lang="cs-CZ" dirty="0" err="1"/>
              <a:t>PHP</a:t>
            </a:r>
            <a:r>
              <a:rPr lang="cs-CZ" dirty="0"/>
              <a:t> a </a:t>
            </a:r>
            <a:r>
              <a:rPr lang="cs-CZ" dirty="0" err="1"/>
              <a:t>MySQL</a:t>
            </a:r>
            <a:endParaRPr lang="cs-CZ" dirty="0"/>
          </a:p>
          <a:p>
            <a:pPr>
              <a:buFont typeface="Wingdings" panose="05000000000000000000" pitchFamily="2" charset="2"/>
              <a:buChar char="Ø"/>
            </a:pPr>
            <a:r>
              <a:rPr lang="cs-CZ" b="0" i="0" dirty="0">
                <a:effectLst/>
              </a:rPr>
              <a:t>Systém s otevřeným zdrojovým kódem, dostupný zdarma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Dodržuje standardy XML, XHTML a CSS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cs-CZ" dirty="0"/>
              <a:t>Podpora pluginů pro rozšíření funkcí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E6DE6CD1-3467-4492-BAD6-0CA7D509CD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77" r="8376" b="-2"/>
          <a:stretch/>
        </p:blipFill>
        <p:spPr>
          <a:xfrm>
            <a:off x="7612260" y="-1"/>
            <a:ext cx="4579739" cy="3438457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AE1C2934-5A6B-4A4F-9CD3-C41264284D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56" r="11717"/>
          <a:stretch/>
        </p:blipFill>
        <p:spPr>
          <a:xfrm>
            <a:off x="7612260" y="3438457"/>
            <a:ext cx="457973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31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24B38A-88FA-4204-84FD-C3FF061BC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FF0000"/>
                </a:solidFill>
                <a:latin typeface="Abadi" panose="020B0604020104020204" pitchFamily="34" charset="0"/>
              </a:rPr>
              <a:t>Plán projektu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989EF39-0072-4161-889F-7A77CEBB4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cs-CZ" dirty="0"/>
              <a:t>Hotový </a:t>
            </a:r>
            <a:r>
              <a:rPr lang="cs-CZ" dirty="0" err="1"/>
              <a:t>ScrumDesk</a:t>
            </a:r>
            <a:r>
              <a:rPr lang="cs-CZ" dirty="0"/>
              <a:t> – plán projektu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cs-CZ" dirty="0"/>
              <a:t>Hotový GitHub – funkční připravené úložiště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cs-CZ" dirty="0"/>
              <a:t>Právě započaly práce na samotné aplikaci úvodní stránka, utváření názvu časopisu, grafické úpravy, tvorba loga atd.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1A131DFD-1B2D-42CA-AFD1-7A60E7A8F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090" y="1240676"/>
            <a:ext cx="3730079" cy="1510681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AC1DF8E4-D862-4B52-A274-6C667A6A2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090" y="4433025"/>
            <a:ext cx="3730079" cy="85791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093946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E4A67F-3B64-4A95-9AE6-F8926A3F6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FF0000"/>
                </a:solidFill>
                <a:latin typeface="Abadi" panose="020B0604020104020204" pitchFamily="34" charset="0"/>
              </a:rPr>
              <a:t>Poznatky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3AB5E61-0593-4E65-8CD0-45511F452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cs-CZ" dirty="0"/>
              <a:t>Spolupráce na utváření plánu ve </a:t>
            </a:r>
            <a:r>
              <a:rPr lang="cs-CZ" dirty="0" err="1"/>
              <a:t>ScrumDesku</a:t>
            </a:r>
            <a:endParaRPr lang="cs-CZ" dirty="0"/>
          </a:p>
          <a:p>
            <a:pPr>
              <a:buFont typeface="Wingdings" panose="05000000000000000000" pitchFamily="2" charset="2"/>
              <a:buChar char="Ø"/>
            </a:pPr>
            <a:r>
              <a:rPr lang="cs-CZ" dirty="0"/>
              <a:t>Komunikace přes MS Teams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cs-CZ" dirty="0"/>
              <a:t>Správa GitHubu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cs-CZ" dirty="0"/>
              <a:t>Spolupráce na výsledné aplikaci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B11D3636-15F1-4911-9A1D-6DB452C2C0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52" r="8505" b="1"/>
          <a:stretch/>
        </p:blipFill>
        <p:spPr>
          <a:xfrm>
            <a:off x="7612260" y="-1"/>
            <a:ext cx="4579739" cy="3438457"/>
          </a:xfrm>
          <a:prstGeom prst="rect">
            <a:avLst/>
          </a:prstGeom>
        </p:spPr>
      </p:pic>
      <p:pic>
        <p:nvPicPr>
          <p:cNvPr id="7" name="Obrázek 6" descr="Obsah obrázku interiér&#10;&#10;Popis byl vytvořen automaticky">
            <a:extLst>
              <a:ext uri="{FF2B5EF4-FFF2-40B4-BE49-F238E27FC236}">
                <a16:creationId xmlns:a16="http://schemas.microsoft.com/office/drawing/2014/main" id="{AAEC3EEA-2805-4620-A22D-4707F932C5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74" r="31641"/>
          <a:stretch/>
        </p:blipFill>
        <p:spPr>
          <a:xfrm>
            <a:off x="7612260" y="3438457"/>
            <a:ext cx="457973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54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56B209-1ACB-4EC5-AC35-0D06E86C3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9886950" cy="1485900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FF0000"/>
                </a:solidFill>
                <a:latin typeface="Abadi" panose="020B0604020104020204" pitchFamily="34" charset="0"/>
              </a:rPr>
              <a:t>Retrospektivita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3970814-B663-4FF3-8DA6-228FC0964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49" y="2286000"/>
            <a:ext cx="6493718" cy="3581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cs-CZ" dirty="0"/>
              <a:t>Jsme spokojeni s: </a:t>
            </a:r>
          </a:p>
          <a:p>
            <a:pPr marL="2816352" lvl="5" indent="-457200">
              <a:buFont typeface="+mj-lt"/>
              <a:buAutoNum type="alphaLcParenR"/>
            </a:pPr>
            <a:r>
              <a:rPr lang="cs-CZ" sz="2000" i="0" dirty="0"/>
              <a:t>Fungováním týmu – spolupráce</a:t>
            </a:r>
          </a:p>
          <a:p>
            <a:pPr marL="2816352" lvl="5" indent="-457200">
              <a:buFont typeface="+mj-lt"/>
              <a:buAutoNum type="alphaLcParenR"/>
            </a:pPr>
            <a:r>
              <a:rPr lang="cs-CZ" sz="2000" i="0" dirty="0"/>
              <a:t>Společné názory při tvorbě aplikace</a:t>
            </a:r>
          </a:p>
          <a:p>
            <a:pPr marL="2816352" lvl="5" indent="-457200">
              <a:buFont typeface="+mj-lt"/>
              <a:buAutoNum type="alphaLcParenR"/>
            </a:pPr>
            <a:r>
              <a:rPr lang="cs-CZ" sz="2000" i="0" dirty="0"/>
              <a:t>Plnění dílčích úkolů členy týmu</a:t>
            </a:r>
          </a:p>
          <a:p>
            <a:pPr marL="2359152" lvl="5" indent="0">
              <a:buNone/>
            </a:pPr>
            <a:endParaRPr lang="cs-CZ" i="0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44AB6616-9682-4AF9-98D9-C1E848853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75" r="13440" b="1"/>
          <a:stretch/>
        </p:blipFill>
        <p:spPr>
          <a:xfrm>
            <a:off x="8509306" y="2392227"/>
            <a:ext cx="2575461" cy="278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83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E2D045-9D3E-400E-AF44-064FD4B60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687" y="2160151"/>
            <a:ext cx="3907410" cy="221765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cap="all" dirty="0" err="1">
                <a:solidFill>
                  <a:srgbClr val="FF0000"/>
                </a:solidFill>
                <a:latin typeface="Abadi" panose="020B0604020104020204" pitchFamily="34" charset="0"/>
              </a:rPr>
              <a:t>Děkujeme</a:t>
            </a:r>
            <a:r>
              <a:rPr lang="en-US" cap="all" dirty="0">
                <a:solidFill>
                  <a:srgbClr val="FF0000"/>
                </a:solidFill>
                <a:latin typeface="Abadi" panose="020B0604020104020204" pitchFamily="34" charset="0"/>
              </a:rPr>
              <a:t> za </a:t>
            </a:r>
            <a:r>
              <a:rPr lang="en-US" cap="all" dirty="0" err="1">
                <a:solidFill>
                  <a:srgbClr val="FF0000"/>
                </a:solidFill>
                <a:latin typeface="Abadi" panose="020B0604020104020204" pitchFamily="34" charset="0"/>
              </a:rPr>
              <a:t>pozornost</a:t>
            </a:r>
            <a:endParaRPr lang="en-US" cap="all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98244A89-56D0-46C2-9E10-6ACC474F6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67" y="828225"/>
            <a:ext cx="6517065" cy="488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42406"/>
      </p:ext>
    </p:extLst>
  </p:cSld>
  <p:clrMapOvr>
    <a:masterClrMapping/>
  </p:clrMapOvr>
</p:sld>
</file>

<file path=ppt/theme/theme1.xml><?xml version="1.0" encoding="utf-8"?>
<a:theme xmlns:a="http://schemas.openxmlformats.org/drawingml/2006/main" name="Oříznutí">
  <a:themeElements>
    <a:clrScheme name="Oříznutí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říznutí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říznutí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TM10001105[[fn=Oříznutí]]</Template>
  <TotalTime>47</TotalTime>
  <Words>141</Words>
  <Application>Microsoft Office PowerPoint</Application>
  <PresentationFormat>Širokoúhlá obrazovka</PresentationFormat>
  <Paragraphs>29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2" baseType="lpstr">
      <vt:lpstr>Abadi</vt:lpstr>
      <vt:lpstr>Bernard MT Condensed</vt:lpstr>
      <vt:lpstr>Franklin Gothic Book</vt:lpstr>
      <vt:lpstr>Wingdings</vt:lpstr>
      <vt:lpstr>Oříznutí</vt:lpstr>
      <vt:lpstr>RSP  prezentace</vt:lpstr>
      <vt:lpstr>Členové týmu</vt:lpstr>
      <vt:lpstr>Implementační platforma</vt:lpstr>
      <vt:lpstr>Plán projektu</vt:lpstr>
      <vt:lpstr>Poznatky</vt:lpstr>
      <vt:lpstr>Retrospektivita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RSP  prezentace</dc:title>
  <dc:creator>Stanislav Matějka</dc:creator>
  <cp:lastModifiedBy>Stanislav Matějka</cp:lastModifiedBy>
  <cp:revision>6</cp:revision>
  <dcterms:created xsi:type="dcterms:W3CDTF">2021-11-10T16:07:32Z</dcterms:created>
  <dcterms:modified xsi:type="dcterms:W3CDTF">2021-11-14T16:06:53Z</dcterms:modified>
</cp:coreProperties>
</file>