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4" r:id="rId10"/>
    <p:sldId id="263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E124E3-E02F-4B91-8B5F-17C295E61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3141" y="1569894"/>
            <a:ext cx="8825658" cy="2677648"/>
          </a:xfrm>
        </p:spPr>
        <p:txBody>
          <a:bodyPr/>
          <a:lstStyle/>
          <a:p>
            <a:pPr algn="ctr"/>
            <a:r>
              <a:rPr lang="cs-CZ" dirty="0"/>
              <a:t>Hodnocení týmu </a:t>
            </a:r>
            <a:br>
              <a:rPr lang="cs-CZ" dirty="0"/>
            </a:br>
            <a:r>
              <a:rPr lang="cs-CZ" dirty="0"/>
              <a:t>Integrita</a:t>
            </a:r>
          </a:p>
        </p:txBody>
      </p:sp>
    </p:spTree>
    <p:extLst>
      <p:ext uri="{BB962C8B-B14F-4D97-AF65-F5344CB8AC3E}">
        <p14:creationId xmlns:p14="http://schemas.microsoft.com/office/powerpoint/2010/main" val="163295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629402-084F-4309-AE23-9722D7C1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oponovaného produktu</a:t>
            </a:r>
          </a:p>
        </p:txBody>
      </p:sp>
      <p:pic>
        <p:nvPicPr>
          <p:cNvPr id="5" name="Zástupný obsah 4" descr="Obsah obrázku stůl&#10;&#10;Popis byl vytvořen automaticky">
            <a:extLst>
              <a:ext uri="{FF2B5EF4-FFF2-40B4-BE49-F238E27FC236}">
                <a16:creationId xmlns:a16="http://schemas.microsoft.com/office/drawing/2014/main" id="{22D83BEC-F641-434B-A780-DA2442CE8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685" y="1800040"/>
            <a:ext cx="11228635" cy="4574853"/>
          </a:xfrm>
        </p:spPr>
      </p:pic>
    </p:spTree>
    <p:extLst>
      <p:ext uri="{BB962C8B-B14F-4D97-AF65-F5344CB8AC3E}">
        <p14:creationId xmlns:p14="http://schemas.microsoft.com/office/powerpoint/2010/main" val="226215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629402-084F-4309-AE23-9722D7C1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689659" cy="706964"/>
          </a:xfrm>
        </p:spPr>
        <p:txBody>
          <a:bodyPr/>
          <a:lstStyle/>
          <a:p>
            <a:pPr algn="ctr"/>
            <a:r>
              <a:rPr lang="cs-CZ" dirty="0"/>
              <a:t>Stručná charakteristika implementační platformy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3A6CEA-A010-4194-B03D-76B222491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/>
            <a:r>
              <a:rPr lang="cs-CZ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Použité technologie: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cs-CZ" sz="26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HMTL</a:t>
            </a:r>
            <a:r>
              <a:rPr lang="cs-CZ" sz="2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cs-CZ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cs-CZ" sz="26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cs-CZ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cs-CZ" sz="26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PHP</a:t>
            </a:r>
            <a:r>
              <a:rPr lang="cs-CZ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cs-CZ" sz="2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cs-CZ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cs-CZ" sz="2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Hosting (FTP)</a:t>
            </a:r>
            <a:r>
              <a:rPr lang="cs-CZ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5187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12E0E7-BCA1-402A-A572-9C7360AC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už je hotovo a jak to funguje 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048E7A-E68B-47CB-A068-98B7A702D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b="1" dirty="0">
                <a:latin typeface="Calibri" panose="020F0502020204030204" pitchFamily="34" charset="0"/>
                <a:cs typeface="Calibri" panose="020F0502020204030204" pitchFamily="34" charset="0"/>
              </a:rPr>
              <a:t>Hotové :</a:t>
            </a:r>
          </a:p>
          <a:p>
            <a:pPr lvl="1"/>
            <a:r>
              <a:rPr lang="cs-CZ" sz="2600" b="1" dirty="0">
                <a:latin typeface="Calibri" panose="020F0502020204030204" pitchFamily="34" charset="0"/>
                <a:cs typeface="Calibri" panose="020F0502020204030204" pitchFamily="34" charset="0"/>
              </a:rPr>
              <a:t>Přihlašování uživatele </a:t>
            </a:r>
          </a:p>
          <a:p>
            <a:pPr lvl="1"/>
            <a:r>
              <a:rPr lang="cs-CZ" sz="2600" b="1" dirty="0">
                <a:latin typeface="Calibri" panose="020F0502020204030204" pitchFamily="34" charset="0"/>
                <a:cs typeface="Calibri" panose="020F0502020204030204" pitchFamily="34" charset="0"/>
              </a:rPr>
              <a:t>Registrace uživatele</a:t>
            </a:r>
          </a:p>
          <a:p>
            <a:pPr lvl="1"/>
            <a:r>
              <a:rPr lang="cs-CZ" sz="2600" b="1" dirty="0">
                <a:latin typeface="Calibri" panose="020F0502020204030204" pitchFamily="34" charset="0"/>
                <a:cs typeface="Calibri" panose="020F0502020204030204" pitchFamily="34" charset="0"/>
              </a:rPr>
              <a:t>Funkčnost: funkční ale je potřeba opravit možnost zapomenuté heslo</a:t>
            </a:r>
          </a:p>
        </p:txBody>
      </p:sp>
    </p:spTree>
    <p:extLst>
      <p:ext uri="{BB962C8B-B14F-4D97-AF65-F5344CB8AC3E}">
        <p14:creationId xmlns:p14="http://schemas.microsoft.com/office/powerpoint/2010/main" val="332244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12E0E7-BCA1-402A-A572-9C7360AC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706964"/>
          </a:xfrm>
        </p:spPr>
        <p:txBody>
          <a:bodyPr/>
          <a:lstStyle/>
          <a:p>
            <a:r>
              <a:rPr lang="cs-CZ" dirty="0"/>
              <a:t>Dílčí hodnocení v duchu hodnotícího formuláře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20E1A505-A871-4089-9171-97A729A03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06818166-53B7-43E6-BFCD-8C5E64BC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494" y="1240972"/>
            <a:ext cx="7516649" cy="548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6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12E0E7-BCA1-402A-A572-9C7360AC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706964"/>
          </a:xfrm>
        </p:spPr>
        <p:txBody>
          <a:bodyPr/>
          <a:lstStyle/>
          <a:p>
            <a:r>
              <a:rPr lang="cs-CZ" dirty="0"/>
              <a:t>Dílčí hodnocení v duchu hodnotícího formuláře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190F5A14-8FD3-4D38-8290-07937BD40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481" y="1806421"/>
            <a:ext cx="8385529" cy="4546205"/>
          </a:xfrm>
        </p:spPr>
      </p:pic>
    </p:spTree>
    <p:extLst>
      <p:ext uri="{BB962C8B-B14F-4D97-AF65-F5344CB8AC3E}">
        <p14:creationId xmlns:p14="http://schemas.microsoft.com/office/powerpoint/2010/main" val="146271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12E0E7-BCA1-402A-A572-9C7360AC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706964"/>
          </a:xfrm>
        </p:spPr>
        <p:txBody>
          <a:bodyPr/>
          <a:lstStyle/>
          <a:p>
            <a:r>
              <a:rPr lang="cs-CZ" dirty="0"/>
              <a:t>Dílčí hodnocení v duchu hodnotícího formuláře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D6E053AD-E8B2-4DA4-8C19-95C1B2A40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6666" y="2339492"/>
            <a:ext cx="8581582" cy="3416300"/>
          </a:xfrm>
        </p:spPr>
      </p:pic>
    </p:spTree>
    <p:extLst>
      <p:ext uri="{BB962C8B-B14F-4D97-AF65-F5344CB8AC3E}">
        <p14:creationId xmlns:p14="http://schemas.microsoft.com/office/powerpoint/2010/main" val="399120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1E8473-7D3E-46D0-B958-F54A4203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Celkové hodnocení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AF2DBE-730D-4D01-AC3F-D8E37ACE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b="1" dirty="0"/>
              <a:t>Výsledné hodnocení aplikace a dokumentace</a:t>
            </a:r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sz="9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803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2E120A-E8AC-4AAD-8D17-68D2AE5F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22393"/>
            <a:ext cx="8761413" cy="706964"/>
          </a:xfrm>
        </p:spPr>
        <p:txBody>
          <a:bodyPr/>
          <a:lstStyle/>
          <a:p>
            <a:r>
              <a:rPr lang="cs-CZ" dirty="0"/>
              <a:t>Doporučení pro závěrečnou fázi vývoje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8E48BD-7781-487C-AAC7-1290D319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00726" cy="3416300"/>
          </a:xfrm>
        </p:spPr>
        <p:txBody>
          <a:bodyPr>
            <a:noAutofit/>
          </a:bodyPr>
          <a:lstStyle/>
          <a:p>
            <a:r>
              <a:rPr lang="cs-CZ" sz="3600" b="1" dirty="0">
                <a:latin typeface="Calibri" panose="020F0502020204030204" pitchFamily="34" charset="0"/>
                <a:cs typeface="Calibri" panose="020F0502020204030204" pitchFamily="34" charset="0"/>
              </a:rPr>
              <a:t>Upravit aplikaci po grafické stránce </a:t>
            </a:r>
            <a:r>
              <a:rPr lang="cs-CZ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endParaRPr lang="cs-CZ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cs-CZ" sz="3600" b="1" dirty="0">
                <a:latin typeface="Calibri" panose="020F0502020204030204" pitchFamily="34" charset="0"/>
                <a:cs typeface="Calibri" panose="020F0502020204030204" pitchFamily="34" charset="0"/>
              </a:rPr>
              <a:t>Možnost přidat určité prvky </a:t>
            </a:r>
            <a:r>
              <a:rPr lang="cs-CZ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bootstrapu</a:t>
            </a:r>
            <a:endParaRPr lang="cs-CZ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229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41780E7D5F4004194EE55227E7B70F0" ma:contentTypeVersion="6" ma:contentTypeDescription="Vytvoří nový dokument" ma:contentTypeScope="" ma:versionID="29f949c2a1f32e10f62ceffa16a5baba">
  <xsd:schema xmlns:xsd="http://www.w3.org/2001/XMLSchema" xmlns:xs="http://www.w3.org/2001/XMLSchema" xmlns:p="http://schemas.microsoft.com/office/2006/metadata/properties" xmlns:ns2="bda8b347-5c2e-4537-8b3e-8f2f298fb390" targetNamespace="http://schemas.microsoft.com/office/2006/metadata/properties" ma:root="true" ma:fieldsID="0e0bf07cf96818ecadb036f77f90d9f6" ns2:_="">
    <xsd:import namespace="bda8b347-5c2e-4537-8b3e-8f2f298fb3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a8b347-5c2e-4537-8b3e-8f2f298fb3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40B4C-DAED-4F29-98F1-54BA99A393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a8b347-5c2e-4537-8b3e-8f2f298fb3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C17950-4B81-49E7-A454-509C607385A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C68A02E-B95F-4EE7-8838-3D101D4EE0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{26DECA0E-5F1A-4999-9BD1-B0CB8C7553EE}tf02900722</Template>
  <TotalTime>24</TotalTime>
  <Words>88</Words>
  <Application>Microsoft Office PowerPoint</Application>
  <PresentationFormat>Širokoúhlá obrazovka</PresentationFormat>
  <Paragraphs>24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Hodnocení týmu  Integrita</vt:lpstr>
      <vt:lpstr>Představení oponovaného produktu</vt:lpstr>
      <vt:lpstr>Stručná charakteristika implementační platformy </vt:lpstr>
      <vt:lpstr>Co už je hotovo a jak to funguje </vt:lpstr>
      <vt:lpstr>Dílčí hodnocení v duchu hodnotícího formuláře</vt:lpstr>
      <vt:lpstr>Dílčí hodnocení v duchu hodnotícího formuláře</vt:lpstr>
      <vt:lpstr>Dílčí hodnocení v duchu hodnotícího formuláře</vt:lpstr>
      <vt:lpstr>Celkové hodnocení</vt:lpstr>
      <vt:lpstr>Doporučení pro závěrečnou fázi vývoje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Hodnocení týmu  Integrita</dc:title>
  <dc:creator>Stanislav Matějka</dc:creator>
  <cp:lastModifiedBy>Jiří Opršál</cp:lastModifiedBy>
  <cp:revision>3</cp:revision>
  <dcterms:created xsi:type="dcterms:W3CDTF">2021-12-06T08:44:32Z</dcterms:created>
  <dcterms:modified xsi:type="dcterms:W3CDTF">2021-12-06T19:56:25Z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0x010100741780E7D5F4004194EE55227E7B70F0</vt:lpwstr>
  </property>
</Properties>
</file>