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d754220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d75422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d754220a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d754220a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d754220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d754220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d754220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d754220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d754220a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d754220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d754220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d754220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d754220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d754220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d754220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d754220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d754220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d754220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d754220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d754220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d754220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d754220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https://github.com/g-4-gagan/MSc-Sem-1/blob/master/Data%20Mining/Cost%20Complexity%20Pruning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s://doi.org/10.1142/9097" TargetMode="External"/><Relationship Id="rId5" Type="http://schemas.openxmlformats.org/officeDocument/2006/relationships/hyperlink" Target="https://doi.org/10.1007/978-3-030-15729-6_7" TargetMode="External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28400" y="161125"/>
            <a:ext cx="538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PRUNING</a:t>
            </a:r>
            <a:endParaRPr b="1" sz="42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00" y="1638625"/>
            <a:ext cx="3553875" cy="25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90300" y="3987775"/>
            <a:ext cx="648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implementation Code Link:- 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https://github.com/g-4-gagan/MSc-Sem-1/blob/master/Data%20Mining/Cost%20Complexity%20Pruning.ipynb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000275" y="1374950"/>
            <a:ext cx="648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given dataset is large enough, it is  suggested to break it into a training set and a pruning set. The trees are constructed using the training set and evaluated on the pruning set. On the other hand, if the given dataset is not large enough cross-validation methodology can be used, despite the computational complexity implications.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047875" y="182725"/>
            <a:ext cx="46548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Division and Code</a:t>
            </a: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094100" y="682300"/>
            <a:ext cx="6921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7, </a:t>
            </a:r>
            <a:r>
              <a:rPr lang="en" sz="1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Lior Rokach and Oded Maimon. 2014. Data Mining With Decision Trees: Theory and Applications (2nd. ed.). World Scientific Publishing Co., Inc., USA </a:t>
            </a:r>
            <a:r>
              <a:rPr lang="en" sz="1800" u="sng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https://doi.org/10.1142/9097</a:t>
            </a:r>
            <a:r>
              <a:rPr lang="en" sz="1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Rebala G, Ravi A, Churiwala S (2019) An introduction to machine learning. Chapter 7) in book. </a:t>
            </a:r>
            <a:r>
              <a:rPr lang="en" sz="1800" u="sng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https://doi.org/10.1007/978-3-030-15729-6_7</a:t>
            </a:r>
            <a:endParaRPr sz="1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https://www.analyticsvidhya.com/blog/2020/10/cost-complexity-pruning-decision-trees/</a:t>
            </a:r>
            <a:endParaRPr sz="1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415825" y="97300"/>
            <a:ext cx="19326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0" y="1084100"/>
            <a:ext cx="2181223" cy="486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1806825" y="4134650"/>
            <a:ext cx="2371500" cy="923400"/>
          </a:xfrm>
          <a:prstGeom prst="rect">
            <a:avLst/>
          </a:prstGeom>
          <a:noFill/>
          <a:ln cap="flat" cmpd="sng" w="19050">
            <a:solidFill>
              <a:srgbClr val="18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3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b="1" sz="1600">
              <a:solidFill>
                <a:srgbClr val="1830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3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GAGAN KUMAR SONI</a:t>
            </a:r>
            <a:endParaRPr b="1" sz="1600">
              <a:solidFill>
                <a:srgbClr val="1830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3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: 21</a:t>
            </a:r>
            <a:endParaRPr b="1" sz="1600">
              <a:solidFill>
                <a:srgbClr val="1830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92350" y="907900"/>
            <a:ext cx="449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Decision Tree is a tree with nodes representing deterministic decisions based on variables and edges representing path to next node or a leaf node based on the decision.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00" y="2039900"/>
            <a:ext cx="3419100" cy="28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68650" y="196400"/>
            <a:ext cx="22746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965800" y="196400"/>
            <a:ext cx="48618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Decision Tree: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083325" y="1243400"/>
            <a:ext cx="769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Decision Tree, the choice is made to optimize the decision at each of the nodes. Choosing best result at each step does not result in global optimal result.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prone to Overfitting, i.e., if the tree is deep, the number of samples considered at each decision becomes small.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083325" y="2749650"/>
            <a:ext cx="644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number of factors being considered increases, the data points available for the combination are not significant to assign sensible probability for outcome.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010625" y="620475"/>
            <a:ext cx="28218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Stopping Criteria</a:t>
            </a: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7375" y="1968400"/>
            <a:ext cx="6879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instances in the training set belong to a single value of y.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maximum tree depth has been reached.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cases in the terminal node is less than the minimum number of cases for parent nodes.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node were split, the number of cases in one or more child nodes would be less than the minimum number of cases for child nodes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splitting criteria is not greater than a certain threshold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675" y="0"/>
            <a:ext cx="2428750" cy="34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856375" y="223750"/>
            <a:ext cx="24798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Pruning Trees</a:t>
            </a: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65300" y="1892850"/>
            <a:ext cx="4883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loose stopping criteria tends to generate large decision trees that are overfitted to the training set.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overfitted tree is cut back into a smaller tree by removing sub-branches that are not contributing to the generalization accuracy. Pruning methods can improve the generalization performance of a decision tree, especially in noisy domains.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000" y="88795"/>
            <a:ext cx="3546000" cy="322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965800" y="264800"/>
            <a:ext cx="55302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Heuristic Pruning Techniques</a:t>
            </a: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273450" y="1995775"/>
            <a:ext cx="443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Complexity Pruning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Error Pruning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Error Pruning (MEP)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Pessimistic Pruning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Error-Based Pruning etc.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047875" y="182725"/>
            <a:ext cx="40119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Complexity Pruning</a:t>
            </a: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358900" y="976325"/>
            <a:ext cx="67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Weakest Link Pruning or Error Complexity Pruning.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58725" y="1716950"/>
            <a:ext cx="678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proceeds in two stages:-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first stage, a sequence of trees T</a:t>
            </a:r>
            <a:r>
              <a:rPr baseline="-25000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</a:t>
            </a:r>
            <a:r>
              <a:rPr baseline="-25000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., T</a:t>
            </a:r>
            <a:r>
              <a:rPr baseline="-25000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built on the training data where T</a:t>
            </a:r>
            <a:r>
              <a:rPr baseline="-25000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original tree before pruning and T</a:t>
            </a:r>
            <a:r>
              <a:rPr baseline="-25000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root tree.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second stage, one of these trees is chosen as the pruned tree, based on its generalization error estimation.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27125" y="4119875"/>
            <a:ext cx="6785100" cy="7389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Note:- The tree T</a:t>
            </a:r>
            <a:r>
              <a:rPr baseline="-25000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obtained by replacing one or more of the sub-trees in the predecessor tree T</a:t>
            </a:r>
            <a:r>
              <a:rPr baseline="-25000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suitable leaves.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2506400" y="1169800"/>
            <a:ext cx="64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is parameterized by α(≥0) known as the complexity parameter. 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05925" y="2635400"/>
            <a:ext cx="648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ε(T, S) indicates the error rate of the tree T over the sample S,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|leaves(T)| denotes the number of leaves in T,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pruned(T, t) denotes the tree obtained by replacing the node t in T with a suitable leaf.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336700" y="2110050"/>
            <a:ext cx="65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= (ε(pruned(T,t), S) -ε(T, S))/(|leaves(T)| - |leaves(pruned(T,t))|)</a:t>
            </a:r>
            <a:endParaRPr b="1"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965800" y="196400"/>
            <a:ext cx="3998100" cy="585000"/>
          </a:xfrm>
          <a:prstGeom prst="rect">
            <a:avLst/>
          </a:prstGeom>
          <a:noFill/>
          <a:ln cap="flat" cmpd="sng" w="19050">
            <a:solidFill>
              <a:srgbClr val="0534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behind CCP</a:t>
            </a:r>
            <a:r>
              <a:rPr b="1" lang="en" sz="2600">
                <a:solidFill>
                  <a:srgbClr val="051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600">
              <a:solidFill>
                <a:srgbClr val="051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219100" y="478575"/>
            <a:ext cx="648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complexity parameter is used to define the cost-complexity measure Rα(T) of a given tree T:-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Rα(T) = R(T) + α|T|</a:t>
            </a:r>
            <a:endParaRPr b="1"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205975" y="1940750"/>
            <a:ext cx="583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|T| is the number of terminal nodes in T</a:t>
            </a: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R(T) is the total misclassification rate of the terminal nodes.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55450" y="3543750"/>
            <a:ext cx="64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second phase, the generalization error of each pruned tree is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estimated. The best pruned tree is then selected. </a:t>
            </a:r>
            <a:endParaRPr sz="18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