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1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7785F-9EC3-40E1-87E5-4E81F4D4B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86F782-5B30-4F44-A146-7E769354D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F4C10B-E3CF-4EB9-938F-6007B834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EAF745-F8A2-4380-B297-3C2BA53A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B529D7-0EDF-4827-9AA8-A78C755D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0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1AA56-A738-4E71-A42D-FEF60AD0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DBE619-8C8F-4AF6-A3AB-72AD23872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3FDA9-AFF3-4F42-B44E-00CA29F8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7956E1-CF83-4D64-AA5D-E3B98B6A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EC6186-8F49-431D-96C6-8AC5A8C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0EC1C5-7920-4022-99A6-7E534A43A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3CA642-1847-434D-B56A-6065096D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438A92-991F-4192-8877-ACD9A981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57F31E-2074-49F6-9EF9-FDECB103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1E9C2A-E083-461B-A8B0-51552A9F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9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BBF64-E8EA-453B-A2D7-3A469F8D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DDCC0-CFC1-4A6C-860D-6A072D9E9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895F86-CEE3-4CE6-A38C-B3A5A1E9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817946-83D3-456E-82D5-182D1AB6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6AAB60-0F16-423D-909E-5D53AED5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4688-63E6-4F70-9EC1-2D3B184B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CE965F-E1E1-4F65-94A9-36585890B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8AF86E-79DB-497B-B01B-A5745044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F2C30A-0F16-45F4-B00D-A01BB575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DB61B3-26A2-4B7E-A782-0C3BB3B6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7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2600E-FF41-4893-82EF-74D7AB29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196547-A073-45AB-9CBF-3DCE48074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AE729B-6BA4-4538-A989-7028DD139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FD1908-9F8A-450B-8F41-14293101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636B66-3234-41B0-A46A-08232510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5498FA-5655-4139-B83F-50651764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2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54F7B-C168-493D-A091-FE3A6352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E1A92E-DB3E-45DE-9C75-8654F5D3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761E1-C565-499C-9EE8-6DA9500BE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F6E6EA-8578-437C-9E3B-50ED778BA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000413-AB98-43AF-B3C0-D6AAB1396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66590D-1753-47D4-94D2-1C548155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CCA25B-A3F7-4878-B4D8-A2F5BC3C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0FAABB-6F08-4142-B5F9-E7E642AA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688EC-1D87-4802-8F02-56D26C06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1B2C27-FBE9-471C-BB68-55CAD0F8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6054DE-6D40-42B0-B187-C65CF885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132FFD-31BC-4C10-86F9-80B251CA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2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C9887E-8A07-4460-891E-1F16AACE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7AF648-29A9-4D26-83A8-73AEEE38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9679FA-1772-43EA-BE25-93050CF7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1AEA8-C81E-4A4F-9882-C2CB7064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23DE2F-F973-42C2-B86F-C09D5909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4FDEB9-8A3F-44C0-969A-01E1E24F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8AA14E-ED6D-4243-B8CD-A3B7B3B5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5920C7-0C37-4F9D-B83C-92054D7E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E5A089-C7F4-4D69-BCB6-D750B4ED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7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23473-E700-4D5D-B669-B8436DE1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CEE73C-D79A-4B5F-93AC-992090BB3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65AA5E-A3A0-4211-93A0-F34615839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4DD200-71D4-4C95-95E6-42A7BADF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D12BC2-822F-4480-907C-C3EF8CAF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8A62D7-76AF-4D28-BB3A-AC29BC21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3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9CFEF0-29CA-4DAD-A4BD-09C8EAE1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1E7494-56CD-4C58-9595-0AC9D2B2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182FB4-A040-43F2-A5E9-1010FD7E6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E4FE1-47B9-4BC5-9080-CC2A501E35E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EB45F0-7CFA-4900-8445-B03788B3E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8234BE-44E9-41E5-8813-59F3972C5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1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2785BD8-FF4F-4454-86CA-598F2FD45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391" y="1347497"/>
            <a:ext cx="4601217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6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otão de Ação: Apagar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5783A5C-1785-4CF7-9C72-26562873A1C0}"/>
              </a:ext>
            </a:extLst>
          </p:cNvPr>
          <p:cNvSpPr/>
          <p:nvPr/>
        </p:nvSpPr>
        <p:spPr>
          <a:xfrm>
            <a:off x="360000" y="3240000"/>
            <a:ext cx="2668772" cy="1219835"/>
          </a:xfrm>
          <a:prstGeom prst="actionButtonBlank">
            <a:avLst/>
          </a:prstGeom>
          <a:effectLst>
            <a:outerShdw sx="1000" sy="1000" algn="ctr" rotWithShape="0">
              <a:srgbClr val="000000"/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CONFIGURAÇÃO DO </a:t>
            </a:r>
          </a:p>
          <a:p>
            <a:pPr algn="ctr"/>
            <a:r>
              <a:rPr lang="pt-BR" sz="1600" dirty="0"/>
              <a:t>DISPOSITIVO</a:t>
            </a:r>
            <a:endParaRPr lang="en-US" sz="1600" dirty="0"/>
          </a:p>
        </p:txBody>
      </p:sp>
      <p:pic>
        <p:nvPicPr>
          <p:cNvPr id="21" name="Imagem 20" descr="Logotipo, nome da empresa&#10;&#10;Descrição gerada automaticamente">
            <a:extLst>
              <a:ext uri="{FF2B5EF4-FFF2-40B4-BE49-F238E27FC236}">
                <a16:creationId xmlns:a16="http://schemas.microsoft.com/office/drawing/2014/main" id="{5859200A-7BCF-4DE6-9A41-38F78C8F1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1" y="540000"/>
            <a:ext cx="4125913" cy="2160000"/>
          </a:xfrm>
          <a:prstGeom prst="rect">
            <a:avLst/>
          </a:prstGeom>
        </p:spPr>
      </p:pic>
      <p:sp>
        <p:nvSpPr>
          <p:cNvPr id="31" name="Botão de Ação: Apagar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7C7D900-8CC2-4C75-A2CB-7EF8C9E04290}"/>
              </a:ext>
            </a:extLst>
          </p:cNvPr>
          <p:cNvSpPr/>
          <p:nvPr/>
        </p:nvSpPr>
        <p:spPr>
          <a:xfrm>
            <a:off x="3300000" y="3240000"/>
            <a:ext cx="2668772" cy="1219835"/>
          </a:xfrm>
          <a:prstGeom prst="actionButtonBlank">
            <a:avLst/>
          </a:prstGeom>
          <a:effectLst>
            <a:outerShdw sx="1000" sy="1000" algn="ctr" rotWithShape="0">
              <a:srgbClr val="000000"/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INFORMAÇÃO DO </a:t>
            </a:r>
          </a:p>
          <a:p>
            <a:pPr algn="ctr"/>
            <a:r>
              <a:rPr lang="pt-BR" sz="1600" dirty="0"/>
              <a:t>DISPOSITIVO</a:t>
            </a:r>
            <a:endParaRPr lang="en-US" sz="1600" dirty="0"/>
          </a:p>
        </p:txBody>
      </p:sp>
      <p:sp>
        <p:nvSpPr>
          <p:cNvPr id="32" name="Botão de Ação: Apagar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783D02-5993-46F4-A678-48E54FB41FAD}"/>
              </a:ext>
            </a:extLst>
          </p:cNvPr>
          <p:cNvSpPr/>
          <p:nvPr/>
        </p:nvSpPr>
        <p:spPr>
          <a:xfrm>
            <a:off x="6240000" y="3240000"/>
            <a:ext cx="2668772" cy="1219835"/>
          </a:xfrm>
          <a:prstGeom prst="actionButtonBlank">
            <a:avLst/>
          </a:prstGeom>
          <a:effectLst>
            <a:outerShdw sx="1000" sy="1000" algn="ctr" rotWithShape="0">
              <a:srgbClr val="000000"/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CADASTRO DE </a:t>
            </a:r>
          </a:p>
          <a:p>
            <a:pPr algn="ctr"/>
            <a:r>
              <a:rPr lang="pt-BR" sz="1600" dirty="0"/>
              <a:t>LOGIN</a:t>
            </a:r>
            <a:endParaRPr lang="en-US" sz="1600" dirty="0"/>
          </a:p>
        </p:txBody>
      </p:sp>
      <p:sp>
        <p:nvSpPr>
          <p:cNvPr id="33" name="Botão de Ação: Apagar 3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03390DA-E3E4-477A-A078-05FF26A15958}"/>
              </a:ext>
            </a:extLst>
          </p:cNvPr>
          <p:cNvSpPr/>
          <p:nvPr/>
        </p:nvSpPr>
        <p:spPr>
          <a:xfrm>
            <a:off x="9180000" y="3240000"/>
            <a:ext cx="2668772" cy="1219835"/>
          </a:xfrm>
          <a:prstGeom prst="actionButtonBlank">
            <a:avLst/>
          </a:prstGeom>
          <a:effectLst>
            <a:outerShdw sx="1000" sy="1000" algn="ctr" rotWithShape="0">
              <a:srgbClr val="000000"/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CONFIGURAÇÃO </a:t>
            </a:r>
          </a:p>
          <a:p>
            <a:pPr algn="ctr"/>
            <a:r>
              <a:rPr lang="pt-BR" sz="1600" dirty="0"/>
              <a:t>SENSORES</a:t>
            </a:r>
            <a:endParaRPr lang="en-US" sz="1600" dirty="0"/>
          </a:p>
        </p:txBody>
      </p:sp>
      <p:sp>
        <p:nvSpPr>
          <p:cNvPr id="38" name="Retângulo 37">
            <a:hlinkClick r:id="rId3" action="ppaction://hlinksldjump"/>
            <a:extLst>
              <a:ext uri="{FF2B5EF4-FFF2-40B4-BE49-F238E27FC236}">
                <a16:creationId xmlns:a16="http://schemas.microsoft.com/office/drawing/2014/main" id="{FD6D7870-2BD4-4068-93F0-9556D691528E}"/>
              </a:ext>
            </a:extLst>
          </p:cNvPr>
          <p:cNvSpPr/>
          <p:nvPr/>
        </p:nvSpPr>
        <p:spPr>
          <a:xfrm>
            <a:off x="5167309" y="5743575"/>
            <a:ext cx="1857375" cy="74295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SAIR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4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30244375-3F3F-4273-B7AC-F643F29FC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5" y="540000"/>
            <a:ext cx="4125910" cy="2160000"/>
          </a:xfrm>
          <a:prstGeom prst="rect">
            <a:avLst/>
          </a:prstGeom>
        </p:spPr>
      </p:pic>
      <p:pic>
        <p:nvPicPr>
          <p:cNvPr id="11" name="Imagem 10">
            <a:hlinkClick r:id="rId3" action="ppaction://hlinksldjump"/>
            <a:extLst>
              <a:ext uri="{FF2B5EF4-FFF2-40B4-BE49-F238E27FC236}">
                <a16:creationId xmlns:a16="http://schemas.microsoft.com/office/drawing/2014/main" id="{D94E2F31-8C83-48FE-9AA7-02B03B0E2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216" y="5933277"/>
            <a:ext cx="1109568" cy="542591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4E0B7EE-667A-4A5A-AAA5-52ADD2F829B3}"/>
              </a:ext>
            </a:extLst>
          </p:cNvPr>
          <p:cNvSpPr/>
          <p:nvPr/>
        </p:nvSpPr>
        <p:spPr>
          <a:xfrm>
            <a:off x="2038350" y="2700000"/>
            <a:ext cx="8421664" cy="2702579"/>
          </a:xfrm>
          <a:prstGeom prst="roundRect">
            <a:avLst/>
          </a:prstGeom>
          <a:solidFill>
            <a:schemeClr val="bg1">
              <a:lumMod val="6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10C0FF-63C5-4EBE-A701-573E985FBF02}"/>
              </a:ext>
            </a:extLst>
          </p:cNvPr>
          <p:cNvSpPr txBox="1"/>
          <p:nvPr/>
        </p:nvSpPr>
        <p:spPr>
          <a:xfrm>
            <a:off x="2679778" y="3102350"/>
            <a:ext cx="2201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NOME DO DISPOSITIVO:</a:t>
            </a:r>
            <a:endParaRPr lang="en-US" sz="16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EAB6362-286E-4A80-9A2D-7B4E4E230BB7}"/>
              </a:ext>
            </a:extLst>
          </p:cNvPr>
          <p:cNvSpPr txBox="1"/>
          <p:nvPr/>
        </p:nvSpPr>
        <p:spPr>
          <a:xfrm>
            <a:off x="4460310" y="3497311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IP:</a:t>
            </a:r>
            <a:endParaRPr lang="en-US" sz="16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4C9E750-2693-4351-8B26-64F7F6C34447}"/>
              </a:ext>
            </a:extLst>
          </p:cNvPr>
          <p:cNvSpPr txBox="1"/>
          <p:nvPr/>
        </p:nvSpPr>
        <p:spPr>
          <a:xfrm>
            <a:off x="4077533" y="3916150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MASC:</a:t>
            </a:r>
            <a:endParaRPr lang="en-US" sz="16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F596A5-87AB-4F8D-AA48-631ABD36C4DD}"/>
              </a:ext>
            </a:extLst>
          </p:cNvPr>
          <p:cNvSpPr txBox="1"/>
          <p:nvPr/>
        </p:nvSpPr>
        <p:spPr>
          <a:xfrm>
            <a:off x="3780657" y="4314156"/>
            <a:ext cx="103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GATEWAY:</a:t>
            </a:r>
            <a:endParaRPr lang="en-US" sz="16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827FD6-2C34-4FFC-946B-DD88B067EA79}"/>
              </a:ext>
            </a:extLst>
          </p:cNvPr>
          <p:cNvSpPr txBox="1"/>
          <p:nvPr/>
        </p:nvSpPr>
        <p:spPr>
          <a:xfrm>
            <a:off x="3339574" y="4735075"/>
            <a:ext cx="147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LUZ DE STATUS:</a:t>
            </a:r>
            <a:endParaRPr lang="en-US" sz="1600" dirty="0"/>
          </a:p>
        </p:txBody>
      </p:sp>
      <p:sp>
        <p:nvSpPr>
          <p:cNvPr id="24" name="Botão de Ação: Apagar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770E19D-B9C6-413F-9290-68395541E0F8}"/>
              </a:ext>
            </a:extLst>
          </p:cNvPr>
          <p:cNvSpPr/>
          <p:nvPr/>
        </p:nvSpPr>
        <p:spPr>
          <a:xfrm>
            <a:off x="4883824" y="3096100"/>
            <a:ext cx="5200868" cy="277950"/>
          </a:xfrm>
          <a:prstGeom prst="actionButtonBlank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Botão de Ação: Apagar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13E35F3-DB44-44EB-9CC4-D519C3BD1136}"/>
              </a:ext>
            </a:extLst>
          </p:cNvPr>
          <p:cNvSpPr/>
          <p:nvPr/>
        </p:nvSpPr>
        <p:spPr>
          <a:xfrm>
            <a:off x="4883824" y="3511348"/>
            <a:ext cx="5200868" cy="277950"/>
          </a:xfrm>
          <a:prstGeom prst="actionButtonBlank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Botão de Ação: Apagar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0CA023A-9AB0-4D1F-97CF-41AF4B119942}"/>
              </a:ext>
            </a:extLst>
          </p:cNvPr>
          <p:cNvSpPr/>
          <p:nvPr/>
        </p:nvSpPr>
        <p:spPr>
          <a:xfrm>
            <a:off x="4883824" y="3959921"/>
            <a:ext cx="5200868" cy="277950"/>
          </a:xfrm>
          <a:prstGeom prst="actionButtonBlank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Botão de Ação: Apagar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BB21844-3B02-4739-9F2B-C201A80E12F7}"/>
              </a:ext>
            </a:extLst>
          </p:cNvPr>
          <p:cNvSpPr/>
          <p:nvPr/>
        </p:nvSpPr>
        <p:spPr>
          <a:xfrm>
            <a:off x="4883824" y="4378760"/>
            <a:ext cx="5200868" cy="277950"/>
          </a:xfrm>
          <a:prstGeom prst="actionButtonBlank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DAA9057-AC80-4D1E-8DDE-E23DB4B493FC}"/>
              </a:ext>
            </a:extLst>
          </p:cNvPr>
          <p:cNvSpPr txBox="1"/>
          <p:nvPr/>
        </p:nvSpPr>
        <p:spPr>
          <a:xfrm>
            <a:off x="5609589" y="4720002"/>
            <a:ext cx="505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SIM</a:t>
            </a:r>
            <a:endParaRPr lang="en-US" sz="16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5376402-6175-4E44-BAF4-64401E57F936}"/>
              </a:ext>
            </a:extLst>
          </p:cNvPr>
          <p:cNvSpPr txBox="1"/>
          <p:nvPr/>
        </p:nvSpPr>
        <p:spPr>
          <a:xfrm>
            <a:off x="7192140" y="4718852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NÃO</a:t>
            </a:r>
            <a:endParaRPr lang="en-US" sz="1600" dirty="0"/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70CB580F-9C99-424A-A037-6859C942A6AD}"/>
              </a:ext>
            </a:extLst>
          </p:cNvPr>
          <p:cNvSpPr/>
          <p:nvPr/>
        </p:nvSpPr>
        <p:spPr>
          <a:xfrm>
            <a:off x="5361171" y="4789029"/>
            <a:ext cx="248418" cy="230646"/>
          </a:xfrm>
          <a:prstGeom prst="flowChartConnector">
            <a:avLst/>
          </a:prstGeom>
          <a:solidFill>
            <a:schemeClr val="tx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E3D2A0CD-4999-441C-B871-99ADEE42EC6B}"/>
              </a:ext>
            </a:extLst>
          </p:cNvPr>
          <p:cNvSpPr/>
          <p:nvPr/>
        </p:nvSpPr>
        <p:spPr>
          <a:xfrm>
            <a:off x="6891127" y="4798998"/>
            <a:ext cx="248418" cy="230646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79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30244375-3F3F-4273-B7AC-F643F29FC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5" y="720000"/>
            <a:ext cx="412591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0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30244375-3F3F-4273-B7AC-F643F29FC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5" y="720000"/>
            <a:ext cx="412591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4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30244375-3F3F-4273-B7AC-F643F29FC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5" y="720000"/>
            <a:ext cx="412591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5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30244375-3F3F-4273-B7AC-F643F29FC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5" y="720000"/>
            <a:ext cx="412591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83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effectLst>
          <a:softEdge rad="3175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CD0DC9BD1A804089845AC129E8E5F5" ma:contentTypeVersion="4" ma:contentTypeDescription="Crie um novo documento." ma:contentTypeScope="" ma:versionID="581b91598849e32357ada8043dec6134">
  <xsd:schema xmlns:xsd="http://www.w3.org/2001/XMLSchema" xmlns:xs="http://www.w3.org/2001/XMLSchema" xmlns:p="http://schemas.microsoft.com/office/2006/metadata/properties" xmlns:ns3="613ea8a6-65e9-4bb7-aefb-cf1daab97fd9" targetNamespace="http://schemas.microsoft.com/office/2006/metadata/properties" ma:root="true" ma:fieldsID="0834f25004083b473befec4583b04159" ns3:_="">
    <xsd:import namespace="613ea8a6-65e9-4bb7-aefb-cf1daab97f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3ea8a6-65e9-4bb7-aefb-cf1daab97f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90ED20-E274-4633-B9C8-93556DA6DB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3ea8a6-65e9-4bb7-aefb-cf1daab97f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81AB40-7705-49E6-BF27-EC3DEFDD82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C27E22-90DC-4B77-A6EC-52D18D11EB01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13ea8a6-65e9-4bb7-aefb-cf1daab97fd9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DOS SANTOS GONÇALVES</dc:creator>
  <cp:lastModifiedBy>ALEXANDRE DOS SANTOS GONÇALVES</cp:lastModifiedBy>
  <cp:revision>11</cp:revision>
  <dcterms:created xsi:type="dcterms:W3CDTF">2021-04-17T22:25:33Z</dcterms:created>
  <dcterms:modified xsi:type="dcterms:W3CDTF">2021-04-18T01:20:24Z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0x01010070CD0DC9BD1A804089845AC129E8E5F5</vt:lpwstr>
  </property>
</Properties>
</file>