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E DOS SANTOS GONÇALVES" initials="ADSG" lastIdx="1" clrIdx="0">
    <p:extLst>
      <p:ext uri="{19B8F6BF-5375-455C-9EA6-DF929625EA0E}">
        <p15:presenceInfo xmlns:p15="http://schemas.microsoft.com/office/powerpoint/2012/main" userId="ALEXANDRE DOS SANTOS GONÇALV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7785F-9EC3-40E1-87E5-4E81F4D4B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86F782-5B30-4F44-A146-7E769354D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F4C10B-E3CF-4EB9-938F-6007B834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EAF745-F8A2-4380-B297-3C2BA53A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B529D7-0EDF-4827-9AA8-A78C755D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0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1AA56-A738-4E71-A42D-FEF60AD0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DBE619-8C8F-4AF6-A3AB-72AD23872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3FDA9-AFF3-4F42-B44E-00CA29F8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7956E1-CF83-4D64-AA5D-E3B98B6A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EC6186-8F49-431D-96C6-8AC5A8C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0EC1C5-7920-4022-99A6-7E534A43A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3CA642-1847-434D-B56A-6065096D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438A92-991F-4192-8877-ACD9A981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57F31E-2074-49F6-9EF9-FDECB103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1E9C2A-E083-461B-A8B0-51552A9F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9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BBF64-E8EA-453B-A2D7-3A469F8D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DDCC0-CFC1-4A6C-860D-6A072D9E9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895F86-CEE3-4CE6-A38C-B3A5A1E9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817946-83D3-456E-82D5-182D1AB6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6AAB60-0F16-423D-909E-5D53AED5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4688-63E6-4F70-9EC1-2D3B184B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CE965F-E1E1-4F65-94A9-36585890B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8AF86E-79DB-497B-B01B-A5745044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F2C30A-0F16-45F4-B00D-A01BB575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DB61B3-26A2-4B7E-A782-0C3BB3B6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7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2600E-FF41-4893-82EF-74D7AB29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196547-A073-45AB-9CBF-3DCE48074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AE729B-6BA4-4538-A989-7028DD139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FD1908-9F8A-450B-8F41-14293101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636B66-3234-41B0-A46A-08232510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5498FA-5655-4139-B83F-50651764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2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54F7B-C168-493D-A091-FE3A6352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E1A92E-DB3E-45DE-9C75-8654F5D3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761E1-C565-499C-9EE8-6DA9500BE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F6E6EA-8578-437C-9E3B-50ED778BA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000413-AB98-43AF-B3C0-D6AAB1396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66590D-1753-47D4-94D2-1C548155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CCA25B-A3F7-4878-B4D8-A2F5BC3C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0FAABB-6F08-4142-B5F9-E7E642AA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688EC-1D87-4802-8F02-56D26C06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1B2C27-FBE9-471C-BB68-55CAD0F8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6054DE-6D40-42B0-B187-C65CF885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132FFD-31BC-4C10-86F9-80B251CA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2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C9887E-8A07-4460-891E-1F16AACE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7AF648-29A9-4D26-83A8-73AEEE38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9679FA-1772-43EA-BE25-93050CF7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1AEA8-C81E-4A4F-9882-C2CB7064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23DE2F-F973-42C2-B86F-C09D5909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4FDEB9-8A3F-44C0-969A-01E1E24F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8AA14E-ED6D-4243-B8CD-A3B7B3B5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5920C7-0C37-4F9D-B83C-92054D7E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E5A089-C7F4-4D69-BCB6-D750B4ED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7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23473-E700-4D5D-B669-B8436DE1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CEE73C-D79A-4B5F-93AC-992090BB3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65AA5E-A3A0-4211-93A0-F34615839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4DD200-71D4-4C95-95E6-42A7BADF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4FE1-47B9-4BC5-9080-CC2A501E35E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D12BC2-822F-4480-907C-C3EF8CAF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8A62D7-76AF-4D28-BB3A-AC29BC21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3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9CFEF0-29CA-4DAD-A4BD-09C8EAE1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1E7494-56CD-4C58-9595-0AC9D2B2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182FB4-A040-43F2-A5E9-1010FD7E6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E4FE1-47B9-4BC5-9080-CC2A501E35E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EB45F0-7CFA-4900-8445-B03788B3E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8234BE-44E9-41E5-8813-59F3972C5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64234-D52C-4E90-B81F-E618CEAF46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1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BF4402DD-B40E-4A65-8A0E-A63EE3E41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5" y="720000"/>
            <a:ext cx="4125910" cy="2160000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98C372E-240E-4DA4-B758-17B8AA3E3BD4}"/>
              </a:ext>
            </a:extLst>
          </p:cNvPr>
          <p:cNvSpPr/>
          <p:nvPr/>
        </p:nvSpPr>
        <p:spPr>
          <a:xfrm>
            <a:off x="4162926" y="2880000"/>
            <a:ext cx="3866147" cy="2064505"/>
          </a:xfrm>
          <a:prstGeom prst="roundRect">
            <a:avLst/>
          </a:prstGeom>
          <a:solidFill>
            <a:schemeClr val="bg1">
              <a:lumMod val="6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2CEFB6-36BB-4B85-8F1D-F9BE23F7F4BC}"/>
              </a:ext>
            </a:extLst>
          </p:cNvPr>
          <p:cNvSpPr txBox="1"/>
          <p:nvPr/>
        </p:nvSpPr>
        <p:spPr>
          <a:xfrm>
            <a:off x="4651213" y="3342210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Login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C7836BC-5BBE-4CA6-AB54-DF5089002D60}"/>
              </a:ext>
            </a:extLst>
          </p:cNvPr>
          <p:cNvSpPr txBox="1"/>
          <p:nvPr/>
        </p:nvSpPr>
        <p:spPr>
          <a:xfrm>
            <a:off x="4592053" y="3727587"/>
            <a:ext cx="75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Senha</a:t>
            </a:r>
            <a:endParaRPr lang="en-US" dirty="0"/>
          </a:p>
        </p:txBody>
      </p:sp>
      <p:sp>
        <p:nvSpPr>
          <p:cNvPr id="12" name="Botão de Ação: Apagar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1796757-78B4-47E9-AEE2-263AFB18BAD6}"/>
              </a:ext>
            </a:extLst>
          </p:cNvPr>
          <p:cNvSpPr/>
          <p:nvPr/>
        </p:nvSpPr>
        <p:spPr>
          <a:xfrm>
            <a:off x="5349045" y="3326165"/>
            <a:ext cx="2266944" cy="274847"/>
          </a:xfrm>
          <a:prstGeom prst="actionButtonBlank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Botão de Ação: Apagar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B1FB507-A09D-4CE9-91B7-870A942A93C5}"/>
              </a:ext>
            </a:extLst>
          </p:cNvPr>
          <p:cNvSpPr/>
          <p:nvPr/>
        </p:nvSpPr>
        <p:spPr>
          <a:xfrm>
            <a:off x="5349045" y="3757458"/>
            <a:ext cx="2266944" cy="258802"/>
          </a:xfrm>
          <a:prstGeom prst="actionButtonBlank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hlinkClick r:id="rId3" action="ppaction://hlinksldjump"/>
            <a:extLst>
              <a:ext uri="{FF2B5EF4-FFF2-40B4-BE49-F238E27FC236}">
                <a16:creationId xmlns:a16="http://schemas.microsoft.com/office/drawing/2014/main" id="{05A1EAB1-0282-42F4-8E32-F02458656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216" y="4172706"/>
            <a:ext cx="1109568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6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otão de Ação: Apagar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5783A5C-1785-4CF7-9C72-26562873A1C0}"/>
              </a:ext>
            </a:extLst>
          </p:cNvPr>
          <p:cNvSpPr/>
          <p:nvPr/>
        </p:nvSpPr>
        <p:spPr>
          <a:xfrm>
            <a:off x="360000" y="3240000"/>
            <a:ext cx="2668772" cy="1219835"/>
          </a:xfrm>
          <a:prstGeom prst="actionButtonBlank">
            <a:avLst/>
          </a:prstGeom>
          <a:effectLst>
            <a:outerShdw sx="1000" sy="1000" algn="ctr" rotWithShape="0">
              <a:srgbClr val="000000"/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CONFIGURAÇÃO DO </a:t>
            </a:r>
          </a:p>
          <a:p>
            <a:pPr algn="ctr"/>
            <a:r>
              <a:rPr lang="pt-BR" sz="1600" dirty="0"/>
              <a:t>DISPOSITIVO</a:t>
            </a:r>
            <a:endParaRPr lang="en-US" sz="1600" dirty="0"/>
          </a:p>
        </p:txBody>
      </p:sp>
      <p:pic>
        <p:nvPicPr>
          <p:cNvPr id="21" name="Imagem 20" descr="Logotipo, nome da empresa&#10;&#10;Descrição gerada automaticamente">
            <a:extLst>
              <a:ext uri="{FF2B5EF4-FFF2-40B4-BE49-F238E27FC236}">
                <a16:creationId xmlns:a16="http://schemas.microsoft.com/office/drawing/2014/main" id="{5859200A-7BCF-4DE6-9A41-38F78C8F1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1" y="540000"/>
            <a:ext cx="4125913" cy="2160000"/>
          </a:xfrm>
          <a:prstGeom prst="rect">
            <a:avLst/>
          </a:prstGeom>
        </p:spPr>
      </p:pic>
      <p:sp>
        <p:nvSpPr>
          <p:cNvPr id="31" name="Botão de Ação: Apagar 3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7C7D900-8CC2-4C75-A2CB-7EF8C9E04290}"/>
              </a:ext>
            </a:extLst>
          </p:cNvPr>
          <p:cNvSpPr/>
          <p:nvPr/>
        </p:nvSpPr>
        <p:spPr>
          <a:xfrm>
            <a:off x="4770000" y="3220600"/>
            <a:ext cx="2668772" cy="1219835"/>
          </a:xfrm>
          <a:prstGeom prst="actionButtonBlank">
            <a:avLst/>
          </a:prstGeom>
          <a:effectLst>
            <a:outerShdw sx="1000" sy="1000" algn="ctr" rotWithShape="0">
              <a:srgbClr val="000000"/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INFORMAÇÃO DO </a:t>
            </a:r>
          </a:p>
          <a:p>
            <a:pPr algn="ctr"/>
            <a:r>
              <a:rPr lang="pt-BR" sz="1600" dirty="0"/>
              <a:t>DISPOSITIVO</a:t>
            </a:r>
            <a:endParaRPr lang="en-US" sz="1600" dirty="0"/>
          </a:p>
        </p:txBody>
      </p:sp>
      <p:sp>
        <p:nvSpPr>
          <p:cNvPr id="33" name="Botão de Ação: Apagar 3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03390DA-E3E4-477A-A078-05FF26A15958}"/>
              </a:ext>
            </a:extLst>
          </p:cNvPr>
          <p:cNvSpPr/>
          <p:nvPr/>
        </p:nvSpPr>
        <p:spPr>
          <a:xfrm>
            <a:off x="9180000" y="3240000"/>
            <a:ext cx="2668772" cy="1219835"/>
          </a:xfrm>
          <a:prstGeom prst="actionButtonBlank">
            <a:avLst/>
          </a:prstGeom>
          <a:effectLst>
            <a:outerShdw sx="1000" sy="1000" algn="ctr" rotWithShape="0">
              <a:srgbClr val="000000"/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CONFIGURAÇÃO </a:t>
            </a:r>
          </a:p>
          <a:p>
            <a:pPr algn="ctr"/>
            <a:r>
              <a:rPr lang="pt-BR" sz="1600" dirty="0"/>
              <a:t>SENSORES</a:t>
            </a:r>
            <a:endParaRPr lang="en-US" sz="1600" dirty="0"/>
          </a:p>
        </p:txBody>
      </p:sp>
      <p:sp>
        <p:nvSpPr>
          <p:cNvPr id="38" name="Retângulo 37">
            <a:hlinkClick r:id="rId5" action="ppaction://hlinksldjump"/>
            <a:extLst>
              <a:ext uri="{FF2B5EF4-FFF2-40B4-BE49-F238E27FC236}">
                <a16:creationId xmlns:a16="http://schemas.microsoft.com/office/drawing/2014/main" id="{FD6D7870-2BD4-4068-93F0-9556D691528E}"/>
              </a:ext>
            </a:extLst>
          </p:cNvPr>
          <p:cNvSpPr/>
          <p:nvPr/>
        </p:nvSpPr>
        <p:spPr>
          <a:xfrm>
            <a:off x="5167309" y="5743575"/>
            <a:ext cx="1857375" cy="74295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SAIR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4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30244375-3F3F-4273-B7AC-F643F29FC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5" y="540000"/>
            <a:ext cx="4125910" cy="2160000"/>
          </a:xfrm>
          <a:prstGeom prst="rect">
            <a:avLst/>
          </a:prstGeom>
        </p:spPr>
      </p:pic>
      <p:pic>
        <p:nvPicPr>
          <p:cNvPr id="11" name="Imagem 10">
            <a:hlinkClick r:id="rId3" action="ppaction://hlinksldjump"/>
            <a:extLst>
              <a:ext uri="{FF2B5EF4-FFF2-40B4-BE49-F238E27FC236}">
                <a16:creationId xmlns:a16="http://schemas.microsoft.com/office/drawing/2014/main" id="{D94E2F31-8C83-48FE-9AA7-02B03B0E2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216" y="5933277"/>
            <a:ext cx="1109568" cy="542591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4E0B7EE-667A-4A5A-AAA5-52ADD2F829B3}"/>
              </a:ext>
            </a:extLst>
          </p:cNvPr>
          <p:cNvSpPr/>
          <p:nvPr/>
        </p:nvSpPr>
        <p:spPr>
          <a:xfrm>
            <a:off x="2038350" y="2700000"/>
            <a:ext cx="8421664" cy="2702579"/>
          </a:xfrm>
          <a:prstGeom prst="roundRect">
            <a:avLst/>
          </a:prstGeom>
          <a:solidFill>
            <a:schemeClr val="bg1">
              <a:lumMod val="6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10C0FF-63C5-4EBE-A701-573E985FBF02}"/>
              </a:ext>
            </a:extLst>
          </p:cNvPr>
          <p:cNvSpPr txBox="1"/>
          <p:nvPr/>
        </p:nvSpPr>
        <p:spPr>
          <a:xfrm>
            <a:off x="2679778" y="3102350"/>
            <a:ext cx="2201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NOME DO DISPOSITIVO:</a:t>
            </a:r>
            <a:endParaRPr lang="en-US" sz="16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EAB6362-286E-4A80-9A2D-7B4E4E230BB7}"/>
              </a:ext>
            </a:extLst>
          </p:cNvPr>
          <p:cNvSpPr txBox="1"/>
          <p:nvPr/>
        </p:nvSpPr>
        <p:spPr>
          <a:xfrm>
            <a:off x="4460310" y="3497311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IP:</a:t>
            </a:r>
            <a:endParaRPr lang="en-US" sz="16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4C9E750-2693-4351-8B26-64F7F6C34447}"/>
              </a:ext>
            </a:extLst>
          </p:cNvPr>
          <p:cNvSpPr txBox="1"/>
          <p:nvPr/>
        </p:nvSpPr>
        <p:spPr>
          <a:xfrm>
            <a:off x="4077533" y="3916150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MASC:</a:t>
            </a:r>
            <a:endParaRPr lang="en-US" sz="16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F596A5-87AB-4F8D-AA48-631ABD36C4DD}"/>
              </a:ext>
            </a:extLst>
          </p:cNvPr>
          <p:cNvSpPr txBox="1"/>
          <p:nvPr/>
        </p:nvSpPr>
        <p:spPr>
          <a:xfrm>
            <a:off x="3780657" y="4314156"/>
            <a:ext cx="103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GATEWAY:</a:t>
            </a:r>
            <a:endParaRPr lang="en-US" sz="16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827FD6-2C34-4FFC-946B-DD88B067EA79}"/>
              </a:ext>
            </a:extLst>
          </p:cNvPr>
          <p:cNvSpPr txBox="1"/>
          <p:nvPr/>
        </p:nvSpPr>
        <p:spPr>
          <a:xfrm>
            <a:off x="3339574" y="4735075"/>
            <a:ext cx="147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LUZ DE STATUS:</a:t>
            </a:r>
            <a:endParaRPr lang="en-US" sz="1600" dirty="0"/>
          </a:p>
        </p:txBody>
      </p:sp>
      <p:sp>
        <p:nvSpPr>
          <p:cNvPr id="24" name="Botão de Ação: Apagar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770E19D-B9C6-413F-9290-68395541E0F8}"/>
              </a:ext>
            </a:extLst>
          </p:cNvPr>
          <p:cNvSpPr/>
          <p:nvPr/>
        </p:nvSpPr>
        <p:spPr>
          <a:xfrm>
            <a:off x="4883824" y="3096100"/>
            <a:ext cx="5200868" cy="277950"/>
          </a:xfrm>
          <a:prstGeom prst="actionButtonBlank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Botão de Ação: Apagar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13E35F3-DB44-44EB-9CC4-D519C3BD1136}"/>
              </a:ext>
            </a:extLst>
          </p:cNvPr>
          <p:cNvSpPr/>
          <p:nvPr/>
        </p:nvSpPr>
        <p:spPr>
          <a:xfrm>
            <a:off x="4883824" y="3511348"/>
            <a:ext cx="5200868" cy="277950"/>
          </a:xfrm>
          <a:prstGeom prst="actionButtonBlank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Botão de Ação: Apagar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0CA023A-9AB0-4D1F-97CF-41AF4B119942}"/>
              </a:ext>
            </a:extLst>
          </p:cNvPr>
          <p:cNvSpPr/>
          <p:nvPr/>
        </p:nvSpPr>
        <p:spPr>
          <a:xfrm>
            <a:off x="4883824" y="3959921"/>
            <a:ext cx="5200868" cy="277950"/>
          </a:xfrm>
          <a:prstGeom prst="actionButtonBlank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Botão de Ação: Apagar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BB21844-3B02-4739-9F2B-C201A80E12F7}"/>
              </a:ext>
            </a:extLst>
          </p:cNvPr>
          <p:cNvSpPr/>
          <p:nvPr/>
        </p:nvSpPr>
        <p:spPr>
          <a:xfrm>
            <a:off x="4883824" y="4378760"/>
            <a:ext cx="5200868" cy="277950"/>
          </a:xfrm>
          <a:prstGeom prst="actionButtonBlank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DAA9057-AC80-4D1E-8DDE-E23DB4B493FC}"/>
              </a:ext>
            </a:extLst>
          </p:cNvPr>
          <p:cNvSpPr txBox="1"/>
          <p:nvPr/>
        </p:nvSpPr>
        <p:spPr>
          <a:xfrm>
            <a:off x="5609589" y="4720002"/>
            <a:ext cx="505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SIM</a:t>
            </a:r>
            <a:endParaRPr lang="en-US" sz="16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5376402-6175-4E44-BAF4-64401E57F936}"/>
              </a:ext>
            </a:extLst>
          </p:cNvPr>
          <p:cNvSpPr txBox="1"/>
          <p:nvPr/>
        </p:nvSpPr>
        <p:spPr>
          <a:xfrm>
            <a:off x="7192140" y="4718852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NÃO</a:t>
            </a:r>
            <a:endParaRPr lang="en-US" sz="1600" dirty="0"/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70CB580F-9C99-424A-A037-6859C942A6AD}"/>
              </a:ext>
            </a:extLst>
          </p:cNvPr>
          <p:cNvSpPr/>
          <p:nvPr/>
        </p:nvSpPr>
        <p:spPr>
          <a:xfrm>
            <a:off x="5361171" y="4789029"/>
            <a:ext cx="248418" cy="230646"/>
          </a:xfrm>
          <a:prstGeom prst="flowChartConnector">
            <a:avLst/>
          </a:prstGeom>
          <a:solidFill>
            <a:schemeClr val="tx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luxograma: Conector 43">
            <a:extLst>
              <a:ext uri="{FF2B5EF4-FFF2-40B4-BE49-F238E27FC236}">
                <a16:creationId xmlns:a16="http://schemas.microsoft.com/office/drawing/2014/main" id="{E3D2A0CD-4999-441C-B871-99ADEE42EC6B}"/>
              </a:ext>
            </a:extLst>
          </p:cNvPr>
          <p:cNvSpPr/>
          <p:nvPr/>
        </p:nvSpPr>
        <p:spPr>
          <a:xfrm>
            <a:off x="6891127" y="4798998"/>
            <a:ext cx="248418" cy="230646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7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30244375-3F3F-4273-B7AC-F643F29FC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5" y="720000"/>
            <a:ext cx="4125910" cy="21600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519161A-C841-46F0-9285-DEA82C30A51D}"/>
              </a:ext>
            </a:extLst>
          </p:cNvPr>
          <p:cNvSpPr/>
          <p:nvPr/>
        </p:nvSpPr>
        <p:spPr>
          <a:xfrm>
            <a:off x="2016000" y="2700000"/>
            <a:ext cx="8421664" cy="295200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83082B-9F13-4093-BD07-042D586DC080}"/>
              </a:ext>
            </a:extLst>
          </p:cNvPr>
          <p:cNvSpPr txBox="1"/>
          <p:nvPr/>
        </p:nvSpPr>
        <p:spPr>
          <a:xfrm>
            <a:off x="2679778" y="2932919"/>
            <a:ext cx="2201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NOME DO DISPOSITIVO:</a:t>
            </a:r>
            <a:endParaRPr lang="en-US" sz="1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2CA225-DC59-4E98-9157-E8942A56C61E}"/>
              </a:ext>
            </a:extLst>
          </p:cNvPr>
          <p:cNvSpPr txBox="1"/>
          <p:nvPr/>
        </p:nvSpPr>
        <p:spPr>
          <a:xfrm>
            <a:off x="4417370" y="3367212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IP:</a:t>
            </a:r>
            <a:endParaRPr lang="en-US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B879D5-B505-4F27-8D9B-0EB20F9D4292}"/>
              </a:ext>
            </a:extLst>
          </p:cNvPr>
          <p:cNvSpPr txBox="1"/>
          <p:nvPr/>
        </p:nvSpPr>
        <p:spPr>
          <a:xfrm>
            <a:off x="4077533" y="3801505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MASC:</a:t>
            </a:r>
            <a:endParaRPr lang="en-US" sz="1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D22395-69A8-4E01-89F1-72FA71453384}"/>
              </a:ext>
            </a:extLst>
          </p:cNvPr>
          <p:cNvSpPr txBox="1"/>
          <p:nvPr/>
        </p:nvSpPr>
        <p:spPr>
          <a:xfrm>
            <a:off x="3780657" y="4235798"/>
            <a:ext cx="103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GATEWAY:</a:t>
            </a:r>
            <a:endParaRPr lang="en-US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6EC19B-5AD7-4B05-95B3-C67F095E3CC9}"/>
              </a:ext>
            </a:extLst>
          </p:cNvPr>
          <p:cNvSpPr txBox="1"/>
          <p:nvPr/>
        </p:nvSpPr>
        <p:spPr>
          <a:xfrm>
            <a:off x="3339574" y="4670091"/>
            <a:ext cx="147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LUZ DE STATUS:</a:t>
            </a:r>
            <a:endParaRPr lang="en-US" sz="16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599A22C-D5D0-4D5A-8917-05AEB51F32B7}"/>
              </a:ext>
            </a:extLst>
          </p:cNvPr>
          <p:cNvSpPr txBox="1"/>
          <p:nvPr/>
        </p:nvSpPr>
        <p:spPr>
          <a:xfrm>
            <a:off x="3895725" y="5092779"/>
            <a:ext cx="960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SENSOR:</a:t>
            </a:r>
            <a:endParaRPr lang="en-US" sz="16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031DA1A-5606-4940-A6D8-7A2E22E4D8FB}"/>
              </a:ext>
            </a:extLst>
          </p:cNvPr>
          <p:cNvSpPr txBox="1"/>
          <p:nvPr/>
        </p:nvSpPr>
        <p:spPr>
          <a:xfrm>
            <a:off x="4881535" y="2917530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Dispositivo 01</a:t>
            </a:r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19ED2A5-DFED-4B3D-9319-60F78395FE19}"/>
              </a:ext>
            </a:extLst>
          </p:cNvPr>
          <p:cNvSpPr txBox="1"/>
          <p:nvPr/>
        </p:nvSpPr>
        <p:spPr>
          <a:xfrm>
            <a:off x="4881535" y="335576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192.168.0.101</a:t>
            </a:r>
            <a:endParaRPr lang="en-US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E0BF44-338D-4E0E-ACA5-383432405377}"/>
              </a:ext>
            </a:extLst>
          </p:cNvPr>
          <p:cNvSpPr txBox="1"/>
          <p:nvPr/>
        </p:nvSpPr>
        <p:spPr>
          <a:xfrm>
            <a:off x="4859043" y="378990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255.255.255.0</a:t>
            </a:r>
            <a:endParaRPr lang="en-US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6A96B46-F9C1-4BDC-A4BA-D615974C4A3B}"/>
              </a:ext>
            </a:extLst>
          </p:cNvPr>
          <p:cNvSpPr txBox="1"/>
          <p:nvPr/>
        </p:nvSpPr>
        <p:spPr>
          <a:xfrm>
            <a:off x="4856572" y="420502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192.168.0.1</a:t>
            </a:r>
            <a:endParaRPr lang="en-US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D0021CC-18B5-4EB2-9712-EF7FF92529FD}"/>
              </a:ext>
            </a:extLst>
          </p:cNvPr>
          <p:cNvSpPr txBox="1"/>
          <p:nvPr/>
        </p:nvSpPr>
        <p:spPr>
          <a:xfrm>
            <a:off x="4881535" y="463499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  <a:endParaRPr lang="en-US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214DD03-338A-47BB-A51E-AF1B3DC7725E}"/>
              </a:ext>
            </a:extLst>
          </p:cNvPr>
          <p:cNvSpPr txBox="1"/>
          <p:nvPr/>
        </p:nvSpPr>
        <p:spPr>
          <a:xfrm>
            <a:off x="4856572" y="504759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 01</a:t>
            </a:r>
            <a:endParaRPr lang="en-US" dirty="0"/>
          </a:p>
        </p:txBody>
      </p:sp>
      <p:sp>
        <p:nvSpPr>
          <p:cNvPr id="25" name="Retângulo 24">
            <a:hlinkClick r:id="rId3" action="ppaction://hlinksldjump"/>
            <a:extLst>
              <a:ext uri="{FF2B5EF4-FFF2-40B4-BE49-F238E27FC236}">
                <a16:creationId xmlns:a16="http://schemas.microsoft.com/office/drawing/2014/main" id="{7DB8D7AD-6C52-4514-9897-80D363668370}"/>
              </a:ext>
            </a:extLst>
          </p:cNvPr>
          <p:cNvSpPr/>
          <p:nvPr/>
        </p:nvSpPr>
        <p:spPr>
          <a:xfrm>
            <a:off x="5167312" y="5798952"/>
            <a:ext cx="1857375" cy="74295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VOLTAR</a:t>
            </a:r>
            <a:endParaRPr lang="en-US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1186AAA-C9AA-4923-B43A-1A8EA0416E99}"/>
              </a:ext>
            </a:extLst>
          </p:cNvPr>
          <p:cNvSpPr txBox="1"/>
          <p:nvPr/>
        </p:nvSpPr>
        <p:spPr>
          <a:xfrm>
            <a:off x="8799922" y="503319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25 °C</a:t>
            </a:r>
            <a:endParaRPr lang="en-US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96D5C78-D290-4C32-BB61-C4FBF5AA1077}"/>
              </a:ext>
            </a:extLst>
          </p:cNvPr>
          <p:cNvSpPr txBox="1"/>
          <p:nvPr/>
        </p:nvSpPr>
        <p:spPr>
          <a:xfrm>
            <a:off x="7125513" y="5078375"/>
            <a:ext cx="1585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TEMPERATURA: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020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30244375-3F3F-4273-B7AC-F643F29FC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5" y="720000"/>
            <a:ext cx="4125910" cy="21600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4E57B04-7B02-4D0C-B076-BCCAD1B49C27}"/>
              </a:ext>
            </a:extLst>
          </p:cNvPr>
          <p:cNvSpPr/>
          <p:nvPr/>
        </p:nvSpPr>
        <p:spPr>
          <a:xfrm>
            <a:off x="2038350" y="2700000"/>
            <a:ext cx="8421664" cy="2702579"/>
          </a:xfrm>
          <a:prstGeom prst="roundRect">
            <a:avLst/>
          </a:prstGeom>
          <a:solidFill>
            <a:schemeClr val="bg1">
              <a:lumMod val="6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3F1AEF-A774-47AF-8D05-4E2241FA1C6E}"/>
              </a:ext>
            </a:extLst>
          </p:cNvPr>
          <p:cNvSpPr txBox="1"/>
          <p:nvPr/>
        </p:nvSpPr>
        <p:spPr>
          <a:xfrm>
            <a:off x="3259834" y="3569003"/>
            <a:ext cx="169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TIPO DE LEITURA:</a:t>
            </a:r>
            <a:endParaRPr lang="en-US" sz="1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9AD3A7-FC84-47EF-B45C-943E8C2EF20F}"/>
              </a:ext>
            </a:extLst>
          </p:cNvPr>
          <p:cNvSpPr txBox="1"/>
          <p:nvPr/>
        </p:nvSpPr>
        <p:spPr>
          <a:xfrm>
            <a:off x="3993258" y="3963964"/>
            <a:ext cx="91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OFF SET:</a:t>
            </a:r>
            <a:endParaRPr lang="en-US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44C0A6-8F9D-4A30-BD9D-402AE2AAC297}"/>
              </a:ext>
            </a:extLst>
          </p:cNvPr>
          <p:cNvSpPr txBox="1"/>
          <p:nvPr/>
        </p:nvSpPr>
        <p:spPr>
          <a:xfrm>
            <a:off x="3095625" y="3160005"/>
            <a:ext cx="1809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NOME DO SENSOR:</a:t>
            </a:r>
            <a:endParaRPr lang="en-US" sz="16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089243-32A9-4A2E-96E8-BA5B555E139C}"/>
              </a:ext>
            </a:extLst>
          </p:cNvPr>
          <p:cNvSpPr txBox="1"/>
          <p:nvPr/>
        </p:nvSpPr>
        <p:spPr>
          <a:xfrm>
            <a:off x="5659691" y="3578611"/>
            <a:ext cx="505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°C</a:t>
            </a:r>
            <a:endParaRPr lang="en-US" sz="1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DA468F6-98C6-448A-AF17-0F3A4C4F910A}"/>
              </a:ext>
            </a:extLst>
          </p:cNvPr>
          <p:cNvSpPr txBox="1"/>
          <p:nvPr/>
        </p:nvSpPr>
        <p:spPr>
          <a:xfrm>
            <a:off x="7169448" y="3569003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°F</a:t>
            </a:r>
            <a:endParaRPr lang="en-US" sz="1600" dirty="0"/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1FFED046-3F0D-41F2-BE43-78F80F1C0A0E}"/>
              </a:ext>
            </a:extLst>
          </p:cNvPr>
          <p:cNvSpPr/>
          <p:nvPr/>
        </p:nvSpPr>
        <p:spPr>
          <a:xfrm>
            <a:off x="5430129" y="3625683"/>
            <a:ext cx="248418" cy="230646"/>
          </a:xfrm>
          <a:prstGeom prst="flowChartConnector">
            <a:avLst/>
          </a:prstGeom>
          <a:solidFill>
            <a:schemeClr val="tx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luxograma: Conector 16">
            <a:extLst>
              <a:ext uri="{FF2B5EF4-FFF2-40B4-BE49-F238E27FC236}">
                <a16:creationId xmlns:a16="http://schemas.microsoft.com/office/drawing/2014/main" id="{54A9D5E0-B26D-442B-AB6F-2597594CFA8E}"/>
              </a:ext>
            </a:extLst>
          </p:cNvPr>
          <p:cNvSpPr/>
          <p:nvPr/>
        </p:nvSpPr>
        <p:spPr>
          <a:xfrm>
            <a:off x="6960085" y="3634653"/>
            <a:ext cx="248418" cy="230646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Botão de Ação: Apagar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72C3936-2A9A-4A4F-A427-8C13D4B6DEE9}"/>
              </a:ext>
            </a:extLst>
          </p:cNvPr>
          <p:cNvSpPr/>
          <p:nvPr/>
        </p:nvSpPr>
        <p:spPr>
          <a:xfrm>
            <a:off x="4952782" y="3190307"/>
            <a:ext cx="5200868" cy="277950"/>
          </a:xfrm>
          <a:prstGeom prst="actionButtonBlank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tângulo 18">
            <a:hlinkClick r:id="rId3" action="ppaction://hlinksldjump"/>
            <a:extLst>
              <a:ext uri="{FF2B5EF4-FFF2-40B4-BE49-F238E27FC236}">
                <a16:creationId xmlns:a16="http://schemas.microsoft.com/office/drawing/2014/main" id="{4023C447-EEE5-4474-B2AB-345C8D86C977}"/>
              </a:ext>
            </a:extLst>
          </p:cNvPr>
          <p:cNvSpPr/>
          <p:nvPr/>
        </p:nvSpPr>
        <p:spPr>
          <a:xfrm>
            <a:off x="3584797" y="5846058"/>
            <a:ext cx="1857375" cy="74295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CONFIRMAR</a:t>
            </a:r>
            <a:endParaRPr lang="en-US" dirty="0"/>
          </a:p>
        </p:txBody>
      </p:sp>
      <p:sp>
        <p:nvSpPr>
          <p:cNvPr id="20" name="Retângulo 19">
            <a:hlinkClick r:id="rId3" action="ppaction://hlinksldjump"/>
            <a:extLst>
              <a:ext uri="{FF2B5EF4-FFF2-40B4-BE49-F238E27FC236}">
                <a16:creationId xmlns:a16="http://schemas.microsoft.com/office/drawing/2014/main" id="{2D2727EB-0BC3-4B7F-9C43-7F5F0645E177}"/>
              </a:ext>
            </a:extLst>
          </p:cNvPr>
          <p:cNvSpPr/>
          <p:nvPr/>
        </p:nvSpPr>
        <p:spPr>
          <a:xfrm>
            <a:off x="7177029" y="5846058"/>
            <a:ext cx="1857375" cy="74295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VOLTAR</a:t>
            </a:r>
            <a:endParaRPr lang="en-US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3AC77DA-D187-4436-B292-8F9B06DC241D}"/>
              </a:ext>
            </a:extLst>
          </p:cNvPr>
          <p:cNvSpPr txBox="1"/>
          <p:nvPr/>
        </p:nvSpPr>
        <p:spPr>
          <a:xfrm>
            <a:off x="5105400" y="3958564"/>
            <a:ext cx="4972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-100 |------------------------------|------------------------------|100</a:t>
            </a:r>
            <a:endParaRPr lang="en-US" sz="16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8AA7598-6B5D-4D70-BAF6-63E13960DEC7}"/>
              </a:ext>
            </a:extLst>
          </p:cNvPr>
          <p:cNvSpPr txBox="1"/>
          <p:nvPr/>
        </p:nvSpPr>
        <p:spPr>
          <a:xfrm>
            <a:off x="7177029" y="4335818"/>
            <a:ext cx="87159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      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075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98C372E-240E-4DA4-B758-17B8AA3E3BD4}"/>
              </a:ext>
            </a:extLst>
          </p:cNvPr>
          <p:cNvSpPr/>
          <p:nvPr/>
        </p:nvSpPr>
        <p:spPr>
          <a:xfrm>
            <a:off x="4162926" y="2880000"/>
            <a:ext cx="3866147" cy="2064505"/>
          </a:xfrm>
          <a:prstGeom prst="roundRect">
            <a:avLst/>
          </a:prstGeom>
          <a:solidFill>
            <a:schemeClr val="bg1">
              <a:lumMod val="6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2CEFB6-36BB-4B85-8F1D-F9BE23F7F4BC}"/>
              </a:ext>
            </a:extLst>
          </p:cNvPr>
          <p:cNvSpPr txBox="1"/>
          <p:nvPr/>
        </p:nvSpPr>
        <p:spPr>
          <a:xfrm>
            <a:off x="4651213" y="3342210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Login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C7836BC-5BBE-4CA6-AB54-DF5089002D60}"/>
              </a:ext>
            </a:extLst>
          </p:cNvPr>
          <p:cNvSpPr txBox="1"/>
          <p:nvPr/>
        </p:nvSpPr>
        <p:spPr>
          <a:xfrm>
            <a:off x="4592053" y="3727587"/>
            <a:ext cx="75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Senha</a:t>
            </a:r>
            <a:endParaRPr lang="en-US" dirty="0"/>
          </a:p>
        </p:txBody>
      </p:sp>
      <p:sp>
        <p:nvSpPr>
          <p:cNvPr id="12" name="Botão de Ação: Apagar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1796757-78B4-47E9-AEE2-263AFB18BAD6}"/>
              </a:ext>
            </a:extLst>
          </p:cNvPr>
          <p:cNvSpPr/>
          <p:nvPr/>
        </p:nvSpPr>
        <p:spPr>
          <a:xfrm>
            <a:off x="5349045" y="3326165"/>
            <a:ext cx="2266944" cy="274847"/>
          </a:xfrm>
          <a:prstGeom prst="actionButtonBlank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Botão de Ação: Apagar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B1FB507-A09D-4CE9-91B7-870A942A93C5}"/>
              </a:ext>
            </a:extLst>
          </p:cNvPr>
          <p:cNvSpPr/>
          <p:nvPr/>
        </p:nvSpPr>
        <p:spPr>
          <a:xfrm>
            <a:off x="5349045" y="3757458"/>
            <a:ext cx="2266944" cy="258802"/>
          </a:xfrm>
          <a:prstGeom prst="actionButtonBlank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hlinkClick r:id="rId2" action="ppaction://hlinksldjump"/>
            <a:extLst>
              <a:ext uri="{FF2B5EF4-FFF2-40B4-BE49-F238E27FC236}">
                <a16:creationId xmlns:a16="http://schemas.microsoft.com/office/drawing/2014/main" id="{05A1EAB1-0282-42F4-8E32-F02458656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216" y="4172706"/>
            <a:ext cx="1109568" cy="542591"/>
          </a:xfrm>
          <a:prstGeom prst="rect">
            <a:avLst/>
          </a:prstGeom>
        </p:spPr>
      </p:pic>
      <p:sp>
        <p:nvSpPr>
          <p:cNvPr id="20" name="Retângulo 19">
            <a:hlinkClick r:id="" action="ppaction://noaction"/>
            <a:extLst>
              <a:ext uri="{FF2B5EF4-FFF2-40B4-BE49-F238E27FC236}">
                <a16:creationId xmlns:a16="http://schemas.microsoft.com/office/drawing/2014/main" id="{64F4D8D9-2377-4D73-824B-A0BB5DC69EDA}"/>
              </a:ext>
            </a:extLst>
          </p:cNvPr>
          <p:cNvSpPr/>
          <p:nvPr/>
        </p:nvSpPr>
        <p:spPr>
          <a:xfrm>
            <a:off x="3584797" y="5846058"/>
            <a:ext cx="1857375" cy="74295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programador</a:t>
            </a:r>
            <a:endParaRPr lang="en-US" dirty="0"/>
          </a:p>
        </p:txBody>
      </p:sp>
      <p:sp>
        <p:nvSpPr>
          <p:cNvPr id="21" name="Retângulo 20">
            <a:hlinkClick r:id="" action="ppaction://noaction"/>
            <a:extLst>
              <a:ext uri="{FF2B5EF4-FFF2-40B4-BE49-F238E27FC236}">
                <a16:creationId xmlns:a16="http://schemas.microsoft.com/office/drawing/2014/main" id="{381ACB82-8696-44F6-8BB7-E6ABE1A125F3}"/>
              </a:ext>
            </a:extLst>
          </p:cNvPr>
          <p:cNvSpPr/>
          <p:nvPr/>
        </p:nvSpPr>
        <p:spPr>
          <a:xfrm>
            <a:off x="7177029" y="5846058"/>
            <a:ext cx="1857375" cy="74295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informação</a:t>
            </a:r>
            <a:endParaRPr lang="en-US" dirty="0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BF3B5722-7247-4046-8D48-0C164D135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926" y="477301"/>
            <a:ext cx="412591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F1CFD938-B520-451E-A13A-1AC5686CE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4" y="57838"/>
            <a:ext cx="4125910" cy="216000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6968B48-FAF9-49B0-9732-D3A5D6A2DD03}"/>
              </a:ext>
            </a:extLst>
          </p:cNvPr>
          <p:cNvSpPr/>
          <p:nvPr/>
        </p:nvSpPr>
        <p:spPr>
          <a:xfrm>
            <a:off x="1885167" y="1949117"/>
            <a:ext cx="8421664" cy="3733198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BEF39B-664D-48E0-9D13-A470D1EF42A0}"/>
              </a:ext>
            </a:extLst>
          </p:cNvPr>
          <p:cNvSpPr txBox="1"/>
          <p:nvPr/>
        </p:nvSpPr>
        <p:spPr>
          <a:xfrm>
            <a:off x="2694828" y="2553880"/>
            <a:ext cx="2201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NOME DO DISPOSITIVO:</a:t>
            </a:r>
            <a:endParaRPr lang="en-US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0C62011-96C5-44B7-A7A0-938AB9A88714}"/>
              </a:ext>
            </a:extLst>
          </p:cNvPr>
          <p:cNvSpPr txBox="1"/>
          <p:nvPr/>
        </p:nvSpPr>
        <p:spPr>
          <a:xfrm>
            <a:off x="3141014" y="3464057"/>
            <a:ext cx="1222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/>
              <a:t>IP CLIENTE:</a:t>
            </a:r>
            <a:endParaRPr lang="en-US" sz="1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249C50-9647-41B0-8807-71DD9C5E29B9}"/>
              </a:ext>
            </a:extLst>
          </p:cNvPr>
          <p:cNvSpPr txBox="1"/>
          <p:nvPr/>
        </p:nvSpPr>
        <p:spPr>
          <a:xfrm>
            <a:off x="3763456" y="3673651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MASC:</a:t>
            </a:r>
            <a:endParaRPr lang="en-US" sz="1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59894E-5089-4613-8AE1-D77F95F15625}"/>
              </a:ext>
            </a:extLst>
          </p:cNvPr>
          <p:cNvSpPr txBox="1"/>
          <p:nvPr/>
        </p:nvSpPr>
        <p:spPr>
          <a:xfrm>
            <a:off x="3571976" y="3910392"/>
            <a:ext cx="824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GATEWAY:</a:t>
            </a:r>
            <a:endParaRPr lang="en-US" sz="12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2BD23BD-43AB-426D-9690-122AB5DC33BD}"/>
              </a:ext>
            </a:extLst>
          </p:cNvPr>
          <p:cNvSpPr txBox="1"/>
          <p:nvPr/>
        </p:nvSpPr>
        <p:spPr>
          <a:xfrm>
            <a:off x="3290272" y="4637729"/>
            <a:ext cx="1154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LUZ DE STATUS:</a:t>
            </a:r>
            <a:endParaRPr lang="en-US" sz="12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CA0AF2-7073-403A-96EC-4277BA5BEC5F}"/>
              </a:ext>
            </a:extLst>
          </p:cNvPr>
          <p:cNvSpPr txBox="1"/>
          <p:nvPr/>
        </p:nvSpPr>
        <p:spPr>
          <a:xfrm>
            <a:off x="3696851" y="4865148"/>
            <a:ext cx="960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SENSOR:</a:t>
            </a:r>
            <a:endParaRPr lang="en-US" sz="12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093CF78-D9CE-4840-9D9F-C063E9147080}"/>
              </a:ext>
            </a:extLst>
          </p:cNvPr>
          <p:cNvSpPr txBox="1"/>
          <p:nvPr/>
        </p:nvSpPr>
        <p:spPr>
          <a:xfrm>
            <a:off x="4490044" y="2553880"/>
            <a:ext cx="1061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Dispositivo 01</a:t>
            </a:r>
            <a:endParaRPr lang="en-US" sz="12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F7A77B-E3F5-45A3-B615-5B8E38B14A3D}"/>
              </a:ext>
            </a:extLst>
          </p:cNvPr>
          <p:cNvSpPr txBox="1"/>
          <p:nvPr/>
        </p:nvSpPr>
        <p:spPr>
          <a:xfrm>
            <a:off x="4391029" y="3427877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192.168.0.101</a:t>
            </a:r>
            <a:endParaRPr lang="en-US" sz="12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81106F-92BE-4EAC-9120-B1D757FE7C07}"/>
              </a:ext>
            </a:extLst>
          </p:cNvPr>
          <p:cNvSpPr txBox="1"/>
          <p:nvPr/>
        </p:nvSpPr>
        <p:spPr>
          <a:xfrm>
            <a:off x="4384505" y="3683764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255.255.255.0</a:t>
            </a:r>
            <a:endParaRPr lang="en-US" sz="1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5659D3A-3BE6-484C-968F-835D4531DE15}"/>
              </a:ext>
            </a:extLst>
          </p:cNvPr>
          <p:cNvSpPr txBox="1"/>
          <p:nvPr/>
        </p:nvSpPr>
        <p:spPr>
          <a:xfrm>
            <a:off x="4392342" y="391716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192.168.0.1</a:t>
            </a:r>
            <a:endParaRPr lang="en-US" sz="12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D38296E-027F-4204-93EE-083ED8F281AA}"/>
              </a:ext>
            </a:extLst>
          </p:cNvPr>
          <p:cNvSpPr txBox="1"/>
          <p:nvPr/>
        </p:nvSpPr>
        <p:spPr>
          <a:xfrm>
            <a:off x="4445140" y="4637728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SIM</a:t>
            </a:r>
            <a:endParaRPr lang="en-US" sz="12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B9E834-CDB5-42DD-B7B7-E840904A6F7E}"/>
              </a:ext>
            </a:extLst>
          </p:cNvPr>
          <p:cNvSpPr txBox="1"/>
          <p:nvPr/>
        </p:nvSpPr>
        <p:spPr>
          <a:xfrm>
            <a:off x="4445140" y="4865148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 01</a:t>
            </a:r>
            <a:endParaRPr lang="en-US" sz="1200" dirty="0"/>
          </a:p>
        </p:txBody>
      </p:sp>
      <p:sp>
        <p:nvSpPr>
          <p:cNvPr id="18" name="Retângulo 17">
            <a:hlinkClick r:id="rId3" action="ppaction://hlinksldjump"/>
            <a:extLst>
              <a:ext uri="{FF2B5EF4-FFF2-40B4-BE49-F238E27FC236}">
                <a16:creationId xmlns:a16="http://schemas.microsoft.com/office/drawing/2014/main" id="{BF085ADA-554E-4D3A-A40F-BF1E1184CC2D}"/>
              </a:ext>
            </a:extLst>
          </p:cNvPr>
          <p:cNvSpPr/>
          <p:nvPr/>
        </p:nvSpPr>
        <p:spPr>
          <a:xfrm>
            <a:off x="5297095" y="5890174"/>
            <a:ext cx="1597810" cy="55274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SAIR</a:t>
            </a:r>
            <a:endParaRPr lang="en-US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6BCB351-7214-4BCB-AE26-E34150917E37}"/>
              </a:ext>
            </a:extLst>
          </p:cNvPr>
          <p:cNvSpPr txBox="1"/>
          <p:nvPr/>
        </p:nvSpPr>
        <p:spPr>
          <a:xfrm>
            <a:off x="8619658" y="486514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25 °C</a:t>
            </a:r>
            <a:endParaRPr lang="en-US" sz="12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6B31EBC-FD96-4BD7-9E53-A69AA8947B45}"/>
              </a:ext>
            </a:extLst>
          </p:cNvPr>
          <p:cNvSpPr txBox="1"/>
          <p:nvPr/>
        </p:nvSpPr>
        <p:spPr>
          <a:xfrm>
            <a:off x="7033968" y="4865148"/>
            <a:ext cx="158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TEMPERATURA:</a:t>
            </a:r>
            <a:endParaRPr lang="en-US" sz="12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C4FB3DD-7320-436F-97BE-BA88755D9008}"/>
              </a:ext>
            </a:extLst>
          </p:cNvPr>
          <p:cNvSpPr txBox="1"/>
          <p:nvPr/>
        </p:nvSpPr>
        <p:spPr>
          <a:xfrm>
            <a:off x="2836581" y="4368026"/>
            <a:ext cx="1557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/>
              <a:t>INICIALIZAÇÃO:</a:t>
            </a:r>
            <a:endParaRPr lang="en-US" sz="12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4FCA563-02ED-4302-9383-84ED1B8C3245}"/>
              </a:ext>
            </a:extLst>
          </p:cNvPr>
          <p:cNvSpPr txBox="1"/>
          <p:nvPr/>
        </p:nvSpPr>
        <p:spPr>
          <a:xfrm>
            <a:off x="3330325" y="2783457"/>
            <a:ext cx="103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/>
              <a:t>Nº SERIE:</a:t>
            </a:r>
            <a:endParaRPr lang="en-US" sz="12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191CE65-674E-4B31-A71D-6951D19FE9AE}"/>
              </a:ext>
            </a:extLst>
          </p:cNvPr>
          <p:cNvSpPr txBox="1"/>
          <p:nvPr/>
        </p:nvSpPr>
        <p:spPr>
          <a:xfrm>
            <a:off x="3090561" y="3044555"/>
            <a:ext cx="1293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/>
              <a:t>SOFTWARE:</a:t>
            </a:r>
            <a:endParaRPr lang="en-US" sz="12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CA54465-E09A-4CE9-8942-ED595F47B36A}"/>
              </a:ext>
            </a:extLst>
          </p:cNvPr>
          <p:cNvSpPr txBox="1"/>
          <p:nvPr/>
        </p:nvSpPr>
        <p:spPr>
          <a:xfrm>
            <a:off x="3290272" y="3254593"/>
            <a:ext cx="108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/>
              <a:t>IP INTERNO:</a:t>
            </a:r>
            <a:endParaRPr lang="en-US" sz="12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0DADC01-CC79-43FE-AFAC-FD7EA2B5BA99}"/>
              </a:ext>
            </a:extLst>
          </p:cNvPr>
          <p:cNvSpPr txBox="1"/>
          <p:nvPr/>
        </p:nvSpPr>
        <p:spPr>
          <a:xfrm>
            <a:off x="3229637" y="4149453"/>
            <a:ext cx="115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/>
              <a:t>TEMPO ATIVO:</a:t>
            </a:r>
            <a:endParaRPr lang="en-US" sz="12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531649D-E16A-4D9C-906E-5C98A01A8605}"/>
              </a:ext>
            </a:extLst>
          </p:cNvPr>
          <p:cNvSpPr txBox="1"/>
          <p:nvPr/>
        </p:nvSpPr>
        <p:spPr>
          <a:xfrm>
            <a:off x="3229637" y="2135234"/>
            <a:ext cx="652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HOME</a:t>
            </a:r>
            <a:endParaRPr lang="en-US" sz="12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5E36A74-DF12-4CF8-AF8B-DECB92EA5517}"/>
              </a:ext>
            </a:extLst>
          </p:cNvPr>
          <p:cNvSpPr txBox="1"/>
          <p:nvPr/>
        </p:nvSpPr>
        <p:spPr>
          <a:xfrm>
            <a:off x="4435594" y="2144528"/>
            <a:ext cx="1259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CONFIGURAÇÃO</a:t>
            </a:r>
            <a:endParaRPr lang="en-US" sz="12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0453386-E632-4965-B6A7-6C28C6FED22E}"/>
              </a:ext>
            </a:extLst>
          </p:cNvPr>
          <p:cNvSpPr txBox="1"/>
          <p:nvPr/>
        </p:nvSpPr>
        <p:spPr>
          <a:xfrm>
            <a:off x="6248817" y="2144527"/>
            <a:ext cx="1150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DISPOSITIVOS</a:t>
            </a:r>
            <a:endParaRPr lang="en-US" sz="12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A91983F-6799-4A00-AB53-B9A2B34B1EB0}"/>
              </a:ext>
            </a:extLst>
          </p:cNvPr>
          <p:cNvSpPr txBox="1"/>
          <p:nvPr/>
        </p:nvSpPr>
        <p:spPr>
          <a:xfrm>
            <a:off x="7953142" y="2135235"/>
            <a:ext cx="84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REINICIAR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7476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effectLst>
          <a:softEdge rad="3175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CD0DC9BD1A804089845AC129E8E5F5" ma:contentTypeVersion="4" ma:contentTypeDescription="Crie um novo documento." ma:contentTypeScope="" ma:versionID="581b91598849e32357ada8043dec6134">
  <xsd:schema xmlns:xsd="http://www.w3.org/2001/XMLSchema" xmlns:xs="http://www.w3.org/2001/XMLSchema" xmlns:p="http://schemas.microsoft.com/office/2006/metadata/properties" xmlns:ns3="613ea8a6-65e9-4bb7-aefb-cf1daab97fd9" targetNamespace="http://schemas.microsoft.com/office/2006/metadata/properties" ma:root="true" ma:fieldsID="0834f25004083b473befec4583b04159" ns3:_="">
    <xsd:import namespace="613ea8a6-65e9-4bb7-aefb-cf1daab97f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3ea8a6-65e9-4bb7-aefb-cf1daab97f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27E22-90DC-4B77-A6EC-52D18D11EB01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13ea8a6-65e9-4bb7-aefb-cf1daab97fd9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E81AB40-7705-49E6-BF27-EC3DEFDD82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90ED20-E274-4633-B9C8-93556DA6DB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3ea8a6-65e9-4bb7-aefb-cf1daab97f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132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DOS SANTOS GONÇALVES</dc:creator>
  <cp:lastModifiedBy>ALEXANDRE DOS SANTOS GONÇALVES</cp:lastModifiedBy>
  <cp:revision>25</cp:revision>
  <dcterms:created xsi:type="dcterms:W3CDTF">2021-04-17T22:25:33Z</dcterms:created>
  <dcterms:modified xsi:type="dcterms:W3CDTF">2021-04-20T16:57:30Z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0x01010070CD0DC9BD1A804089845AC129E8E5F5</vt:lpwstr>
  </property>
</Properties>
</file>