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Nuni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7092b9e9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7092b9e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092b9e9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092b9e9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7092b9e9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7092b9e9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7092b9e9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7092b9e9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7092b9e9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7092b9e9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7092b9e9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7092b9e9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7092b9e9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7092b9e9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7092b9e9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7092b9e9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7092b9e9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7092b9e9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7092b9e9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7092b9e9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092b9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092b9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7092b9e9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7092b9e9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092b9e9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092b9e9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7092b9e9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7092b9e9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092b9e9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092b9e9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7092b9e9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7092b9e9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092b9e9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092b9e9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7092b9e9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7092b9e9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74d2029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74d2029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7092b9e9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7092b9e9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7092b9e9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7092b9e9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092b9e9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092b9e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7092b9e9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7092b9e9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7092b9e9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7092b9e9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7092b9e9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7092b9e9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7092b9e9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7092b9e9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7092b9e9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7092b9e9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7092b9e9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7092b9e9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7092b9e9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7092b9e9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7092b9e9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7092b9e9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7092b9e9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7092b9e9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7092b9e9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7092b9e9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092b9e9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092b9e9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7092b9e9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7092b9e9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74d2029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74d2029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74d2029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74d2029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7092b9e9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7092b9e9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7092b9e9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7092b9e9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7092b9e9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7092b9e9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092b9e9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092b9e9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092b9e9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092b9e9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7092b9e9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7092b9e9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092b9e9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7092b9e9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abs.play-with-docker.com/" TargetMode="External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IFTS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Creado (created)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503500"/>
            <a:ext cx="75057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El contenedor se </a:t>
            </a:r>
            <a:r>
              <a:rPr lang="en" sz="1800"/>
              <a:t>creó</a:t>
            </a:r>
            <a:r>
              <a:rPr lang="en" sz="1800"/>
              <a:t> sin errores pero no </a:t>
            </a:r>
            <a:r>
              <a:rPr lang="en" sz="1800"/>
              <a:t>está</a:t>
            </a:r>
            <a:r>
              <a:rPr lang="en" sz="1800"/>
              <a:t> en </a:t>
            </a:r>
            <a:r>
              <a:rPr lang="en" sz="1800"/>
              <a:t>ejecución</a:t>
            </a:r>
            <a:r>
              <a:rPr lang="en" sz="1800"/>
              <a:t>. Este estado es útil para cuando queremos crear un contenedor pero todavía no utilizarlo</a:t>
            </a:r>
            <a:endParaRPr sz="1800"/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2580938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Reiniciando (restarting)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65000" y="3289225"/>
            <a:ext cx="75057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El contenedor se esta reiniciando. Este estado puede darse en el caso que desde un comando reiniciemos el contenedor o bien por un error relacionado a código en el mismo.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</a:t>
            </a:r>
            <a:r>
              <a:rPr lang="en"/>
              <a:t>ejecución</a:t>
            </a:r>
            <a:r>
              <a:rPr lang="en"/>
              <a:t> </a:t>
            </a:r>
            <a:r>
              <a:rPr lang="en"/>
              <a:t>(running)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503500"/>
            <a:ext cx="75057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El contenedor </a:t>
            </a:r>
            <a:r>
              <a:rPr lang="en" sz="1800"/>
              <a:t>está</a:t>
            </a:r>
            <a:r>
              <a:rPr lang="en" sz="1800"/>
              <a:t> creado y corriendo sin errores.</a:t>
            </a:r>
            <a:endParaRPr sz="1800"/>
          </a:p>
        </p:txBody>
      </p:sp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2580938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remocion </a:t>
            </a:r>
            <a:r>
              <a:rPr lang="en"/>
              <a:t>(removing)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65000" y="3289225"/>
            <a:ext cx="75057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El contenedor se </a:t>
            </a:r>
            <a:r>
              <a:rPr lang="en" sz="1800"/>
              <a:t>está</a:t>
            </a:r>
            <a:r>
              <a:rPr lang="en" sz="1800"/>
              <a:t> removiendo pero todavía sigue creado, en este momento ya no podemos acceder al mismo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689750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pausa (p</a:t>
            </a:r>
            <a:r>
              <a:rPr lang="en"/>
              <a:t>aused</a:t>
            </a:r>
            <a:r>
              <a:rPr lang="en"/>
              <a:t>)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65000" y="1246800"/>
            <a:ext cx="75057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El contenedor </a:t>
            </a:r>
            <a:r>
              <a:rPr lang="en" sz="1800"/>
              <a:t>está</a:t>
            </a:r>
            <a:r>
              <a:rPr lang="en" sz="1800"/>
              <a:t> creado pero pausado. En este estado podemos acceder al contenedor pero su código no está en ejecución</a:t>
            </a:r>
            <a:endParaRPr sz="1800"/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865000" y="1989475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Salido </a:t>
            </a:r>
            <a:r>
              <a:rPr lang="en"/>
              <a:t>(e</a:t>
            </a:r>
            <a:r>
              <a:rPr lang="en"/>
              <a:t>xited</a:t>
            </a:r>
            <a:r>
              <a:rPr lang="en"/>
              <a:t>)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2647375"/>
            <a:ext cx="75057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Podemos llegar a este estado porque el container </a:t>
            </a:r>
            <a:r>
              <a:rPr lang="en" sz="1800"/>
              <a:t>terminó</a:t>
            </a:r>
            <a:r>
              <a:rPr lang="en" sz="1800"/>
              <a:t> de ejecutar su código de forma correcta o bien porque se encontró con algún problema durante su ejecución. Si su “status code” es 0 quiere decir que el container termino sin problemas, cualquier otro </a:t>
            </a:r>
            <a:r>
              <a:rPr lang="en" sz="1800"/>
              <a:t>número</a:t>
            </a:r>
            <a:r>
              <a:rPr lang="en" sz="1800"/>
              <a:t> distinto de 0 implica que el container no </a:t>
            </a:r>
            <a:r>
              <a:rPr lang="en" sz="1800"/>
              <a:t>terminó</a:t>
            </a:r>
            <a:r>
              <a:rPr lang="en" sz="1800"/>
              <a:t> su ejecución de forma correcta.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1771625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Muerto (dead)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2612875"/>
            <a:ext cx="75057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Es el estado terminal del container. Usualmente se da cuando el container pierde acceso de escritura a archivos necesarios para funcionar.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54975" y="570525"/>
            <a:ext cx="7505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Contenedores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75" y="1289450"/>
            <a:ext cx="1931875" cy="27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179" y="1216400"/>
            <a:ext cx="5538020" cy="2863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730300" y="4080225"/>
            <a:ext cx="19320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App con 1 docker</a:t>
            </a:r>
            <a:endParaRPr sz="1800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149900" y="4080225"/>
            <a:ext cx="19320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App con 3 dockers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Docker: nueva definición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Docker crea </a:t>
            </a:r>
            <a:r>
              <a:rPr lang="en" sz="3000" strike="sngStrike"/>
              <a:t>una </a:t>
            </a:r>
            <a:r>
              <a:rPr lang="en" sz="3000" strike="sngStrike"/>
              <a:t>computadora virtual</a:t>
            </a:r>
            <a:r>
              <a:rPr lang="en" sz="3000"/>
              <a:t> en tu computadora con todo lo necesario para correr tu aplicación.</a:t>
            </a:r>
            <a:endParaRPr sz="3000"/>
          </a:p>
        </p:txBody>
      </p:sp>
      <p:sp>
        <p:nvSpPr>
          <p:cNvPr id="221" name="Google Shape;221;p27"/>
          <p:cNvSpPr txBox="1"/>
          <p:nvPr/>
        </p:nvSpPr>
        <p:spPr>
          <a:xfrm>
            <a:off x="3385100" y="1708350"/>
            <a:ext cx="273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r>
              <a:rPr lang="en"/>
              <a:t>: definición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Una imagen es una plantilla creada a partir de una serie de instrucciones para luego crear containers en base a esta. Para crear imágenes vamos a crear un archivo llamado Dockerfile. En https://hub.docker.com/ podes encontrar una biblioteca con muchísimas imágenes públicas (por ejemplo: Ubuntu, NGINX, Mongo, Node)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Instalaciòn en Windows PRO 64 bits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https://hub.docker.com/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Hay que </a:t>
            </a:r>
            <a:r>
              <a:rPr lang="en" sz="2300"/>
              <a:t>crear</a:t>
            </a:r>
            <a:r>
              <a:rPr lang="en" sz="2300"/>
              <a:t> una cuenta y descargar el Docker Desktop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Dockerfile?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Es un documento de texto que contiene todos los comandos que vamos a ejecutar a la hora de crear nuestra imagen. Se podría decir que nuestro Dockerfile va a ser la receta que Docker va a seguir para poder crear nuestra imagen.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¿Como esta compuesto?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Font typeface="Verdana"/>
              <a:buChar char="●"/>
            </a:pPr>
            <a:r>
              <a:rPr lang="en" sz="2500">
                <a:latin typeface="Verdana"/>
                <a:ea typeface="Verdana"/>
                <a:cs typeface="Verdana"/>
                <a:sym typeface="Verdana"/>
              </a:rPr>
              <a:t>Que son?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Verdana"/>
              <a:buChar char="●"/>
            </a:pPr>
            <a:r>
              <a:rPr lang="en" sz="2500">
                <a:latin typeface="Verdana"/>
                <a:ea typeface="Verdana"/>
                <a:cs typeface="Verdana"/>
                <a:sym typeface="Verdana"/>
              </a:rPr>
              <a:t>Como se instala?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Verdana"/>
              <a:buChar char="●"/>
            </a:pPr>
            <a:r>
              <a:rPr lang="en" sz="2500">
                <a:latin typeface="Verdana"/>
                <a:ea typeface="Verdana"/>
                <a:cs typeface="Verdana"/>
                <a:sym typeface="Verdana"/>
              </a:rPr>
              <a:t>Dockerfile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Administración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de contenedores e 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imágenes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00" y="430675"/>
            <a:ext cx="5226000" cy="16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El comando FROM nos va a servir para basar nuestra nueva imagen en una imagen ya existente (las podemos ver en: https://hub.docker.com). Este comando siempre tiene que ser el primero en nuestro Dockerfile</a:t>
            </a:r>
            <a:endParaRPr sz="2300"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46" y="3679775"/>
            <a:ext cx="2630900" cy="10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El comando RUN nos va a servir para correr comandos en una terminal dentro de nuestro container. Esto es util para cambiar configuración a nivel sistema operativo o bien instalar paquetes de forma global.</a:t>
            </a:r>
            <a:endParaRPr sz="2300"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545925"/>
            <a:ext cx="6059725" cy="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El comando CMD nos va a servir para indicarle a nuestra imagen que comando tiene que correr por defecto al crear nuestro container. En caso de que nuestro comando contenga parámetros hay que escribir el comando en formato de array[]</a:t>
            </a:r>
            <a:endParaRPr sz="2300"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974" y="3433874"/>
            <a:ext cx="5156476" cy="1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El comando EXPOSE nos va a servir para indicarle a nuestro container que puerto escuchar mientras este corriendo. Esto es especialmente útil para cuando estamos corriendo un servidor.</a:t>
            </a:r>
            <a:endParaRPr sz="2300"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490925"/>
            <a:ext cx="2168682" cy="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WORKDIR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El comando WORKDIR nos va a servir para indicarle a nuestra imagen que directorio tiene que usar como base para los comandos que modifiquen el sistema de archivos. En caso de que no exista el directorio indicado, Docker lo va a crear.</a:t>
            </a:r>
            <a:endParaRPr sz="2300"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472575"/>
            <a:ext cx="4558650" cy="7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El comando COPY nos va a servir para copiar archivos desde nuestra computadora a nuestra imagen de Docker. Con el comando COPY podemos copiar archivos o directorios completos.</a:t>
            </a:r>
            <a:endParaRPr sz="2300"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25" y="3371725"/>
            <a:ext cx="6618703" cy="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El comando COPY nos va a servir para copiar archivos desde nuestra computadora a nuestra imagen de Docker. Con el comando COPY podemos copiar archivos o directorios completos.</a:t>
            </a:r>
            <a:endParaRPr sz="2300"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550" y="2922101"/>
            <a:ext cx="6461724" cy="15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Al igual que COPY es para copiar archivos dentro del docker, pero tiene </a:t>
            </a:r>
            <a:r>
              <a:rPr lang="en" sz="2300"/>
              <a:t>más</a:t>
            </a:r>
            <a:r>
              <a:rPr lang="en" sz="2300"/>
              <a:t> opciones de copiado, desde </a:t>
            </a:r>
            <a:r>
              <a:rPr lang="en" sz="2300"/>
              <a:t>máquina</a:t>
            </a:r>
            <a:r>
              <a:rPr lang="en" sz="2300"/>
              <a:t> local, un tar (lo extrae) o </a:t>
            </a:r>
            <a:r>
              <a:rPr lang="en" sz="2300"/>
              <a:t>desde</a:t>
            </a:r>
            <a:r>
              <a:rPr lang="en" sz="2300"/>
              <a:t> una URL, igualmente se recomiendo CURL o WGET antes que copiar desde una URL.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819150" y="1541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El comando ENV nos va a servir para crear variables de ambiente dentro de nuestra imagen. Por ejemplo para indicarle si estamos en un ambiente de testing o productivo.</a:t>
            </a:r>
            <a:endParaRPr sz="2300"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25" y="3362550"/>
            <a:ext cx="5518776" cy="7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819150" y="341325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819150" y="1202225"/>
            <a:ext cx="7505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FROM node:10.15-alpine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WORKDIR /var/src/app/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RUN npm install --silent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COPY . 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RUN npm run build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EXPOSE 3001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CMD [“npm”, “start”]</a:t>
            </a:r>
            <a:endParaRPr sz="2300"/>
          </a:p>
        </p:txBody>
      </p:sp>
      <p:sp>
        <p:nvSpPr>
          <p:cNvPr id="313" name="Google Shape;313;p41"/>
          <p:cNvSpPr txBox="1"/>
          <p:nvPr/>
        </p:nvSpPr>
        <p:spPr>
          <a:xfrm>
            <a:off x="4295925" y="1766450"/>
            <a:ext cx="36399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Calibri"/>
                <a:ea typeface="Calibri"/>
                <a:cs typeface="Calibri"/>
                <a:sym typeface="Calibri"/>
              </a:rPr>
              <a:t>QUE HACE?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Docker: definic</a:t>
            </a:r>
            <a:r>
              <a:rPr lang="en"/>
              <a:t>ió</a:t>
            </a:r>
            <a:r>
              <a:rPr lang="en"/>
              <a:t>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Docker es un proyecto de código abierto que automatiza el despliegue de aplicaciones dentro de contenedores de software, proporcionando una capa adicional de abstracción y automatización de virtualización de aplicaciones en múltiples sistemas operativos.</a:t>
            </a:r>
            <a:endParaRPr sz="23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Wikipedia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819150" y="341325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dockerfile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819150" y="1202225"/>
            <a:ext cx="7505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partimos de la imagen de node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node:10.15-alpine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carpeta de trabajo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WORKDIR /var/src/app/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instalamos dependencias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 npm install --silent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copiamos fuentes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COPY . 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build de la app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 npm run build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abrimos el puerto 3001 para node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EXPOSE 3001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arrancamos la app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CMD [“npm”, “start”]</a:t>
            </a:r>
            <a:endParaRPr sz="2300"/>
          </a:p>
        </p:txBody>
      </p:sp>
      <p:sp>
        <p:nvSpPr>
          <p:cNvPr id="320" name="Google Shape;320;p42"/>
          <p:cNvSpPr txBox="1"/>
          <p:nvPr/>
        </p:nvSpPr>
        <p:spPr>
          <a:xfrm>
            <a:off x="4295925" y="1766450"/>
            <a:ext cx="36399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Calibri"/>
                <a:ea typeface="Calibri"/>
                <a:cs typeface="Calibri"/>
                <a:sym typeface="Calibri"/>
              </a:rPr>
              <a:t>DA ERROR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819150" y="341325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dockerfile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819150" y="1202225"/>
            <a:ext cx="30918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partimos de la imagen de node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node:10.15-alpine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carpeta de trabajo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WORKDIR /var/src/app/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instalamos dependencias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 npm install --silent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copiamos fuentes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COPY . 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build de la app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 npm run build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abrimos el puerto 3001 para node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EXPOSE 3001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arrancamos la app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CMD [“npm”, “start”]</a:t>
            </a:r>
            <a:endParaRPr sz="2300"/>
          </a:p>
        </p:txBody>
      </p:sp>
      <p:sp>
        <p:nvSpPr>
          <p:cNvPr id="327" name="Google Shape;327;p43"/>
          <p:cNvSpPr txBox="1"/>
          <p:nvPr/>
        </p:nvSpPr>
        <p:spPr>
          <a:xfrm>
            <a:off x="940250" y="724700"/>
            <a:ext cx="7600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Que cambio tenemos que hacer?</a:t>
            </a:r>
            <a:endParaRPr b="1"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4969000" y="1286900"/>
            <a:ext cx="30918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partimos de la imagen de node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node:10.15-alpine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carpeta de trabajo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WORKDIR /var/src/app/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# copiamos fuentes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COPY . .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# instalamos dependencias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RUN npm install --silent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build de la app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 npm run build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abrimos el puerto 3001 para node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EXPOSE 3001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arrancamos la app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CMD [“npm”, “start”]</a:t>
            </a:r>
            <a:endParaRPr sz="2300"/>
          </a:p>
        </p:txBody>
      </p:sp>
      <p:sp>
        <p:nvSpPr>
          <p:cNvPr id="329" name="Google Shape;329;p43"/>
          <p:cNvSpPr/>
          <p:nvPr/>
        </p:nvSpPr>
        <p:spPr>
          <a:xfrm>
            <a:off x="3599150" y="2686375"/>
            <a:ext cx="13203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Jugar con docker sin instalarlo</a:t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3920025" y="2301900"/>
            <a:ext cx="44508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https://labs.play-with-docker.com/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800200"/>
            <a:ext cx="2953687" cy="2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Jugar con docker sin instalarlo</a:t>
            </a:r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050" y="2970300"/>
            <a:ext cx="7728399" cy="17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 txBox="1"/>
          <p:nvPr/>
        </p:nvSpPr>
        <p:spPr>
          <a:xfrm>
            <a:off x="821075" y="1430275"/>
            <a:ext cx="77748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Las sesiones duran 4 horas, luego se ese tiempo se cierra y se borra todo lo realizado. Es solo para probar sin instalar, para practicar, para usarlo de sandbox. No usarlo productivo!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docker</a:t>
            </a:r>
            <a:endParaRPr/>
          </a:p>
        </p:txBody>
      </p:sp>
      <p:sp>
        <p:nvSpPr>
          <p:cNvPr id="349" name="Google Shape;349;p46"/>
          <p:cNvSpPr txBox="1"/>
          <p:nvPr/>
        </p:nvSpPr>
        <p:spPr>
          <a:xfrm>
            <a:off x="819150" y="2035400"/>
            <a:ext cx="77748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ps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nos sirve para listar todos los contenedores que actualmente estén corriendo.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En caso de querer ver los contenedores que ya terminaron o murieron en el pasado, podemos correr 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ps -a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37" y="321100"/>
            <a:ext cx="6654724" cy="4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docker</a:t>
            </a:r>
            <a:endParaRPr/>
          </a:p>
        </p:txBody>
      </p:sp>
      <p:sp>
        <p:nvSpPr>
          <p:cNvPr id="360" name="Google Shape;360;p48"/>
          <p:cNvSpPr txBox="1"/>
          <p:nvPr/>
        </p:nvSpPr>
        <p:spPr>
          <a:xfrm>
            <a:off x="819150" y="1612900"/>
            <a:ext cx="77748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pull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nos sirve para descargar un contenedor. No se ejecuta, lo descarga y deja la imagen lista para ejecutarse.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879754"/>
            <a:ext cx="8324852" cy="1782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docker</a:t>
            </a:r>
            <a:endParaRPr/>
          </a:p>
        </p:txBody>
      </p:sp>
      <p:sp>
        <p:nvSpPr>
          <p:cNvPr id="367" name="Google Shape;367;p49"/>
          <p:cNvSpPr txBox="1"/>
          <p:nvPr/>
        </p:nvSpPr>
        <p:spPr>
          <a:xfrm>
            <a:off x="819150" y="1484325"/>
            <a:ext cx="77748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docker pull postgres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42383"/>
            <a:ext cx="7774801" cy="279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docker</a:t>
            </a:r>
            <a:endParaRPr/>
          </a:p>
        </p:txBody>
      </p:sp>
      <p:sp>
        <p:nvSpPr>
          <p:cNvPr id="374" name="Google Shape;374;p50"/>
          <p:cNvSpPr txBox="1"/>
          <p:nvPr/>
        </p:nvSpPr>
        <p:spPr>
          <a:xfrm>
            <a:off x="819150" y="1612900"/>
            <a:ext cx="77748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images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nos sirve para listar las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imágenes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en la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máquina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estén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o no corriendo, son las que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disponibles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2" y="2428875"/>
            <a:ext cx="8674774" cy="8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 txBox="1"/>
          <p:nvPr/>
        </p:nvSpPr>
        <p:spPr>
          <a:xfrm>
            <a:off x="289325" y="3502350"/>
            <a:ext cx="10911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Nombre de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 imagen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1954550" y="3502350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Tag (version)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 imagen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3989700" y="3462200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la imagen es un hash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0"/>
          <p:cNvSpPr txBox="1"/>
          <p:nvPr/>
        </p:nvSpPr>
        <p:spPr>
          <a:xfrm>
            <a:off x="6024850" y="3462200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Fecha de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de la imagen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7341650" y="3502350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Tamaño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docker</a:t>
            </a:r>
            <a:endParaRPr/>
          </a:p>
        </p:txBody>
      </p:sp>
      <p:sp>
        <p:nvSpPr>
          <p:cNvPr id="386" name="Google Shape;386;p51"/>
          <p:cNvSpPr txBox="1"/>
          <p:nvPr/>
        </p:nvSpPr>
        <p:spPr>
          <a:xfrm>
            <a:off x="819150" y="1612900"/>
            <a:ext cx="777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run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nos sirve para correr una imagen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618350" y="2620300"/>
            <a:ext cx="79194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docker run [OPTIONS] IMAGE[:TAG|@DIGEST] [COMMAND] [ARG...]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-it modo interactivo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–name para asignar el nombre al contenedor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-d ejecuta el docker en segundo plano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-p (EXPOSE) abre el puerto, va puerto local luego puerto docker ej: -p 8080:80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-e (ENV) variables de entorno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-v (VOLUME) asignamos directorios locales a directorios de docker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00" y="2200525"/>
            <a:ext cx="74961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194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Entendiste?</a:t>
            </a:r>
            <a:endParaRPr sz="6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3" y="2997550"/>
            <a:ext cx="8366225" cy="79371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2"/>
          <p:cNvSpPr txBox="1"/>
          <p:nvPr>
            <p:ph type="title"/>
          </p:nvPr>
        </p:nvSpPr>
        <p:spPr>
          <a:xfrm>
            <a:off x="764125" y="46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docker</a:t>
            </a:r>
            <a:endParaRPr/>
          </a:p>
        </p:txBody>
      </p:sp>
      <p:sp>
        <p:nvSpPr>
          <p:cNvPr id="395" name="Google Shape;395;p52"/>
          <p:cNvSpPr txBox="1"/>
          <p:nvPr/>
        </p:nvSpPr>
        <p:spPr>
          <a:xfrm>
            <a:off x="764125" y="1062825"/>
            <a:ext cx="7774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ps (-a muestra todos)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2"/>
          <p:cNvSpPr txBox="1"/>
          <p:nvPr/>
        </p:nvSpPr>
        <p:spPr>
          <a:xfrm>
            <a:off x="3085725" y="2246250"/>
            <a:ext cx="10911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Nombre de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 imagen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2"/>
          <p:cNvSpPr txBox="1"/>
          <p:nvPr/>
        </p:nvSpPr>
        <p:spPr>
          <a:xfrm>
            <a:off x="565000" y="3891575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Hace cuanto se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creó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2"/>
          <p:cNvSpPr txBox="1"/>
          <p:nvPr/>
        </p:nvSpPr>
        <p:spPr>
          <a:xfrm>
            <a:off x="1129150" y="2246250"/>
            <a:ext cx="1617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 del contenedor es un hash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2"/>
          <p:cNvSpPr txBox="1"/>
          <p:nvPr/>
        </p:nvSpPr>
        <p:spPr>
          <a:xfrm>
            <a:off x="5456425" y="2246250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 ejecutado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2"/>
          <p:cNvSpPr txBox="1"/>
          <p:nvPr/>
        </p:nvSpPr>
        <p:spPr>
          <a:xfrm>
            <a:off x="5271550" y="3891575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Puerto (EXPOSE)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Local -&gt; Docker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800" y="1564425"/>
            <a:ext cx="66103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2"/>
          <p:cNvSpPr txBox="1"/>
          <p:nvPr/>
        </p:nvSpPr>
        <p:spPr>
          <a:xfrm>
            <a:off x="3085725" y="3891575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Estado actual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2"/>
          <p:cNvSpPr txBox="1"/>
          <p:nvPr/>
        </p:nvSpPr>
        <p:spPr>
          <a:xfrm>
            <a:off x="7400950" y="3891575"/>
            <a:ext cx="143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Nombre del contenedor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type="title"/>
          </p:nvPr>
        </p:nvSpPr>
        <p:spPr>
          <a:xfrm>
            <a:off x="764125" y="46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docker</a:t>
            </a:r>
            <a:endParaRPr/>
          </a:p>
        </p:txBody>
      </p:sp>
      <p:sp>
        <p:nvSpPr>
          <p:cNvPr id="409" name="Google Shape;409;p53"/>
          <p:cNvSpPr txBox="1"/>
          <p:nvPr/>
        </p:nvSpPr>
        <p:spPr>
          <a:xfrm>
            <a:off x="764125" y="1062825"/>
            <a:ext cx="7774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logs &lt;contenedor&gt; (modificador -f)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Muestra el log del contenedor que le pedimos. Con -f queda activo el log y va mostrando el avance (se sale con ctrl + c)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5" y="3134925"/>
            <a:ext cx="8095226" cy="1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/>
          <p:nvPr>
            <p:ph type="title"/>
          </p:nvPr>
        </p:nvSpPr>
        <p:spPr>
          <a:xfrm>
            <a:off x="764125" y="46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docker</a:t>
            </a:r>
            <a:endParaRPr/>
          </a:p>
        </p:txBody>
      </p:sp>
      <p:sp>
        <p:nvSpPr>
          <p:cNvPr id="416" name="Google Shape;416;p54"/>
          <p:cNvSpPr txBox="1"/>
          <p:nvPr/>
        </p:nvSpPr>
        <p:spPr>
          <a:xfrm>
            <a:off x="764125" y="1062825"/>
            <a:ext cx="7774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exec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-it &lt;contenedor&gt; bash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Muestra el log del contenedor que le pedimos. Con -f queda activo el log y va mostrando el avance (se sale con ctrl + c)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66" y="3081250"/>
            <a:ext cx="8412873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una imagen</a:t>
            </a:r>
            <a:endParaRPr/>
          </a:p>
        </p:txBody>
      </p:sp>
      <p:sp>
        <p:nvSpPr>
          <p:cNvPr id="423" name="Google Shape;423;p55"/>
          <p:cNvSpPr txBox="1"/>
          <p:nvPr/>
        </p:nvSpPr>
        <p:spPr>
          <a:xfrm>
            <a:off x="819150" y="1612900"/>
            <a:ext cx="7774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El comando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build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nos sirve para crear una imagen. Siempre a partir de un dockerfile.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docker build .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(opcional -t &lt;contenedor&gt;:&lt;version&gt;) lo que nos va a generar una imagen en base a un Dockerfile situado en esa misma carpeta.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50" y="2872025"/>
            <a:ext cx="7162097" cy="19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>
            <p:ph type="title"/>
          </p:nvPr>
        </p:nvSpPr>
        <p:spPr>
          <a:xfrm>
            <a:off x="819150" y="72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una imagen</a:t>
            </a:r>
            <a:endParaRPr/>
          </a:p>
        </p:txBody>
      </p:sp>
      <p:pic>
        <p:nvPicPr>
          <p:cNvPr id="430" name="Google Shape;4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775" y="1585200"/>
            <a:ext cx="512844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Docker: </a:t>
            </a:r>
            <a:r>
              <a:rPr lang="en"/>
              <a:t>definición </a:t>
            </a:r>
            <a:r>
              <a:rPr lang="en"/>
              <a:t>inicial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Docker crea una computadora virtual en tu computadora con todo lo necesario para correr tu aplicación.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que se usa?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Para correr nuestra aplicación con el mismo entorno que producción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Para simplificar el deploy de nuestra aplicación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Ejecutar servicios con distintos lenguajes, versiones y sin tener que instalar todo lo relacionado a cada uno de ellos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764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Conceptos </a:t>
            </a:r>
            <a:r>
              <a:rPr lang="en" sz="5100"/>
              <a:t>básicos</a:t>
            </a:r>
            <a:endParaRPr sz="5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 (container)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Un contenedor es una pieza de software que contiene todo lo necesario para correr una aplicación (código + dependencias). 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Contenedor: estados posibles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Creado: </a:t>
            </a:r>
            <a:r>
              <a:rPr lang="en" sz="1900"/>
              <a:t>created 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Reiniciando: restarting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 </a:t>
            </a:r>
            <a:r>
              <a:rPr lang="en" sz="1900"/>
              <a:t>ejecución</a:t>
            </a:r>
            <a:r>
              <a:rPr lang="en" sz="1900"/>
              <a:t>: running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 remoción: removing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Pausado: paused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Salido: exited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Muerto: dead 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