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736B0-E62C-49A4-89B8-9995289BD366}" v="5" dt="2021-01-18T09:06:2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" y="776"/>
      </p:cViewPr>
      <p:guideLst>
        <p:guide orient="horz" pos="96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Bessant" userId="d4e3a46bc100e212" providerId="LiveId" clId="{45C736B0-E62C-49A4-89B8-9995289BD366}"/>
    <pc:docChg chg="undo redo custSel modSld modMainMaster modShowInfo">
      <pc:chgData name="Conrad Bessant" userId="d4e3a46bc100e212" providerId="LiveId" clId="{45C736B0-E62C-49A4-89B8-9995289BD366}" dt="2021-01-18T09:06:32.834" v="177" actId="1076"/>
      <pc:docMkLst>
        <pc:docMk/>
      </pc:docMkLst>
      <pc:sldChg chg="modSp mod">
        <pc:chgData name="Conrad Bessant" userId="d4e3a46bc100e212" providerId="LiveId" clId="{45C736B0-E62C-49A4-89B8-9995289BD366}" dt="2021-01-17T20:57:33.049" v="172" actId="20577"/>
        <pc:sldMkLst>
          <pc:docMk/>
          <pc:sldMk cId="2777446783" sldId="256"/>
        </pc:sldMkLst>
        <pc:spChg chg="mod">
          <ac:chgData name="Conrad Bessant" userId="d4e3a46bc100e212" providerId="LiveId" clId="{45C736B0-E62C-49A4-89B8-9995289BD366}" dt="2021-01-17T18:23:54.350" v="5" actId="404"/>
          <ac:spMkLst>
            <pc:docMk/>
            <pc:sldMk cId="2777446783" sldId="256"/>
            <ac:spMk id="2" creationId="{B18DBF75-0C02-4AD2-AA46-BBBCEECDF36A}"/>
          </ac:spMkLst>
        </pc:spChg>
        <pc:spChg chg="mod">
          <ac:chgData name="Conrad Bessant" userId="d4e3a46bc100e212" providerId="LiveId" clId="{45C736B0-E62C-49A4-89B8-9995289BD366}" dt="2021-01-17T20:57:33.049" v="172" actId="20577"/>
          <ac:spMkLst>
            <pc:docMk/>
            <pc:sldMk cId="2777446783" sldId="256"/>
            <ac:spMk id="3" creationId="{23A0DEA6-D15E-4029-AD58-A2BCF32425D3}"/>
          </ac:spMkLst>
        </pc:spChg>
      </pc:sldChg>
      <pc:sldChg chg="modSp mod">
        <pc:chgData name="Conrad Bessant" userId="d4e3a46bc100e212" providerId="LiveId" clId="{45C736B0-E62C-49A4-89B8-9995289BD366}" dt="2021-01-17T18:29:10.631" v="40" actId="14100"/>
        <pc:sldMkLst>
          <pc:docMk/>
          <pc:sldMk cId="3668064913" sldId="257"/>
        </pc:sldMkLst>
        <pc:spChg chg="mod">
          <ac:chgData name="Conrad Bessant" userId="d4e3a46bc100e212" providerId="LiveId" clId="{45C736B0-E62C-49A4-89B8-9995289BD366}" dt="2021-01-17T18:29:10.631" v="40" actId="14100"/>
          <ac:spMkLst>
            <pc:docMk/>
            <pc:sldMk cId="3668064913" sldId="257"/>
            <ac:spMk id="2" creationId="{37ED8E29-5C26-4256-9E62-D456FF183713}"/>
          </ac:spMkLst>
        </pc:spChg>
      </pc:sldChg>
      <pc:sldChg chg="modSp mod">
        <pc:chgData name="Conrad Bessant" userId="d4e3a46bc100e212" providerId="LiveId" clId="{45C736B0-E62C-49A4-89B8-9995289BD366}" dt="2021-01-17T20:47:07.037" v="143" actId="20577"/>
        <pc:sldMkLst>
          <pc:docMk/>
          <pc:sldMk cId="917768929" sldId="258"/>
        </pc:sldMkLst>
        <pc:spChg chg="mod">
          <ac:chgData name="Conrad Bessant" userId="d4e3a46bc100e212" providerId="LiveId" clId="{45C736B0-E62C-49A4-89B8-9995289BD366}" dt="2021-01-17T20:47:07.037" v="143" actId="20577"/>
          <ac:spMkLst>
            <pc:docMk/>
            <pc:sldMk cId="917768929" sldId="258"/>
            <ac:spMk id="2" creationId="{FF348AEB-35BF-47FF-960D-01A0AFE995B0}"/>
          </ac:spMkLst>
        </pc:spChg>
        <pc:spChg chg="mod">
          <ac:chgData name="Conrad Bessant" userId="d4e3a46bc100e212" providerId="LiveId" clId="{45C736B0-E62C-49A4-89B8-9995289BD366}" dt="2021-01-17T18:33:24.398" v="103" actId="20577"/>
          <ac:spMkLst>
            <pc:docMk/>
            <pc:sldMk cId="917768929" sldId="258"/>
            <ac:spMk id="3" creationId="{1F0DA4CC-AAF3-411E-B11C-5A2B25ED3DDE}"/>
          </ac:spMkLst>
        </pc:spChg>
      </pc:sldChg>
      <pc:sldChg chg="modSp mod">
        <pc:chgData name="Conrad Bessant" userId="d4e3a46bc100e212" providerId="LiveId" clId="{45C736B0-E62C-49A4-89B8-9995289BD366}" dt="2021-01-17T18:27:43.602" v="22" actId="1076"/>
        <pc:sldMkLst>
          <pc:docMk/>
          <pc:sldMk cId="1432115885" sldId="259"/>
        </pc:sldMkLst>
        <pc:spChg chg="mod">
          <ac:chgData name="Conrad Bessant" userId="d4e3a46bc100e212" providerId="LiveId" clId="{45C736B0-E62C-49A4-89B8-9995289BD366}" dt="2021-01-17T18:27:43.602" v="22" actId="1076"/>
          <ac:spMkLst>
            <pc:docMk/>
            <pc:sldMk cId="1432115885" sldId="259"/>
            <ac:spMk id="2" creationId="{37ED8E29-5C26-4256-9E62-D456FF183713}"/>
          </ac:spMkLst>
        </pc:spChg>
      </pc:sldChg>
      <pc:sldChg chg="addSp delSp modSp mod">
        <pc:chgData name="Conrad Bessant" userId="d4e3a46bc100e212" providerId="LiveId" clId="{45C736B0-E62C-49A4-89B8-9995289BD366}" dt="2021-01-18T09:06:32.834" v="177" actId="1076"/>
        <pc:sldMkLst>
          <pc:docMk/>
          <pc:sldMk cId="2494318239" sldId="260"/>
        </pc:sldMkLst>
        <pc:spChg chg="mod">
          <ac:chgData name="Conrad Bessant" userId="d4e3a46bc100e212" providerId="LiveId" clId="{45C736B0-E62C-49A4-89B8-9995289BD366}" dt="2021-01-17T18:29:18.275" v="41" actId="14100"/>
          <ac:spMkLst>
            <pc:docMk/>
            <pc:sldMk cId="2494318239" sldId="260"/>
            <ac:spMk id="2" creationId="{AC29381B-6029-4981-94DB-7A458412A022}"/>
          </ac:spMkLst>
        </pc:spChg>
        <pc:spChg chg="del">
          <ac:chgData name="Conrad Bessant" userId="d4e3a46bc100e212" providerId="LiveId" clId="{45C736B0-E62C-49A4-89B8-9995289BD366}" dt="2021-01-18T09:06:30.567" v="176" actId="478"/>
          <ac:spMkLst>
            <pc:docMk/>
            <pc:sldMk cId="2494318239" sldId="260"/>
            <ac:spMk id="10" creationId="{9D9D8425-CE23-4DF1-8D8B-F4A9194AE433}"/>
          </ac:spMkLst>
        </pc:spChg>
        <pc:spChg chg="add mod">
          <ac:chgData name="Conrad Bessant" userId="d4e3a46bc100e212" providerId="LiveId" clId="{45C736B0-E62C-49A4-89B8-9995289BD366}" dt="2021-01-18T09:06:32.834" v="177" actId="1076"/>
          <ac:spMkLst>
            <pc:docMk/>
            <pc:sldMk cId="2494318239" sldId="260"/>
            <ac:spMk id="14" creationId="{87019C5A-3176-4153-A7CF-50F3CE1CCA03}"/>
          </ac:spMkLst>
        </pc:spChg>
      </pc:sldChg>
      <pc:sldChg chg="modSp mod">
        <pc:chgData name="Conrad Bessant" userId="d4e3a46bc100e212" providerId="LiveId" clId="{45C736B0-E62C-49A4-89B8-9995289BD366}" dt="2021-01-17T18:28:23.664" v="29" actId="1076"/>
        <pc:sldMkLst>
          <pc:docMk/>
          <pc:sldMk cId="1568756276" sldId="261"/>
        </pc:sldMkLst>
        <pc:spChg chg="mod">
          <ac:chgData name="Conrad Bessant" userId="d4e3a46bc100e212" providerId="LiveId" clId="{45C736B0-E62C-49A4-89B8-9995289BD366}" dt="2021-01-17T18:28:23.664" v="29" actId="1076"/>
          <ac:spMkLst>
            <pc:docMk/>
            <pc:sldMk cId="1568756276" sldId="261"/>
            <ac:spMk id="2" creationId="{AC29381B-6029-4981-94DB-7A458412A022}"/>
          </ac:spMkLst>
        </pc:spChg>
      </pc:sldChg>
      <pc:sldChg chg="modSp mod">
        <pc:chgData name="Conrad Bessant" userId="d4e3a46bc100e212" providerId="LiveId" clId="{45C736B0-E62C-49A4-89B8-9995289BD366}" dt="2021-01-17T18:31:56.981" v="66" actId="20577"/>
        <pc:sldMkLst>
          <pc:docMk/>
          <pc:sldMk cId="1532459044" sldId="262"/>
        </pc:sldMkLst>
        <pc:spChg chg="mod">
          <ac:chgData name="Conrad Bessant" userId="d4e3a46bc100e212" providerId="LiveId" clId="{45C736B0-E62C-49A4-89B8-9995289BD366}" dt="2021-01-17T18:31:56.981" v="66" actId="20577"/>
          <ac:spMkLst>
            <pc:docMk/>
            <pc:sldMk cId="1532459044" sldId="262"/>
            <ac:spMk id="2" creationId="{AC29381B-6029-4981-94DB-7A458412A022}"/>
          </ac:spMkLst>
        </pc:spChg>
      </pc:sldChg>
      <pc:sldChg chg="modSp mod">
        <pc:chgData name="Conrad Bessant" userId="d4e3a46bc100e212" providerId="LiveId" clId="{45C736B0-E62C-49A4-89B8-9995289BD366}" dt="2021-01-17T18:32:04.505" v="68" actId="27636"/>
        <pc:sldMkLst>
          <pc:docMk/>
          <pc:sldMk cId="2442050802" sldId="263"/>
        </pc:sldMkLst>
        <pc:spChg chg="mod">
          <ac:chgData name="Conrad Bessant" userId="d4e3a46bc100e212" providerId="LiveId" clId="{45C736B0-E62C-49A4-89B8-9995289BD366}" dt="2021-01-17T18:28:45.443" v="35" actId="14100"/>
          <ac:spMkLst>
            <pc:docMk/>
            <pc:sldMk cId="2442050802" sldId="263"/>
            <ac:spMk id="2" creationId="{BA748991-DE37-4431-A688-97DAC25058D9}"/>
          </ac:spMkLst>
        </pc:spChg>
        <pc:spChg chg="mod">
          <ac:chgData name="Conrad Bessant" userId="d4e3a46bc100e212" providerId="LiveId" clId="{45C736B0-E62C-49A4-89B8-9995289BD366}" dt="2021-01-17T18:32:04.505" v="68" actId="27636"/>
          <ac:spMkLst>
            <pc:docMk/>
            <pc:sldMk cId="2442050802" sldId="263"/>
            <ac:spMk id="3" creationId="{0736B900-CE3E-4C70-9071-86112A6ECD98}"/>
          </ac:spMkLst>
        </pc:spChg>
      </pc:sldChg>
      <pc:sldMasterChg chg="modSp mod">
        <pc:chgData name="Conrad Bessant" userId="d4e3a46bc100e212" providerId="LiveId" clId="{45C736B0-E62C-49A4-89B8-9995289BD366}" dt="2021-01-17T18:32:28.982" v="69" actId="2711"/>
        <pc:sldMasterMkLst>
          <pc:docMk/>
          <pc:sldMasterMk cId="1128448875" sldId="2147483648"/>
        </pc:sldMasterMkLst>
        <pc:spChg chg="mod">
          <ac:chgData name="Conrad Bessant" userId="d4e3a46bc100e212" providerId="LiveId" clId="{45C736B0-E62C-49A4-89B8-9995289BD366}" dt="2021-01-17T18:25:23.322" v="10" actId="1076"/>
          <ac:spMkLst>
            <pc:docMk/>
            <pc:sldMasterMk cId="1128448875" sldId="2147483648"/>
            <ac:spMk id="2" creationId="{527D3D44-FC8C-4432-A47B-AAAECE6BA063}"/>
          </ac:spMkLst>
        </pc:spChg>
        <pc:spChg chg="mod">
          <ac:chgData name="Conrad Bessant" userId="d4e3a46bc100e212" providerId="LiveId" clId="{45C736B0-E62C-49A4-89B8-9995289BD366}" dt="2021-01-17T18:32:28.982" v="69" actId="2711"/>
          <ac:spMkLst>
            <pc:docMk/>
            <pc:sldMasterMk cId="1128448875" sldId="2147483648"/>
            <ac:spMk id="3" creationId="{F356FF90-E124-4438-9C43-AB7127B215D9}"/>
          </ac:spMkLst>
        </pc:spChg>
      </pc:sldMasterChg>
    </pc:docChg>
  </pc:docChgLst>
  <pc:docChgLst>
    <pc:chgData name="Conrad Bessant" userId="d4e3a46bc100e212" providerId="LiveId" clId="{4D90BB7C-8E2F-41F3-8217-EAAEC5D501B3}"/>
    <pc:docChg chg="custSel modSld">
      <pc:chgData name="Conrad Bessant" userId="d4e3a46bc100e212" providerId="LiveId" clId="{4D90BB7C-8E2F-41F3-8217-EAAEC5D501B3}" dt="2018-12-18T15:56:19.429" v="2" actId="313"/>
      <pc:docMkLst>
        <pc:docMk/>
      </pc:docMkLst>
      <pc:sldChg chg="modSp">
        <pc:chgData name="Conrad Bessant" userId="d4e3a46bc100e212" providerId="LiveId" clId="{4D90BB7C-8E2F-41F3-8217-EAAEC5D501B3}" dt="2018-12-18T15:56:19.429" v="2" actId="313"/>
        <pc:sldMkLst>
          <pc:docMk/>
          <pc:sldMk cId="917768929" sldId="258"/>
        </pc:sldMkLst>
        <pc:spChg chg="mod">
          <ac:chgData name="Conrad Bessant" userId="d4e3a46bc100e212" providerId="LiveId" clId="{4D90BB7C-8E2F-41F3-8217-EAAEC5D501B3}" dt="2018-12-18T15:56:19.429" v="2" actId="313"/>
          <ac:spMkLst>
            <pc:docMk/>
            <pc:sldMk cId="917768929" sldId="258"/>
            <ac:spMk id="2" creationId="{FF348AEB-35BF-47FF-960D-01A0AFE995B0}"/>
          </ac:spMkLst>
        </pc:spChg>
      </pc:sldChg>
      <pc:sldChg chg="modSp">
        <pc:chgData name="Conrad Bessant" userId="d4e3a46bc100e212" providerId="LiveId" clId="{4D90BB7C-8E2F-41F3-8217-EAAEC5D501B3}" dt="2018-12-18T10:52:52.681" v="1" actId="20577"/>
        <pc:sldMkLst>
          <pc:docMk/>
          <pc:sldMk cId="2494318239" sldId="260"/>
        </pc:sldMkLst>
        <pc:spChg chg="mod">
          <ac:chgData name="Conrad Bessant" userId="d4e3a46bc100e212" providerId="LiveId" clId="{4D90BB7C-8E2F-41F3-8217-EAAEC5D501B3}" dt="2018-12-18T10:52:52.681" v="1" actId="20577"/>
          <ac:spMkLst>
            <pc:docMk/>
            <pc:sldMk cId="2494318239" sldId="260"/>
            <ac:spMk id="12" creationId="{1D2A0EA9-31B1-4016-B58B-2634F4A6E674}"/>
          </ac:spMkLst>
        </pc:spChg>
      </pc:sldChg>
    </pc:docChg>
  </pc:docChgLst>
  <pc:docChgLst>
    <pc:chgData name="Conrad Bessant" userId="d4e3a46bc100e212" providerId="LiveId" clId="{30EED129-B497-4BCB-8DFB-6682A2B706B8}"/>
    <pc:docChg chg="delSld modSld">
      <pc:chgData name="Conrad Bessant" userId="d4e3a46bc100e212" providerId="LiveId" clId="{30EED129-B497-4BCB-8DFB-6682A2B706B8}" dt="2020-01-06T08:46:16.271" v="3" actId="47"/>
      <pc:docMkLst>
        <pc:docMk/>
      </pc:docMkLst>
      <pc:sldChg chg="modSp">
        <pc:chgData name="Conrad Bessant" userId="d4e3a46bc100e212" providerId="LiveId" clId="{30EED129-B497-4BCB-8DFB-6682A2B706B8}" dt="2020-01-06T08:45:35.496" v="0" actId="6549"/>
        <pc:sldMkLst>
          <pc:docMk/>
          <pc:sldMk cId="2494318239" sldId="260"/>
        </pc:sldMkLst>
        <pc:spChg chg="mod">
          <ac:chgData name="Conrad Bessant" userId="d4e3a46bc100e212" providerId="LiveId" clId="{30EED129-B497-4BCB-8DFB-6682A2B706B8}" dt="2020-01-06T08:45:35.496" v="0" actId="6549"/>
          <ac:spMkLst>
            <pc:docMk/>
            <pc:sldMk cId="2494318239" sldId="260"/>
            <ac:spMk id="2" creationId="{AC29381B-6029-4981-94DB-7A458412A022}"/>
          </ac:spMkLst>
        </pc:spChg>
      </pc:sldChg>
      <pc:sldChg chg="modSp">
        <pc:chgData name="Conrad Bessant" userId="d4e3a46bc100e212" providerId="LiveId" clId="{30EED129-B497-4BCB-8DFB-6682A2B706B8}" dt="2020-01-06T08:45:41.607" v="1" actId="20577"/>
        <pc:sldMkLst>
          <pc:docMk/>
          <pc:sldMk cId="1568756276" sldId="261"/>
        </pc:sldMkLst>
        <pc:spChg chg="mod">
          <ac:chgData name="Conrad Bessant" userId="d4e3a46bc100e212" providerId="LiveId" clId="{30EED129-B497-4BCB-8DFB-6682A2B706B8}" dt="2020-01-06T08:45:41.607" v="1" actId="20577"/>
          <ac:spMkLst>
            <pc:docMk/>
            <pc:sldMk cId="1568756276" sldId="261"/>
            <ac:spMk id="2" creationId="{AC29381B-6029-4981-94DB-7A458412A022}"/>
          </ac:spMkLst>
        </pc:spChg>
      </pc:sldChg>
      <pc:sldChg chg="modSp">
        <pc:chgData name="Conrad Bessant" userId="d4e3a46bc100e212" providerId="LiveId" clId="{30EED129-B497-4BCB-8DFB-6682A2B706B8}" dt="2020-01-06T08:45:47.062" v="2" actId="6549"/>
        <pc:sldMkLst>
          <pc:docMk/>
          <pc:sldMk cId="1532459044" sldId="262"/>
        </pc:sldMkLst>
        <pc:spChg chg="mod">
          <ac:chgData name="Conrad Bessant" userId="d4e3a46bc100e212" providerId="LiveId" clId="{30EED129-B497-4BCB-8DFB-6682A2B706B8}" dt="2020-01-06T08:45:47.062" v="2" actId="6549"/>
          <ac:spMkLst>
            <pc:docMk/>
            <pc:sldMk cId="1532459044" sldId="262"/>
            <ac:spMk id="2" creationId="{AC29381B-6029-4981-94DB-7A458412A022}"/>
          </ac:spMkLst>
        </pc:spChg>
      </pc:sldChg>
      <pc:sldChg chg="del">
        <pc:chgData name="Conrad Bessant" userId="d4e3a46bc100e212" providerId="LiveId" clId="{30EED129-B497-4BCB-8DFB-6682A2B706B8}" dt="2020-01-06T08:46:16.271" v="3" actId="47"/>
        <pc:sldMkLst>
          <pc:docMk/>
          <pc:sldMk cId="9960419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AE1A-1DA9-4192-B212-5995BDED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6C2CF-68E7-4BD4-912A-363C0B33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5A41-691F-4530-A4E2-0A886334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E2C8-90B2-47AA-8CDD-8FF66C37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BB8D-2EC7-4DE2-BA6F-371B861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E1B5-E763-4028-9F86-58490BE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3CF2-F735-4AD0-97B2-A28E58A5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3ADC-AB65-4FFD-B3C0-BA4277C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EA24-AE34-4B34-A87D-B262D48D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A9BF-E7DB-43E5-9071-F5704477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B0497-8044-4C32-B245-9F81C583D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66B0-C2B0-4543-A06A-BC59549B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9D07-7F57-468B-8977-79A9526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42CE-75B1-4AC5-8B84-1746056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0924-351C-4B2C-A32D-85240DE8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2B3-7D7D-464A-B6DE-0440AC9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E9BB-8EA8-4E10-BFD9-597C20B9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924A-B1C2-41AB-863F-8072C518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5424-5D39-466B-8444-3C0660D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AEC8-AB80-4130-8592-132555C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F32D-A5D5-40D8-B702-BC587C5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316D-1CDD-46F7-B9C7-42D2A7AA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9953-C731-49CE-B70C-9FB6C8A6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6065-1F4B-432A-A164-19DFBF0D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49E2-A912-4ABD-A0E0-3472AC78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AF8-D4AE-4B32-AE19-B975D09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1635-4624-497A-B486-02DA5878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6BC6-0AFF-42CF-9B20-050D1CBD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60A2-B333-4EF6-B455-9344535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EA8B-72D1-4922-832C-B24C016F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32AA-4638-4BFF-987C-565839E7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BBA6-00E4-48FE-A4B6-2DCB3C9F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0D41-D66A-4526-A9EF-1DD7E92A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0771B-E0DB-40D3-A0E5-CC9FEE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2CB7-CBB1-4F83-91F4-C67837EF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EAF0-BB6D-462B-9E80-B5C506C6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6E5C1-20CE-408F-93D7-F1062109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02B6-5A19-4835-BB3B-E363BE0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EE183-08CB-4FBA-8D38-1508DCA9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A18-E3A5-44D2-B8D7-775A159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73-DE1A-4315-B5C3-AD71BDB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EE5D-D328-47B6-A0FC-C38AA45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6A648-9D21-4ABC-B130-DE05066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5802-3700-4D99-9F9B-4D94F7B4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3CC2B-22F6-4D3F-AEBD-587FFDB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FB38-AD8F-4EA1-B810-F7C632E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2AF4-952D-4F59-9786-5A87D901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2AA5-9C09-492D-968E-9CEAC90F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5E0D-B62E-439C-A895-40B53CF6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E90F-A430-4FF5-9F88-8AF6E2E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FE7B-9502-431A-8299-FA69F0D5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0E94-910E-490E-B5A1-BF8B19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D77-62D2-4E3E-8C1A-7D990B6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58AE8-06AD-4338-800F-2F0A2E0E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3172-2945-4B32-B24F-FDCB0BAD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6C83-68AF-45A8-8F96-30FF7742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E2AF-200E-4DAC-AA30-C0E50D01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841-A0D4-48EF-92F6-03564C5B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D3D44-FC8C-4432-A47B-AAAECE6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36525"/>
            <a:ext cx="10515600" cy="6645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FF90-E124-4438-9C43-AB7127B2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BF2-8BBF-43FD-A1AF-0BFE0E1A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7AD5-8D17-4F45-9111-E5C09C8627AF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96A6-6629-4D92-952A-B3AAED21B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CCE5-A6D1-4452-AF8E-7270408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BF75-0C02-4AD2-AA46-BBBCEECD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DEA6-D15E-4029-AD58-A2BCF324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introduction to web development concepts using Python Flask</a:t>
            </a:r>
          </a:p>
          <a:p>
            <a:r>
              <a:rPr lang="en-GB" dirty="0"/>
              <a:t>by</a:t>
            </a:r>
          </a:p>
          <a:p>
            <a:r>
              <a:rPr lang="en-GB" dirty="0"/>
              <a:t>Conrad Bessant</a:t>
            </a:r>
          </a:p>
        </p:txBody>
      </p:sp>
    </p:spTree>
    <p:extLst>
      <p:ext uri="{BB962C8B-B14F-4D97-AF65-F5344CB8AC3E}">
        <p14:creationId xmlns:p14="http://schemas.microsoft.com/office/powerpoint/2010/main" val="27774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8AEB-35BF-47FF-960D-01A0AFE9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52400"/>
            <a:ext cx="10515600" cy="664536"/>
          </a:xfrm>
        </p:spPr>
        <p:txBody>
          <a:bodyPr/>
          <a:lstStyle/>
          <a:p>
            <a:r>
              <a:rPr lang="en-GB" dirty="0"/>
              <a:t>ABOUT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A4CC-AAF3-411E-B11C-5A2B25ED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we’re going to build a web-based portal for exploring basic information about proteins.</a:t>
            </a:r>
          </a:p>
          <a:p>
            <a:endParaRPr lang="en-GB" dirty="0"/>
          </a:p>
          <a:p>
            <a:r>
              <a:rPr lang="en-GB" dirty="0"/>
              <a:t>Versions of the software at each step in the development process can be found on </a:t>
            </a:r>
            <a:r>
              <a:rPr lang="en-GB" dirty="0" err="1"/>
              <a:t>Github</a:t>
            </a:r>
            <a:r>
              <a:rPr lang="en-GB" dirty="0"/>
              <a:t> in a repo called </a:t>
            </a:r>
            <a:r>
              <a:rPr lang="en-GB" dirty="0" err="1"/>
              <a:t>conradbessant</a:t>
            </a:r>
            <a:r>
              <a:rPr lang="en-GB" dirty="0"/>
              <a:t>/</a:t>
            </a:r>
            <a:r>
              <a:rPr lang="en-GB" dirty="0" err="1"/>
              <a:t>webintro</a:t>
            </a:r>
            <a:endParaRPr lang="en-GB" dirty="0"/>
          </a:p>
          <a:p>
            <a:endParaRPr lang="en-GB" dirty="0"/>
          </a:p>
          <a:p>
            <a:r>
              <a:rPr lang="en-GB" dirty="0"/>
              <a:t>Requirements: Python 3 + recent Flask and Pandas</a:t>
            </a:r>
          </a:p>
        </p:txBody>
      </p:sp>
    </p:spTree>
    <p:extLst>
      <p:ext uri="{BB962C8B-B14F-4D97-AF65-F5344CB8AC3E}">
        <p14:creationId xmlns:p14="http://schemas.microsoft.com/office/powerpoint/2010/main" val="9177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74876"/>
            <a:ext cx="10515600" cy="712864"/>
          </a:xfrm>
        </p:spPr>
        <p:txBody>
          <a:bodyPr>
            <a:normAutofit/>
          </a:bodyPr>
          <a:lstStyle/>
          <a:p>
            <a:r>
              <a:rPr lang="en-GB" dirty="0"/>
              <a:t>pp01.py: 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16930"/>
            <a:chOff x="2765502" y="1792855"/>
            <a:chExt cx="2609386" cy="4016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F89B8-ED65-46D8-A34B-993B9E77DDB4}"/>
              </a:ext>
            </a:extLst>
          </p:cNvPr>
          <p:cNvSpPr/>
          <p:nvPr/>
        </p:nvSpPr>
        <p:spPr>
          <a:xfrm>
            <a:off x="6817114" y="4620398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Python code (</a:t>
            </a:r>
            <a:r>
              <a:rPr lang="en-GB" dirty="0">
                <a:latin typeface="Consolas" panose="020B0609020204030204" pitchFamily="49" charset="0"/>
              </a:rPr>
              <a:t>pp01.py</a:t>
            </a:r>
            <a:r>
              <a:rPr lang="en-GB" dirty="0"/>
              <a:t>) runs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D127A-D876-429E-BDB9-B58857B546FB}"/>
              </a:ext>
            </a:extLst>
          </p:cNvPr>
          <p:cNvSpPr/>
          <p:nvPr/>
        </p:nvSpPr>
        <p:spPr>
          <a:xfrm>
            <a:off x="6817114" y="1238857"/>
            <a:ext cx="3625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see the application in action here, point your browser to the development browser: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6EFA78-6791-4649-8D1A-AAE6F66DAC69}"/>
              </a:ext>
            </a:extLst>
          </p:cNvPr>
          <p:cNvCxnSpPr>
            <a:stCxn id="13" idx="1"/>
          </p:cNvCxnSpPr>
          <p:nvPr/>
        </p:nvCxnSpPr>
        <p:spPr>
          <a:xfrm flipH="1">
            <a:off x="5252224" y="1977521"/>
            <a:ext cx="156489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B06F81-98AE-4DAB-A2C7-9230EAECD55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66278" y="4770224"/>
            <a:ext cx="1650836" cy="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84B3B-7EC2-45EA-9C5E-90510918D4B8}"/>
              </a:ext>
            </a:extLst>
          </p:cNvPr>
          <p:cNvSpPr txBox="1"/>
          <p:nvPr/>
        </p:nvSpPr>
        <p:spPr>
          <a:xfrm>
            <a:off x="1819660" y="2200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ym typeface="Webdings" panose="05030102010509060703" pitchFamily="18" charset="2"/>
              </a:rPr>
              <a:t></a:t>
            </a:r>
            <a:endParaRPr lang="en-GB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F030F-F8E5-41E0-9975-9302C61D5C1E}"/>
              </a:ext>
            </a:extLst>
          </p:cNvPr>
          <p:cNvCxnSpPr>
            <a:cxnSpLocks/>
          </p:cNvCxnSpPr>
          <p:nvPr/>
        </p:nvCxnSpPr>
        <p:spPr>
          <a:xfrm>
            <a:off x="2398619" y="2586660"/>
            <a:ext cx="746025" cy="1634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364ED2-3F9F-47F9-BF36-24BCA338B6CE}"/>
              </a:ext>
            </a:extLst>
          </p:cNvPr>
          <p:cNvSpPr txBox="1"/>
          <p:nvPr/>
        </p:nvSpPr>
        <p:spPr>
          <a:xfrm>
            <a:off x="1835952" y="256901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680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61491"/>
            <a:ext cx="10515600" cy="708034"/>
          </a:xfrm>
        </p:spPr>
        <p:txBody>
          <a:bodyPr/>
          <a:lstStyle/>
          <a:p>
            <a:r>
              <a:rPr lang="en-GB" dirty="0"/>
              <a:t>pp02.py: Add a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28081"/>
            <a:chOff x="2765502" y="1792855"/>
            <a:chExt cx="2609386" cy="4028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63336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7898-0894-48BF-8A73-2BA4285D7E32}"/>
              </a:ext>
            </a:extLst>
          </p:cNvPr>
          <p:cNvSpPr/>
          <p:nvPr/>
        </p:nvSpPr>
        <p:spPr>
          <a:xfrm>
            <a:off x="6480719" y="1228855"/>
            <a:ext cx="5374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now have a new </a:t>
            </a:r>
            <a:r>
              <a:rPr lang="en-GB" b="1" dirty="0"/>
              <a:t>route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protein/</a:t>
            </a:r>
            <a:r>
              <a:rPr lang="en-GB" dirty="0">
                <a:latin typeface="Consolas" panose="020B0609020204030204" pitchFamily="49" charset="0"/>
              </a:rPr>
              <a:t>CXL13_HUMAN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8632A-3995-411B-8170-F7B1715972E6}"/>
              </a:ext>
            </a:extLst>
          </p:cNvPr>
          <p:cNvCxnSpPr>
            <a:cxnSpLocks/>
          </p:cNvCxnSpPr>
          <p:nvPr/>
        </p:nvCxnSpPr>
        <p:spPr>
          <a:xfrm flipH="1">
            <a:off x="5252224" y="1792855"/>
            <a:ext cx="1126274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70923"/>
            <a:ext cx="10881732" cy="1152718"/>
          </a:xfrm>
        </p:spPr>
        <p:txBody>
          <a:bodyPr/>
          <a:lstStyle/>
          <a:p>
            <a:r>
              <a:rPr lang="en-GB" dirty="0"/>
              <a:t>pp03.py: Return some</a:t>
            </a:r>
            <a:br>
              <a:rPr lang="en-GB" dirty="0"/>
            </a:br>
            <a:r>
              <a:rPr lang="en-GB" dirty="0"/>
              <a:t>useful data using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4617843" y="292936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4547075" y="461102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075209" y="330076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081346" y="2060485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7660741" y="4749528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A0EA9-31B1-4016-B58B-2634F4A6E674}"/>
              </a:ext>
            </a:extLst>
          </p:cNvPr>
          <p:cNvSpPr txBox="1"/>
          <p:nvPr/>
        </p:nvSpPr>
        <p:spPr>
          <a:xfrm>
            <a:off x="9010185" y="2929366"/>
            <a:ext cx="270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simplicity, we </a:t>
            </a:r>
            <a:r>
              <a:rPr lang="en-GB"/>
              <a:t>use Pandas </a:t>
            </a:r>
            <a:r>
              <a:rPr lang="en-GB" dirty="0"/>
              <a:t>to retrieve data from the table.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4A854-67E7-4F7B-B80D-8EF0F37B9534}"/>
              </a:ext>
            </a:extLst>
          </p:cNvPr>
          <p:cNvSpPr txBox="1"/>
          <p:nvPr/>
        </p:nvSpPr>
        <p:spPr>
          <a:xfrm>
            <a:off x="793755" y="2927646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BB48C6-9EE4-4C05-BB44-AA771898796C}"/>
              </a:ext>
            </a:extLst>
          </p:cNvPr>
          <p:cNvSpPr/>
          <p:nvPr/>
        </p:nvSpPr>
        <p:spPr>
          <a:xfrm rot="16200000">
            <a:off x="3625214" y="2457179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019C5A-3176-4153-A7CF-50F3CE1CCA03}"/>
              </a:ext>
            </a:extLst>
          </p:cNvPr>
          <p:cNvSpPr/>
          <p:nvPr/>
        </p:nvSpPr>
        <p:spPr>
          <a:xfrm rot="5400000">
            <a:off x="6682442" y="4417560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82036"/>
            <a:ext cx="10515600" cy="1192691"/>
          </a:xfrm>
        </p:spPr>
        <p:txBody>
          <a:bodyPr>
            <a:normAutofit/>
          </a:bodyPr>
          <a:lstStyle/>
          <a:p>
            <a:r>
              <a:rPr lang="en-GB" dirty="0"/>
              <a:t>pp04.py: Use templates for cleaner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85345" y="4443758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630A55-19CB-403A-8A21-3102BE7C7A13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45CAA16-BBA1-47BA-8A93-CDA343FA72BC}"/>
              </a:ext>
            </a:extLst>
          </p:cNvPr>
          <p:cNvSpPr/>
          <p:nvPr/>
        </p:nvSpPr>
        <p:spPr>
          <a:xfrm rot="16200000">
            <a:off x="4115185" y="4250290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1D5AB-1C35-407C-82D7-50053DDAD58B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AAF6F0C-7B52-4137-90EF-5A1F55D52E29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70545"/>
            <a:ext cx="10515600" cy="1554618"/>
          </a:xfrm>
        </p:spPr>
        <p:txBody>
          <a:bodyPr>
            <a:normAutofit/>
          </a:bodyPr>
          <a:lstStyle/>
          <a:p>
            <a:r>
              <a:rPr lang="en-GB" dirty="0"/>
              <a:t>pp05.py: Accept user input</a:t>
            </a:r>
            <a:br>
              <a:rPr lang="en-GB" dirty="0"/>
            </a:br>
            <a:r>
              <a:rPr lang="en-GB" dirty="0"/>
              <a:t>by using a form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71387" y="5278991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D8FC2-AA9C-4535-AC45-2AA41B1C4FEF}"/>
              </a:ext>
            </a:extLst>
          </p:cNvPr>
          <p:cNvSpPr txBox="1"/>
          <p:nvPr/>
        </p:nvSpPr>
        <p:spPr>
          <a:xfrm>
            <a:off x="1257426" y="3896240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index.html</a:t>
            </a:r>
          </a:p>
          <a:p>
            <a:pPr algn="ctr"/>
            <a:r>
              <a:rPr lang="en-GB" dirty="0"/>
              <a:t>template for front page including form element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7E6EA5-D5F9-4735-BD83-935E4BF781B4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2A6649-9D64-4391-B453-0D39EF99CCAD}"/>
              </a:ext>
            </a:extLst>
          </p:cNvPr>
          <p:cNvSpPr/>
          <p:nvPr/>
        </p:nvSpPr>
        <p:spPr>
          <a:xfrm rot="18000000">
            <a:off x="4129805" y="3927124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FAED6A-5B0C-4CBC-8B59-D5D53357D497}"/>
              </a:ext>
            </a:extLst>
          </p:cNvPr>
          <p:cNvSpPr/>
          <p:nvPr/>
        </p:nvSpPr>
        <p:spPr>
          <a:xfrm rot="14400000">
            <a:off x="4174262" y="4941941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A5778-A8F6-48FC-B29F-CD9531422BB3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E04321B-0DB2-4657-95D5-30E471ECD73A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8991-DE37-4431-A688-97DAC250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52400"/>
            <a:ext cx="10515600" cy="811162"/>
          </a:xfrm>
        </p:spPr>
        <p:txBody>
          <a:bodyPr/>
          <a:lstStyle/>
          <a:p>
            <a:r>
              <a:rPr lang="en-GB" dirty="0"/>
              <a:t>Next level stuff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B900-CE3E-4C70-9071-86112A6E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037701"/>
          </a:xfrm>
        </p:spPr>
        <p:txBody>
          <a:bodyPr>
            <a:normAutofit/>
          </a:bodyPr>
          <a:lstStyle/>
          <a:p>
            <a:r>
              <a:rPr lang="en-GB" dirty="0"/>
              <a:t>Making the site look more fancy:</a:t>
            </a:r>
          </a:p>
          <a:p>
            <a:pPr lvl="1"/>
            <a:r>
              <a:rPr lang="en-GB" dirty="0"/>
              <a:t>CSS, Bootstrap, favicon, etc.</a:t>
            </a:r>
          </a:p>
          <a:p>
            <a:endParaRPr lang="en-GB" dirty="0"/>
          </a:p>
          <a:p>
            <a:r>
              <a:rPr lang="en-GB" dirty="0"/>
              <a:t>Interactive visualisations using client-side processing:</a:t>
            </a:r>
          </a:p>
          <a:p>
            <a:pPr lvl="1"/>
            <a:r>
              <a:rPr lang="en-GB" dirty="0"/>
              <a:t>jQuery, Bokeh, etc.</a:t>
            </a:r>
          </a:p>
          <a:p>
            <a:pPr lvl="1"/>
            <a:endParaRPr lang="en-GB" dirty="0"/>
          </a:p>
          <a:p>
            <a:r>
              <a:rPr lang="en-GB" dirty="0"/>
              <a:t>Other ways of managing data:</a:t>
            </a:r>
          </a:p>
          <a:p>
            <a:pPr lvl="1"/>
            <a:r>
              <a:rPr lang="en-GB" dirty="0"/>
              <a:t>More fancy Pandas, MySQL, MongoDB, etc.</a:t>
            </a:r>
          </a:p>
          <a:p>
            <a:pPr lvl="1"/>
            <a:endParaRPr lang="en-GB" dirty="0"/>
          </a:p>
          <a:p>
            <a:r>
              <a:rPr lang="en-GB" dirty="0"/>
              <a:t>Deployment:</a:t>
            </a:r>
          </a:p>
          <a:p>
            <a:pPr lvl="1"/>
            <a:r>
              <a:rPr lang="en-GB" dirty="0"/>
              <a:t>Apache server, Amazon web services,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5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Office Theme</vt:lpstr>
      <vt:lpstr>Web Workshop</vt:lpstr>
      <vt:lpstr>ABOUT THIS WORKSHOP</vt:lpstr>
      <vt:lpstr>pp01.py: Hello world</vt:lpstr>
      <vt:lpstr>pp02.py: Add a route</vt:lpstr>
      <vt:lpstr>pp03.py: Return some useful data using HTML</vt:lpstr>
      <vt:lpstr>pp04.py: Use templates for cleaner code</vt:lpstr>
      <vt:lpstr>pp05.py: Accept user input by using a form </vt:lpstr>
      <vt:lpstr>Next level stuff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Bessant</dc:creator>
  <cp:lastModifiedBy>Conrad Bessant</cp:lastModifiedBy>
  <cp:revision>2</cp:revision>
  <dcterms:created xsi:type="dcterms:W3CDTF">2018-01-15T11:16:34Z</dcterms:created>
  <dcterms:modified xsi:type="dcterms:W3CDTF">2021-01-18T09:06:38Z</dcterms:modified>
</cp:coreProperties>
</file>