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introduction-to-q-learning-with-openai-gym-2d794da10f3d" TargetMode="External"/><Relationship Id="rId3" Type="http://schemas.openxmlformats.org/officeDocument/2006/relationships/hyperlink" Target="https://github.com/hardmaru/slimevolleygy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openai/re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ym/wiki/Table-of-environments" TargetMode="External"/><Relationship Id="rId5" Type="http://schemas.openxmlformats.org/officeDocument/2006/relationships/hyperlink" Target="https://github.com/openai/gym/tree/master/gym/spaces" TargetMode="External"/><Relationship Id="rId10" Type="http://schemas.openxmlformats.org/officeDocument/2006/relationships/hyperlink" Target="https://gist.github.com/DataWraith/00a8a834f1e07f713844e549430ad314" TargetMode="External"/><Relationship Id="rId4" Type="http://schemas.openxmlformats.org/officeDocument/2006/relationships/hyperlink" Target="https://github.com/ProjectRomi/DemonAttack-OpenAI-Gym" TargetMode="External"/><Relationship Id="rId9" Type="http://schemas.openxmlformats.org/officeDocument/2006/relationships/hyperlink" Target="https://github.com/gelanat/reinforcement-learning/blob/master/Q-learn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-batalhao-a/IART/tree/master/Project2" TargetMode="External"/><Relationship Id="rId3" Type="http://schemas.openxmlformats.org/officeDocument/2006/relationships/hyperlink" Target="https://openai.com/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Reinforcement Learning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US" sz="4400" b="1" dirty="0">
                <a:ea typeface="Roboto" pitchFamily="2" charset="0"/>
              </a:rPr>
              <a:t>Formulation of the problem as an ML problem</a:t>
            </a:r>
            <a:endParaRPr lang="en-GB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Formulation of the problem as an ML problem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[1..n] (n =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colors</a:t>
            </a:r>
            <a:r>
              <a:rPr lang="pt-PT" sz="2400" dirty="0">
                <a:ea typeface="Roboto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59716" y="3270671"/>
            <a:ext cx="505727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Actions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 move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from</a:t>
            </a:r>
            <a:r>
              <a:rPr lang="pt-PT" sz="2400" dirty="0">
                <a:ea typeface="Roboto" pitchFamily="2" charset="0"/>
              </a:rPr>
              <a:t> Tube X to Tube 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D33C17-C2EA-4353-A119-18965057854B}"/>
              </a:ext>
            </a:extLst>
          </p:cNvPr>
          <p:cNvSpPr txBox="1"/>
          <p:nvPr/>
        </p:nvSpPr>
        <p:spPr>
          <a:xfrm>
            <a:off x="5682916" y="1914787"/>
            <a:ext cx="56723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Rewards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Three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ways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assign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reward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verifications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received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(+1)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(-5)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(+20)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(-1000),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(+50)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consecutive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colour</a:t>
            </a:r>
            <a:endParaRPr lang="pt-PT" sz="2400" dirty="0">
              <a:ea typeface="Roboto" pitchFamily="2" charset="0"/>
            </a:endParaRPr>
          </a:p>
          <a:p>
            <a:endParaRPr lang="en-GB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F7129F12-FCEA-4F59-9700-CBE4D3EAAFCB}"/>
              </a:ext>
            </a:extLst>
          </p:cNvPr>
          <p:cNvSpPr txBox="1">
            <a:spLocks/>
          </p:cNvSpPr>
          <p:nvPr/>
        </p:nvSpPr>
        <p:spPr>
          <a:xfrm>
            <a:off x="559716" y="4514841"/>
            <a:ext cx="5057274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>
                <a:ea typeface="Roboto" pitchFamily="2" charset="0"/>
              </a:rPr>
              <a:t>Policies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Q-Learning</a:t>
            </a:r>
            <a:endParaRPr lang="pt-PT" sz="2400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SARSA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Related 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22051"/>
            <a:ext cx="4146508" cy="486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ea typeface="Roboto" pitchFamily="2" charset="0"/>
              </a:rPr>
              <a:t>Mainly 2D games:</a:t>
            </a: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2"/>
              </a:rPr>
              <a:t>Retro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3"/>
              </a:rPr>
              <a:t>Slime Volley Gym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4"/>
              </a:rPr>
              <a:t>Demon Attack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endParaRPr lang="en-US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dirty="0">
                <a:ea typeface="Roboto" pitchFamily="2" charset="0"/>
              </a:rPr>
              <a:t>On </a:t>
            </a:r>
            <a:r>
              <a:rPr lang="en-US" dirty="0" err="1">
                <a:ea typeface="Roboto" pitchFamily="2" charset="0"/>
              </a:rPr>
              <a:t>OpenAI</a:t>
            </a:r>
            <a:r>
              <a:rPr lang="en-US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5"/>
              </a:rPr>
              <a:t>Spaces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6"/>
              </a:rPr>
              <a:t>Environments</a:t>
            </a: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863D4C6-7B63-4536-8A81-A27C361FB153}"/>
              </a:ext>
            </a:extLst>
          </p:cNvPr>
          <p:cNvSpPr txBox="1">
            <a:spLocks/>
          </p:cNvSpPr>
          <p:nvPr/>
        </p:nvSpPr>
        <p:spPr>
          <a:xfrm>
            <a:off x="5529851" y="2129621"/>
            <a:ext cx="4146508" cy="259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Policies: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8"/>
              </a:rPr>
              <a:t>Q-Learning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 err="1">
                <a:ea typeface="Roboto" pitchFamily="2" charset="0"/>
                <a:hlinkClick r:id="rId9"/>
              </a:rPr>
              <a:t>Jupyter</a:t>
            </a:r>
            <a:r>
              <a:rPr lang="en-US" dirty="0">
                <a:ea typeface="Roboto" pitchFamily="2" charset="0"/>
                <a:hlinkClick r:id="rId9"/>
              </a:rPr>
              <a:t> Notebook about Q-Learning 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>
                <a:ea typeface="Roboto" pitchFamily="2" charset="0"/>
                <a:hlinkClick r:id="rId10"/>
              </a:rPr>
              <a:t>SARSA</a:t>
            </a:r>
            <a:endParaRPr lang="pt-PT" dirty="0"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Description of the tools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87866"/>
            <a:ext cx="10698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Jupyter</a:t>
            </a:r>
            <a:r>
              <a:rPr lang="en-US" sz="2400" b="1" i="0" dirty="0">
                <a:effectLst/>
                <a:ea typeface="Roboto" pitchFamily="2" charset="0"/>
              </a:rPr>
              <a:t> Notebook </a:t>
            </a:r>
            <a:r>
              <a:rPr lang="en-US" sz="2400" b="0" i="0" dirty="0">
                <a:effectLst/>
                <a:ea typeface="Roboto" pitchFamily="2" charset="0"/>
              </a:rPr>
              <a:t>– Allows for interactive computing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OpenAI</a:t>
            </a:r>
            <a:r>
              <a:rPr lang="en-US" sz="2400" b="1" i="0" dirty="0">
                <a:effectLst/>
                <a:ea typeface="Roboto" pitchFamily="2" charset="0"/>
              </a:rPr>
              <a:t> gym </a:t>
            </a:r>
            <a:r>
              <a:rPr lang="en-US" sz="2400" b="0" i="0" dirty="0">
                <a:effectLst/>
                <a:ea typeface="Roboto" pitchFamily="2" charset="0"/>
              </a:rPr>
              <a:t>- Allows for modeling of a reinforced learning environment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dirty="0">
                <a:ea typeface="Roboto" pitchFamily="2" charset="0"/>
              </a:rPr>
              <a:t>Algorithms</a:t>
            </a:r>
            <a:r>
              <a:rPr lang="en-US" sz="2400" dirty="0">
                <a:ea typeface="Roboto" pitchFamily="2" charset="0"/>
              </a:rPr>
              <a:t> - Since the action and the observation space of the puzzle are both discrete, the policies to be implemented are: Monte Carlo, Q-Learning and SARSA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3"/>
              </a:rPr>
              <a:t>OpenAI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4"/>
              </a:rPr>
              <a:t>Jupyter</a:t>
            </a:r>
            <a:r>
              <a:rPr lang="pt-PT" sz="2400" dirty="0">
                <a:ea typeface="Roboto" pitchFamily="2" charset="0"/>
                <a:hlinkClick r:id="rId4"/>
              </a:rPr>
              <a:t> Notebook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>
                <a:ea typeface="Roboto" pitchFamily="2" charset="0"/>
                <a:hlinkClick r:id="rId5"/>
              </a:rPr>
              <a:t>Anaconda</a:t>
            </a:r>
            <a:r>
              <a:rPr lang="pt-PT" sz="2400" dirty="0">
                <a:ea typeface="Roboto" pitchFamily="2" charset="0"/>
              </a:rPr>
              <a:t>)</a:t>
            </a:r>
            <a:endParaRPr lang="pt-PT" sz="2400" b="1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6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7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</a:t>
            </a: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8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Modeled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Policy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395</Words>
  <Application>Microsoft Office PowerPoint</Application>
  <PresentationFormat>Ecrã Panorâmico</PresentationFormat>
  <Paragraphs>55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Ball Sort Puzzle</vt:lpstr>
      <vt:lpstr>Formulation of the problem as an ML problem</vt:lpstr>
      <vt:lpstr>Apresentação do PowerPoint</vt:lpstr>
      <vt:lpstr>Related Work</vt:lpstr>
      <vt:lpstr>Description of the tools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Gonçalo Batalhao Alves</cp:lastModifiedBy>
  <cp:revision>19</cp:revision>
  <dcterms:created xsi:type="dcterms:W3CDTF">2021-03-12T17:53:49Z</dcterms:created>
  <dcterms:modified xsi:type="dcterms:W3CDTF">2021-05-16T14:21:38Z</dcterms:modified>
</cp:coreProperties>
</file>