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solved.com/ball-sort-puzzle/" TargetMode="External"/><Relationship Id="rId2" Type="http://schemas.openxmlformats.org/officeDocument/2006/relationships/hyperlink" Target="https://play.google.com/store/apps/details?id=com.GMA.Ball.Sort.Puzzle&amp;hl=en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-batalhao-a/IART/tree/master/Project1" TargetMode="External"/><Relationship Id="rId5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Heuristic Search Methods for One Player Solitaire Games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AF09F9-BF23-453E-83D2-7024226230EC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ea typeface="Roboto" pitchFamily="2" charset="0"/>
              </a:rPr>
              <a:t>Related</a:t>
            </a:r>
            <a:r>
              <a:rPr lang="pt-PT" b="1" dirty="0">
                <a:ea typeface="Roboto" pitchFamily="2" charset="0"/>
              </a:rPr>
              <a:t>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199C8-35AE-4B8E-8063-92DCA89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5856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2"/>
              </a:rPr>
              <a:t>Link to the Google Play page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3"/>
              </a:rPr>
              <a:t>Link of all existing levels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 marL="0" indent="0">
              <a:buNone/>
            </a:pP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the curricular </a:t>
            </a:r>
            <a:r>
              <a:rPr lang="pt-PT" sz="2400" dirty="0" err="1">
                <a:ea typeface="Roboto" pitchFamily="2" charset="0"/>
              </a:rPr>
              <a:t>unit’s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presentations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guide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implementation</a:t>
            </a:r>
            <a:r>
              <a:rPr lang="pt-PT" sz="2400" dirty="0">
                <a:ea typeface="Roboto" pitchFamily="2" charset="0"/>
              </a:rPr>
              <a:t> of the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endParaRPr lang="pt-PT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3EB955-CDDE-4F26-B57C-9942ACF77828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D10940-CFB7-4EB0-958C-89E561785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ea typeface="Roboto" pitchFamily="2" charset="0"/>
              </a:rPr>
              <a:t>Formulation of the problem as a search problem</a:t>
            </a:r>
            <a:endParaRPr lang="pt-PT" sz="4100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56967-0835-4C72-BCDE-99692129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3314616"/>
            <a:ext cx="5057274" cy="31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Initial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doesn’t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Objective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- 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either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contains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empty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[1..∞]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616990" y="1502111"/>
            <a:ext cx="5458326" cy="49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Operators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PreCond</a:t>
            </a:r>
            <a:r>
              <a:rPr lang="pt-PT" dirty="0">
                <a:ea typeface="Roboto" pitchFamily="2" charset="0"/>
              </a:rPr>
              <a:t>: Tube Y must </a:t>
            </a:r>
            <a:r>
              <a:rPr lang="pt-PT" dirty="0" err="1">
                <a:ea typeface="Roboto" pitchFamily="2" charset="0"/>
              </a:rPr>
              <a:t>be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empty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have</a:t>
            </a:r>
            <a:r>
              <a:rPr lang="pt-PT" dirty="0">
                <a:ea typeface="Roboto" pitchFamily="2" charset="0"/>
              </a:rPr>
              <a:t> a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top, </a:t>
            </a:r>
            <a:r>
              <a:rPr lang="pt-PT" dirty="0" err="1">
                <a:ea typeface="Roboto" pitchFamily="2" charset="0"/>
              </a:rPr>
              <a:t>just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like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one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moved</a:t>
            </a:r>
            <a:endParaRPr lang="pt-PT" dirty="0">
              <a:ea typeface="Roboto" pitchFamily="2" charset="0"/>
            </a:endParaRPr>
          </a:p>
          <a:p>
            <a:pPr lvl="1">
              <a:buFontTx/>
              <a:buChar char="-"/>
            </a:pPr>
            <a:r>
              <a:rPr lang="pt-PT" dirty="0">
                <a:ea typeface="Roboto" pitchFamily="2" charset="0"/>
              </a:rPr>
              <a:t>Effect: move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from</a:t>
            </a:r>
            <a:r>
              <a:rPr lang="pt-PT" dirty="0">
                <a:ea typeface="Roboto" pitchFamily="2" charset="0"/>
              </a:rPr>
              <a:t> Tube X to Tube Y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Cost</a:t>
            </a:r>
            <a:r>
              <a:rPr lang="pt-PT" dirty="0">
                <a:ea typeface="Roboto" pitchFamily="2" charset="0"/>
              </a:rPr>
              <a:t>: 1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the general case, </a:t>
            </a:r>
            <a:r>
              <a:rPr lang="pt-PT" dirty="0" err="1">
                <a:ea typeface="Roboto" pitchFamily="2" charset="0"/>
              </a:rPr>
              <a:t>it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represents</a:t>
            </a:r>
            <a:r>
              <a:rPr lang="pt-PT" dirty="0">
                <a:ea typeface="Roboto" pitchFamily="2" charset="0"/>
              </a:rPr>
              <a:t> a move; C2, </a:t>
            </a:r>
            <a:r>
              <a:rPr lang="pt-PT" dirty="0" err="1">
                <a:ea typeface="Roboto" pitchFamily="2" charset="0"/>
              </a:rPr>
              <a:t>evaluation</a:t>
            </a:r>
            <a:r>
              <a:rPr lang="pt-PT" dirty="0">
                <a:ea typeface="Roboto" pitchFamily="2" charset="0"/>
              </a:rPr>
              <a:t> of the </a:t>
            </a:r>
            <a:r>
              <a:rPr lang="pt-PT" dirty="0" err="1">
                <a:ea typeface="Roboto" pitchFamily="2" charset="0"/>
              </a:rPr>
              <a:t>number</a:t>
            </a:r>
            <a:r>
              <a:rPr lang="pt-PT" dirty="0">
                <a:ea typeface="Roboto" pitchFamily="2" charset="0"/>
              </a:rPr>
              <a:t> of </a:t>
            </a:r>
            <a:r>
              <a:rPr lang="pt-PT" dirty="0" err="1">
                <a:ea typeface="Roboto" pitchFamily="2" charset="0"/>
              </a:rPr>
              <a:t>wrongly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placed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Balls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based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at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bottom</a:t>
            </a:r>
            <a:r>
              <a:rPr lang="pt-PT" dirty="0">
                <a:ea typeface="Roboto" pitchFamily="2" charset="0"/>
              </a:rPr>
              <a:t> of a Tube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Implemented Heuristics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have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implemented</a:t>
            </a:r>
            <a:r>
              <a:rPr lang="pt-PT" sz="2400" dirty="0">
                <a:ea typeface="Roboto" pitchFamily="2" charset="0"/>
              </a:rPr>
              <a:t> BFS, DFS, IDS, </a:t>
            </a:r>
            <a:r>
              <a:rPr lang="pt-PT" sz="2400" dirty="0" err="1">
                <a:ea typeface="Roboto" pitchFamily="2" charset="0"/>
              </a:rPr>
              <a:t>Greedy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Search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A*.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in A*, </a:t>
            </a:r>
            <a:r>
              <a:rPr lang="pt-PT" sz="2400" dirty="0" err="1">
                <a:ea typeface="Roboto" pitchFamily="2" charset="0"/>
              </a:rPr>
              <a:t>calculates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of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diferent</a:t>
            </a:r>
            <a:r>
              <a:rPr lang="pt-PT" sz="2400" dirty="0">
                <a:ea typeface="Roboto" pitchFamily="2" charset="0"/>
              </a:rPr>
              <a:t> color of the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bottom</a:t>
            </a:r>
            <a:r>
              <a:rPr lang="pt-PT" sz="2400" dirty="0">
                <a:ea typeface="Roboto" pitchFamily="2" charset="0"/>
              </a:rPr>
              <a:t>) in a Tube.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Code</a:t>
            </a:r>
            <a:r>
              <a:rPr lang="pt-PT" sz="2400" dirty="0">
                <a:ea typeface="Roboto" pitchFamily="2" charset="0"/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29F436-7257-425F-8409-79971DD1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1" y="3255981"/>
            <a:ext cx="4025395" cy="3459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0DD499-5652-4EB9-B7AE-AD2EFE40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66" y="3255981"/>
            <a:ext cx="5449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pygame</a:t>
            </a:r>
            <a:r>
              <a:rPr lang="pt-PT" sz="2400" dirty="0">
                <a:ea typeface="Roboto" pitchFamily="2" charset="0"/>
              </a:rPr>
              <a:t> package</a:t>
            </a: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4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5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the Game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Nodes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Graphs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All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lectured</a:t>
            </a:r>
            <a:r>
              <a:rPr lang="pt-PT" sz="2400" dirty="0">
                <a:ea typeface="Roboto" pitchFamily="2" charset="0"/>
              </a:rPr>
              <a:t>; </a:t>
            </a:r>
            <a:r>
              <a:rPr lang="pt-PT" sz="2400" dirty="0" err="1">
                <a:ea typeface="Roboto" pitchFamily="2" charset="0"/>
              </a:rPr>
              <a:t>Graphical</a:t>
            </a:r>
            <a:r>
              <a:rPr lang="pt-PT" sz="2400" dirty="0">
                <a:ea typeface="Roboto" pitchFamily="2" charset="0"/>
              </a:rPr>
              <a:t> Interface, </a:t>
            </a:r>
            <a:r>
              <a:rPr lang="pt-PT" sz="2400" dirty="0" err="1">
                <a:ea typeface="Roboto" pitchFamily="2" charset="0"/>
              </a:rPr>
              <a:t>playable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hints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412</Words>
  <Application>Microsoft Office PowerPoint</Application>
  <PresentationFormat>Ecrã Panorâmico</PresentationFormat>
  <Paragraphs>44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do Office</vt:lpstr>
      <vt:lpstr>Ball Sort Puzzle</vt:lpstr>
      <vt:lpstr>Specification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3</cp:revision>
  <dcterms:created xsi:type="dcterms:W3CDTF">2021-03-12T17:53:49Z</dcterms:created>
  <dcterms:modified xsi:type="dcterms:W3CDTF">2021-03-22T14:24:12Z</dcterms:modified>
</cp:coreProperties>
</file>