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6"/>
    <p:restoredTop sz="96654"/>
  </p:normalViewPr>
  <p:slideViewPr>
    <p:cSldViewPr snapToGrid="0">
      <p:cViewPr varScale="1">
        <p:scale>
          <a:sx n="104" d="100"/>
          <a:sy n="104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6AFD-8B52-6EFA-2D95-60C9D4177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BD9F-2E59-F355-44E5-230A5F7DE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D1F7-5C47-AFFE-9CC2-2F634781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2D49-5F83-8020-B0A8-052E3A44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96A2-0A66-B29F-E9C0-BEC1EDC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A76F-D6CD-AD15-06E6-B3650B16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8DA4B-6250-D148-22ED-EED189D88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432A-D2F9-3728-CC7F-9A901283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C591-2E74-73B3-DAD1-4DB43B84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103F-A3E1-D262-2F9D-E09F11FB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7AD17-1765-D0E3-FBF3-A090BF014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80E4E-832E-436B-0D1B-37EDC33AD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776E-7D59-DC54-F97F-12C2DF4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FB3C-0C2C-3E87-82DC-17C32966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5F73-1A57-F6DB-7F4B-347855D0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BF09-C4FD-CABD-1D4C-0DF4E18B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02D0-3AB1-B3A1-8624-B2776E20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CEC6-E70D-3B19-581C-16789E5F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F2D2-1742-9230-77FE-0C80CD0E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3233-8F6F-4CB1-D807-FDBBC443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9A66-B156-E21E-B80B-AB63F54D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4AEA-AC32-93BA-E41B-9FFE67B1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4CB4-B253-6D68-879B-16B1AF86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522B-FCEF-E745-8C72-267A6A29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B487-6021-2F40-D5A5-73219152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250F-D646-07F2-19E0-7C631407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79D5-5891-9528-01B8-FE03B8E1D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E698-D5EE-44C7-1484-F6A8AA96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55EE-702C-5AC2-B06E-F1EED278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A2BFA-49D9-D1FE-EAB8-3B87A60B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D8E2-C414-4D25-80E1-642F9B4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AB3-A9BC-E9F5-976A-8EF8828D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02CC2-F6EC-9288-79BF-3EF24ADE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7AEA0-8F97-85E5-DB07-6BFEE7CF1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BDC5F-17F8-FA0F-60DB-07CDB2A5F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192CD-42AD-A9F4-7038-BC6D1D54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0A553-D4B8-BBC4-D5C4-CADC2BDF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D01B-930F-1134-015F-5A88D41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CF050-CD29-EB69-EBAB-E6773C91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4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EBD-960F-A148-89E0-14B48535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48F90-60D7-0602-A088-17E23435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D7E4F-9E22-F6BA-C335-1F1E52D2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FBD1-F772-AF25-5F9B-EE6D51EB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E485C-6956-78C6-C1A6-7B1AB407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2973F-DB88-68DF-23CB-609E9B21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BCC3-C17D-1DFF-BBE7-50885AD6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D73-DC96-336A-32C2-57954ECA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53C6-E894-A08A-1E70-F30B8448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81899-ED36-F2E0-CAE4-FEF28EF7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BE0A-71E7-BDB6-FDA9-BF4192CD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8B8A5-C1C1-777A-9B3C-C67A9B9D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57F5-07AA-1D3C-3C95-150E4121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F17E-65A7-96CF-64E3-4814889F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0EA9C-848C-35C8-C52B-C3FAC183A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27F67-9E44-9E1D-53B7-08EA2DC5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5CAC-CE16-5386-B92C-CE5828F5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3020-C4D5-752C-626B-45D32754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A5284-8A34-08DE-7447-B24B4F4E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B498C-427E-4D11-67C6-98B34EE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D0BF-7FA2-D813-0093-534D63266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3D05-D7BF-DA5A-A674-D681440BC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F19CC-918E-E649-A267-B04B3B50124F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2447-712B-2BE7-29DA-181B2894B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1DEE-154E-E72E-C63F-595913C33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7F65-B866-9C47-AAAF-4DCDE9ED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07150793-7020-037B-CF68-4C9956A72DF3}"/>
              </a:ext>
            </a:extLst>
          </p:cNvPr>
          <p:cNvSpPr/>
          <p:nvPr/>
        </p:nvSpPr>
        <p:spPr>
          <a:xfrm>
            <a:off x="3622724" y="4279682"/>
            <a:ext cx="981891" cy="3804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2ED72965-56EF-95F7-31F7-B78DE94538BD}"/>
              </a:ext>
            </a:extLst>
          </p:cNvPr>
          <p:cNvSpPr/>
          <p:nvPr/>
        </p:nvSpPr>
        <p:spPr>
          <a:xfrm>
            <a:off x="4439900" y="191806"/>
            <a:ext cx="1190961" cy="35464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E39B3-C50E-35A7-CA70-1BDA86276D3A}"/>
              </a:ext>
            </a:extLst>
          </p:cNvPr>
          <p:cNvCxnSpPr>
            <a:cxnSpLocks/>
            <a:stCxn id="72" idx="1"/>
            <a:endCxn id="319" idx="0"/>
          </p:cNvCxnSpPr>
          <p:nvPr/>
        </p:nvCxnSpPr>
        <p:spPr>
          <a:xfrm flipH="1">
            <a:off x="5787198" y="2149616"/>
            <a:ext cx="321648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ame 33">
            <a:extLst>
              <a:ext uri="{FF2B5EF4-FFF2-40B4-BE49-F238E27FC236}">
                <a16:creationId xmlns:a16="http://schemas.microsoft.com/office/drawing/2014/main" id="{9D1A9F45-F622-7FA0-1F5D-F3304D6FF43D}"/>
              </a:ext>
            </a:extLst>
          </p:cNvPr>
          <p:cNvSpPr/>
          <p:nvPr/>
        </p:nvSpPr>
        <p:spPr>
          <a:xfrm>
            <a:off x="3099665" y="2747580"/>
            <a:ext cx="1046117" cy="2535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72" name="Frame 71">
            <a:extLst>
              <a:ext uri="{FF2B5EF4-FFF2-40B4-BE49-F238E27FC236}">
                <a16:creationId xmlns:a16="http://schemas.microsoft.com/office/drawing/2014/main" id="{F97EB80B-5E24-7C5C-8D75-DA7F239C13B6}"/>
              </a:ext>
            </a:extLst>
          </p:cNvPr>
          <p:cNvSpPr/>
          <p:nvPr/>
        </p:nvSpPr>
        <p:spPr>
          <a:xfrm>
            <a:off x="6108846" y="1924216"/>
            <a:ext cx="1115929" cy="4507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7E5C4CF5-9671-810D-E77F-AD016C16D283}"/>
              </a:ext>
            </a:extLst>
          </p:cNvPr>
          <p:cNvSpPr/>
          <p:nvPr/>
        </p:nvSpPr>
        <p:spPr>
          <a:xfrm>
            <a:off x="1997286" y="2682718"/>
            <a:ext cx="1059546" cy="3418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Post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50B592E-038C-D7A9-2045-14C424B9F482}"/>
              </a:ext>
            </a:extLst>
          </p:cNvPr>
          <p:cNvCxnSpPr>
            <a:cxnSpLocks/>
            <a:stCxn id="138" idx="0"/>
            <a:endCxn id="9" idx="2"/>
          </p:cNvCxnSpPr>
          <p:nvPr/>
        </p:nvCxnSpPr>
        <p:spPr>
          <a:xfrm flipH="1" flipV="1">
            <a:off x="5035381" y="546449"/>
            <a:ext cx="1" cy="243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ame 85">
            <a:extLst>
              <a:ext uri="{FF2B5EF4-FFF2-40B4-BE49-F238E27FC236}">
                <a16:creationId xmlns:a16="http://schemas.microsoft.com/office/drawing/2014/main" id="{FA131936-B857-DFB6-1F89-64BF89303147}"/>
              </a:ext>
            </a:extLst>
          </p:cNvPr>
          <p:cNvSpPr/>
          <p:nvPr/>
        </p:nvSpPr>
        <p:spPr>
          <a:xfrm>
            <a:off x="2638379" y="5047874"/>
            <a:ext cx="1333141" cy="3418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UX posts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26E8DD0-5206-9E1E-54D5-10807372DEC2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 flipH="1">
            <a:off x="3304950" y="4660181"/>
            <a:ext cx="808720" cy="38769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5B5C87-B912-74A8-032A-64648C097088}"/>
              </a:ext>
            </a:extLst>
          </p:cNvPr>
          <p:cNvCxnSpPr>
            <a:cxnSpLocks/>
            <a:stCxn id="206" idx="0"/>
            <a:endCxn id="319" idx="2"/>
          </p:cNvCxnSpPr>
          <p:nvPr/>
        </p:nvCxnSpPr>
        <p:spPr>
          <a:xfrm flipH="1" flipV="1">
            <a:off x="5035382" y="2352553"/>
            <a:ext cx="532975" cy="90341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ame 97">
            <a:extLst>
              <a:ext uri="{FF2B5EF4-FFF2-40B4-BE49-F238E27FC236}">
                <a16:creationId xmlns:a16="http://schemas.microsoft.com/office/drawing/2014/main" id="{5C73729B-7E24-F25D-5976-C07DBF084A40}"/>
              </a:ext>
            </a:extLst>
          </p:cNvPr>
          <p:cNvSpPr/>
          <p:nvPr/>
        </p:nvSpPr>
        <p:spPr>
          <a:xfrm>
            <a:off x="1989946" y="1927781"/>
            <a:ext cx="1322178" cy="2535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75B15F3B-0F14-950F-BAE6-1F1E33F2161C}"/>
              </a:ext>
            </a:extLst>
          </p:cNvPr>
          <p:cNvSpPr/>
          <p:nvPr/>
        </p:nvSpPr>
        <p:spPr>
          <a:xfrm>
            <a:off x="1486589" y="3444230"/>
            <a:ext cx="715083" cy="29969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25" name="Frame 124">
            <a:extLst>
              <a:ext uri="{FF2B5EF4-FFF2-40B4-BE49-F238E27FC236}">
                <a16:creationId xmlns:a16="http://schemas.microsoft.com/office/drawing/2014/main" id="{90FFD645-B1C7-7E79-A2D0-BB277C56B029}"/>
              </a:ext>
            </a:extLst>
          </p:cNvPr>
          <p:cNvSpPr/>
          <p:nvPr/>
        </p:nvSpPr>
        <p:spPr>
          <a:xfrm>
            <a:off x="2329412" y="3418310"/>
            <a:ext cx="955878" cy="3418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2287B5-07E1-A87D-0D89-02946797C6D3}"/>
              </a:ext>
            </a:extLst>
          </p:cNvPr>
          <p:cNvCxnSpPr>
            <a:cxnSpLocks/>
            <a:stCxn id="73" idx="2"/>
            <a:endCxn id="125" idx="0"/>
          </p:cNvCxnSpPr>
          <p:nvPr/>
        </p:nvCxnSpPr>
        <p:spPr>
          <a:xfrm>
            <a:off x="2527059" y="3024561"/>
            <a:ext cx="280292" cy="39374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0138789-CDC0-5CD6-DA2C-22251299C08B}"/>
              </a:ext>
            </a:extLst>
          </p:cNvPr>
          <p:cNvCxnSpPr>
            <a:cxnSpLocks/>
            <a:stCxn id="150" idx="1"/>
            <a:endCxn id="138" idx="1"/>
          </p:cNvCxnSpPr>
          <p:nvPr/>
        </p:nvCxnSpPr>
        <p:spPr>
          <a:xfrm flipV="1">
            <a:off x="3475624" y="1288459"/>
            <a:ext cx="680145" cy="18926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mond 137">
            <a:extLst>
              <a:ext uri="{FF2B5EF4-FFF2-40B4-BE49-F238E27FC236}">
                <a16:creationId xmlns:a16="http://schemas.microsoft.com/office/drawing/2014/main" id="{4F926919-B92D-BEDC-9F08-7BB78D732FC6}"/>
              </a:ext>
            </a:extLst>
          </p:cNvPr>
          <p:cNvSpPr/>
          <p:nvPr/>
        </p:nvSpPr>
        <p:spPr>
          <a:xfrm>
            <a:off x="4155769" y="789795"/>
            <a:ext cx="1759225" cy="9973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guess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E1E87FC-EC66-DF7F-DE9E-ABC14397A552}"/>
              </a:ext>
            </a:extLst>
          </p:cNvPr>
          <p:cNvCxnSpPr>
            <a:cxnSpLocks/>
            <a:stCxn id="319" idx="3"/>
            <a:endCxn id="167" idx="0"/>
          </p:cNvCxnSpPr>
          <p:nvPr/>
        </p:nvCxnSpPr>
        <p:spPr>
          <a:xfrm flipH="1">
            <a:off x="4531518" y="2301819"/>
            <a:ext cx="503864" cy="95415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18D9AA0-A740-DB3E-6BB4-EF1D4F189FDA}"/>
              </a:ext>
            </a:extLst>
          </p:cNvPr>
          <p:cNvCxnSpPr>
            <a:cxnSpLocks/>
            <a:stCxn id="319" idx="6"/>
            <a:endCxn id="138" idx="2"/>
          </p:cNvCxnSpPr>
          <p:nvPr/>
        </p:nvCxnSpPr>
        <p:spPr>
          <a:xfrm flipV="1">
            <a:off x="5035382" y="1787122"/>
            <a:ext cx="0" cy="1595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Bevel 149">
            <a:extLst>
              <a:ext uri="{FF2B5EF4-FFF2-40B4-BE49-F238E27FC236}">
                <a16:creationId xmlns:a16="http://schemas.microsoft.com/office/drawing/2014/main" id="{0455EC3B-31C4-911D-A784-AD6FBE27A719}"/>
              </a:ext>
            </a:extLst>
          </p:cNvPr>
          <p:cNvSpPr/>
          <p:nvPr/>
        </p:nvSpPr>
        <p:spPr>
          <a:xfrm>
            <a:off x="2022726" y="1274788"/>
            <a:ext cx="1503632" cy="40587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BC1AE09-127B-FD65-A535-74AA8912D508}"/>
              </a:ext>
            </a:extLst>
          </p:cNvPr>
          <p:cNvCxnSpPr>
            <a:cxnSpLocks/>
            <a:stCxn id="98" idx="0"/>
            <a:endCxn id="150" idx="3"/>
          </p:cNvCxnSpPr>
          <p:nvPr/>
        </p:nvCxnSpPr>
        <p:spPr>
          <a:xfrm flipV="1">
            <a:off x="2651035" y="1629928"/>
            <a:ext cx="123507" cy="2978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ame 158">
            <a:extLst>
              <a:ext uri="{FF2B5EF4-FFF2-40B4-BE49-F238E27FC236}">
                <a16:creationId xmlns:a16="http://schemas.microsoft.com/office/drawing/2014/main" id="{30B5EB23-A0EE-9508-DEC2-6B9AA7E4239B}"/>
              </a:ext>
            </a:extLst>
          </p:cNvPr>
          <p:cNvSpPr/>
          <p:nvPr/>
        </p:nvSpPr>
        <p:spPr>
          <a:xfrm>
            <a:off x="749697" y="2682718"/>
            <a:ext cx="1183112" cy="3418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Post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1AF773D-EB26-1DE8-9345-A2B1D038F989}"/>
              </a:ext>
            </a:extLst>
          </p:cNvPr>
          <p:cNvCxnSpPr>
            <a:cxnSpLocks/>
            <a:stCxn id="159" idx="0"/>
            <a:endCxn id="98" idx="2"/>
          </p:cNvCxnSpPr>
          <p:nvPr/>
        </p:nvCxnSpPr>
        <p:spPr>
          <a:xfrm flipV="1">
            <a:off x="1341253" y="2181283"/>
            <a:ext cx="1309782" cy="50143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rame 166">
            <a:extLst>
              <a:ext uri="{FF2B5EF4-FFF2-40B4-BE49-F238E27FC236}">
                <a16:creationId xmlns:a16="http://schemas.microsoft.com/office/drawing/2014/main" id="{49947CAC-7C72-DAA8-062E-BEB3977301EB}"/>
              </a:ext>
            </a:extLst>
          </p:cNvPr>
          <p:cNvSpPr/>
          <p:nvPr/>
        </p:nvSpPr>
        <p:spPr>
          <a:xfrm>
            <a:off x="4159888" y="3255973"/>
            <a:ext cx="743259" cy="29191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31CE843-AEB4-F843-ACA7-EB61CA4A6FF6}"/>
              </a:ext>
            </a:extLst>
          </p:cNvPr>
          <p:cNvCxnSpPr>
            <a:cxnSpLocks/>
            <a:stCxn id="73" idx="0"/>
            <a:endCxn id="98" idx="2"/>
          </p:cNvCxnSpPr>
          <p:nvPr/>
        </p:nvCxnSpPr>
        <p:spPr>
          <a:xfrm flipV="1">
            <a:off x="2527059" y="2181283"/>
            <a:ext cx="123976" cy="50143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FC8FD06-A2DD-056D-E6F8-B0B1F48C94AD}"/>
              </a:ext>
            </a:extLst>
          </p:cNvPr>
          <p:cNvCxnSpPr>
            <a:cxnSpLocks/>
            <a:stCxn id="34" idx="0"/>
            <a:endCxn id="98" idx="2"/>
          </p:cNvCxnSpPr>
          <p:nvPr/>
        </p:nvCxnSpPr>
        <p:spPr>
          <a:xfrm flipH="1" flipV="1">
            <a:off x="2651035" y="2181283"/>
            <a:ext cx="971689" cy="56629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0F6C5B3-D408-C43F-6EB1-532A86CA5B3B}"/>
              </a:ext>
            </a:extLst>
          </p:cNvPr>
          <p:cNvCxnSpPr>
            <a:cxnSpLocks/>
            <a:stCxn id="73" idx="2"/>
            <a:endCxn id="124" idx="0"/>
          </p:cNvCxnSpPr>
          <p:nvPr/>
        </p:nvCxnSpPr>
        <p:spPr>
          <a:xfrm flipH="1">
            <a:off x="1844131" y="3024561"/>
            <a:ext cx="682928" cy="4196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6B6F343-CEFD-2EBD-0417-79F771BB3047}"/>
              </a:ext>
            </a:extLst>
          </p:cNvPr>
          <p:cNvCxnSpPr>
            <a:cxnSpLocks/>
            <a:stCxn id="8" idx="2"/>
            <a:endCxn id="369" idx="0"/>
          </p:cNvCxnSpPr>
          <p:nvPr/>
        </p:nvCxnSpPr>
        <p:spPr>
          <a:xfrm>
            <a:off x="4113670" y="4660181"/>
            <a:ext cx="666570" cy="38769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ame 205">
            <a:extLst>
              <a:ext uri="{FF2B5EF4-FFF2-40B4-BE49-F238E27FC236}">
                <a16:creationId xmlns:a16="http://schemas.microsoft.com/office/drawing/2014/main" id="{FAFB123A-A146-F69E-CE0A-29B283A4C78A}"/>
              </a:ext>
            </a:extLst>
          </p:cNvPr>
          <p:cNvSpPr/>
          <p:nvPr/>
        </p:nvSpPr>
        <p:spPr>
          <a:xfrm>
            <a:off x="5271058" y="3255972"/>
            <a:ext cx="594598" cy="29191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234" name="Frame 233">
            <a:extLst>
              <a:ext uri="{FF2B5EF4-FFF2-40B4-BE49-F238E27FC236}">
                <a16:creationId xmlns:a16="http://schemas.microsoft.com/office/drawing/2014/main" id="{27E47B79-61A1-03D7-12FB-0DB25ED491AE}"/>
              </a:ext>
            </a:extLst>
          </p:cNvPr>
          <p:cNvSpPr/>
          <p:nvPr/>
        </p:nvSpPr>
        <p:spPr>
          <a:xfrm>
            <a:off x="85381" y="2692230"/>
            <a:ext cx="621483" cy="3418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UX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1BE5915-ED3A-A713-2D6E-56B4DD9895CC}"/>
              </a:ext>
            </a:extLst>
          </p:cNvPr>
          <p:cNvCxnSpPr>
            <a:cxnSpLocks/>
            <a:stCxn id="234" idx="0"/>
            <a:endCxn id="98" idx="2"/>
          </p:cNvCxnSpPr>
          <p:nvPr/>
        </p:nvCxnSpPr>
        <p:spPr>
          <a:xfrm flipV="1">
            <a:off x="396123" y="2181283"/>
            <a:ext cx="2254912" cy="51094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Bevel 318">
            <a:extLst>
              <a:ext uri="{FF2B5EF4-FFF2-40B4-BE49-F238E27FC236}">
                <a16:creationId xmlns:a16="http://schemas.microsoft.com/office/drawing/2014/main" id="{C750A3A1-C44E-84E5-1B15-B9D47F1A425C}"/>
              </a:ext>
            </a:extLst>
          </p:cNvPr>
          <p:cNvSpPr/>
          <p:nvPr/>
        </p:nvSpPr>
        <p:spPr>
          <a:xfrm>
            <a:off x="4283566" y="1946679"/>
            <a:ext cx="1503632" cy="40587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</a:t>
            </a:r>
          </a:p>
        </p:txBody>
      </p:sp>
      <p:sp>
        <p:nvSpPr>
          <p:cNvPr id="369" name="Frame 368">
            <a:extLst>
              <a:ext uri="{FF2B5EF4-FFF2-40B4-BE49-F238E27FC236}">
                <a16:creationId xmlns:a16="http://schemas.microsoft.com/office/drawing/2014/main" id="{FACCAF30-4273-2903-C8B1-F236F80A5D5C}"/>
              </a:ext>
            </a:extLst>
          </p:cNvPr>
          <p:cNvSpPr/>
          <p:nvPr/>
        </p:nvSpPr>
        <p:spPr>
          <a:xfrm>
            <a:off x="4113669" y="5047875"/>
            <a:ext cx="1333141" cy="3418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UX Report</a:t>
            </a:r>
          </a:p>
        </p:txBody>
      </p:sp>
    </p:spTree>
    <p:extLst>
      <p:ext uri="{BB962C8B-B14F-4D97-AF65-F5344CB8AC3E}">
        <p14:creationId xmlns:p14="http://schemas.microsoft.com/office/powerpoint/2010/main" val="28901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23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2022-10-10T17:13:33Z</dcterms:created>
  <dcterms:modified xsi:type="dcterms:W3CDTF">2022-10-13T16:06:49Z</dcterms:modified>
</cp:coreProperties>
</file>