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82FB-19AD-694B-F142-1C69E096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0ED62-7F2C-A9A0-B927-D4BBB7FF5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2175-AB13-BB2B-A837-D79DCCC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F430-9CEB-B0ED-5966-FBC68015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F2FA-4356-E627-4E44-04B57D6F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9AFA-1CDF-15E6-B926-0B1B11D6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1FB4F-FAB2-67D3-1502-63888E4AF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0693-00B0-B349-5B46-A191864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6BBA3-70E4-4138-A82A-4E096066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B733-1B49-4E53-7FFF-CD0331F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A9499-46CD-F2D3-532A-DDEDEDC8C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706B-4B1D-6E78-18D2-F1235244B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6A04-BC10-E13F-15B7-66991A2F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EA1D-9F53-397B-E4A5-F890001F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65E2-AA2B-704F-91D1-E735787D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E3BA-371E-3CF2-6F8B-FF56D629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078D-82AA-ECBA-2557-3E294F8F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8BBE-2582-A8B4-D351-DE13D179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1A9C-C70E-4051-EE9C-F426A1DA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D2CB-07D9-43DB-40D1-13DF3666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2E26-1FBC-6ABB-8DC6-E5BB083F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FC1B-3242-AF80-A68E-ABB91F30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83F0-7409-882B-B071-D868DF2E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A76D-043F-50AE-0298-45B7784C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4C00-4AE7-B3D2-317F-FC9D6B3D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4D7E-C8CD-854B-A362-01FA94B4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5074-BF5B-F562-9F18-5026B5242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142A8-4718-1589-4F26-E80CA3E9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FDF44-582B-A79F-7CBA-74866BB0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47FFD-A31B-B99D-3880-0AD8F650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318B4-03E4-ED2A-CE9D-ECFA6FAD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8FEF-D08F-CEA1-A200-3117549D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D811-8650-AAD3-897E-F93540D5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9EC24-D2E7-FA71-71E9-B01B952C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7957A-5DEF-7904-9389-EB6D1BC16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F5AAA-FB5F-F5DB-3D56-B560E2C13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954F2-08F5-9E2E-6E44-08A72AA8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4AF06-33EB-3270-41EC-C292AA6E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CEBF2-2F8B-C2BF-8052-DEF14B79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90DC-987E-D71E-26BE-DB69C470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36700-9ED1-1C55-0174-95D65611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B93AB-1EA6-CA64-EC99-48B6C3D5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7DBAE-9926-94E7-24CD-4A89CE0F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514E7-CFB5-F6B9-4A42-69014E55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2A6DF-42E0-3B34-987B-70049F33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344A-C849-B5CA-549D-A27880B0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9B2E-87C8-D6A7-8FF2-FE1D3178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3114-800B-88B9-4C1F-8C1D1640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CE5C3-4FA1-5814-2ECA-25A12D1E9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3BE6-CB0A-D11E-6E64-D2946917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D16D-AB98-907D-3CFB-314EC100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376B7-3E97-BA16-25AF-1D5EBCDA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6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7562-A572-1700-B92D-2786FAB6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0FC9C-AE2C-AC2C-C557-E50D7BEB1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B77CA-8F43-B777-569A-7700036D8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303C-4E3A-700F-247C-BA000A2E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C1ECA-808C-DF69-D4CA-AD407936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5DF97-D574-F393-8C59-2DA58D69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7261B-04C6-AEBB-C7C3-816E81A1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B76E-1DF7-5E2F-C799-FD416326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EA3A-5FFD-8165-0D8D-07C3B2475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4FE0-4F48-5740-B15A-49C8CA71C89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1E41-7CC0-76D3-BC98-8DD013E79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D890-78A9-1D93-DA28-EA5B97290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7034-067D-184D-B557-40467E30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-Point Star 4">
            <a:extLst>
              <a:ext uri="{FF2B5EF4-FFF2-40B4-BE49-F238E27FC236}">
                <a16:creationId xmlns:a16="http://schemas.microsoft.com/office/drawing/2014/main" id="{8018C0E7-BDFF-9185-9625-3D70449ABDE1}"/>
              </a:ext>
            </a:extLst>
          </p:cNvPr>
          <p:cNvSpPr/>
          <p:nvPr/>
        </p:nvSpPr>
        <p:spPr>
          <a:xfrm>
            <a:off x="1352440" y="178676"/>
            <a:ext cx="9900745" cy="6289660"/>
          </a:xfrm>
          <a:prstGeom prst="star5">
            <a:avLst>
              <a:gd name="adj" fmla="val 17729"/>
              <a:gd name="hf" fmla="val 105146"/>
              <a:gd name="vf" fmla="val 11055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3DBA19-0B7E-1C16-4677-F2785B397670}"/>
              </a:ext>
            </a:extLst>
          </p:cNvPr>
          <p:cNvCxnSpPr>
            <a:cxnSpLocks/>
          </p:cNvCxnSpPr>
          <p:nvPr/>
        </p:nvCxnSpPr>
        <p:spPr>
          <a:xfrm>
            <a:off x="5946298" y="630194"/>
            <a:ext cx="716692" cy="0"/>
          </a:xfrm>
          <a:prstGeom prst="line">
            <a:avLst/>
          </a:prstGeom>
          <a:ln w="1270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0219EF-E6CE-93A9-B449-087D625AC128}"/>
              </a:ext>
            </a:extLst>
          </p:cNvPr>
          <p:cNvSpPr txBox="1"/>
          <p:nvPr/>
        </p:nvSpPr>
        <p:spPr>
          <a:xfrm>
            <a:off x="0" y="1151095"/>
            <a:ext cx="588918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0" b="1" dirty="0">
                <a:solidFill>
                  <a:schemeClr val="bg1"/>
                </a:solidFill>
                <a:latin typeface="Chiller" panose="020F0502020204030204" pitchFamily="34" charset="0"/>
                <a:cs typeface="Chiller" panose="020F0502020204030204" pitchFamily="34" charset="0"/>
              </a:rPr>
              <a:t>CAPOEIRA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B08CE-969C-D68E-12B2-B868DFAD0EE0}"/>
              </a:ext>
            </a:extLst>
          </p:cNvPr>
          <p:cNvSpPr txBox="1"/>
          <p:nvPr/>
        </p:nvSpPr>
        <p:spPr>
          <a:xfrm rot="10800000">
            <a:off x="6302813" y="815895"/>
            <a:ext cx="57826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0" dirty="0">
                <a:solidFill>
                  <a:schemeClr val="bg1"/>
                </a:solidFill>
                <a:latin typeface="Chiller" pitchFamily="82" charset="77"/>
              </a:rPr>
              <a:t>JOURNAL</a:t>
            </a:r>
          </a:p>
        </p:txBody>
      </p:sp>
      <p:sp>
        <p:nvSpPr>
          <p:cNvPr id="6" name="6-Point Star 5">
            <a:extLst>
              <a:ext uri="{FF2B5EF4-FFF2-40B4-BE49-F238E27FC236}">
                <a16:creationId xmlns:a16="http://schemas.microsoft.com/office/drawing/2014/main" id="{104D0E6E-6725-C3C0-C60D-B90C9BEAE057}"/>
              </a:ext>
            </a:extLst>
          </p:cNvPr>
          <p:cNvSpPr/>
          <p:nvPr/>
        </p:nvSpPr>
        <p:spPr>
          <a:xfrm>
            <a:off x="3887961" y="1324981"/>
            <a:ext cx="4834759" cy="4958540"/>
          </a:xfrm>
          <a:prstGeom prst="star6">
            <a:avLst>
              <a:gd name="adj" fmla="val 28257"/>
              <a:gd name="hf" fmla="val 115470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C0C645-6BAE-F149-C695-EF66F100756D}"/>
              </a:ext>
            </a:extLst>
          </p:cNvPr>
          <p:cNvCxnSpPr>
            <a:cxnSpLocks/>
          </p:cNvCxnSpPr>
          <p:nvPr/>
        </p:nvCxnSpPr>
        <p:spPr>
          <a:xfrm>
            <a:off x="5824591" y="5806537"/>
            <a:ext cx="956442" cy="0"/>
          </a:xfrm>
          <a:prstGeom prst="line">
            <a:avLst/>
          </a:prstGeom>
          <a:ln w="1270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3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Chiller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2022-11-24T15:51:05Z</dcterms:created>
  <dcterms:modified xsi:type="dcterms:W3CDTF">2022-12-02T23:53:51Z</dcterms:modified>
</cp:coreProperties>
</file>