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2/6/2025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0E4F14-30BD-81C3-6B8B-724837C137C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PT" dirty="0"/>
              <a:t>Metodologia </a:t>
            </a:r>
            <a:r>
              <a:rPr lang="pt-PT" dirty="0" err="1"/>
              <a:t>Kanban</a:t>
            </a:r>
            <a:endParaRPr lang="pt-PT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C6E6BFA-643C-DE13-836A-A75A99C116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PT" dirty="0"/>
              <a:t>Apresentado por:</a:t>
            </a:r>
          </a:p>
          <a:p>
            <a:r>
              <a:rPr lang="pt-PT" dirty="0"/>
              <a:t>Gabriel Birocci</a:t>
            </a:r>
          </a:p>
          <a:p>
            <a:r>
              <a:rPr lang="pt-PT" dirty="0"/>
              <a:t>Pedro Gonçalves </a:t>
            </a:r>
          </a:p>
        </p:txBody>
      </p:sp>
    </p:spTree>
    <p:extLst>
      <p:ext uri="{BB962C8B-B14F-4D97-AF65-F5344CB8AC3E}">
        <p14:creationId xmlns:p14="http://schemas.microsoft.com/office/powerpoint/2010/main" val="25164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AC6010-27A1-9882-59D1-0A5CF68F51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Kanban</a:t>
            </a:r>
            <a:r>
              <a:rPr lang="pt-PT" dirty="0"/>
              <a:t> - Introdução e Breve História</a:t>
            </a:r>
          </a:p>
        </p:txBody>
      </p:sp>
      <p:pic>
        <p:nvPicPr>
          <p:cNvPr id="6" name="Picture Placeholder 5">
            <a:extLst>
              <a:ext uri="{FF2B5EF4-FFF2-40B4-BE49-F238E27FC236}">
                <a16:creationId xmlns:a16="http://schemas.microsoft.com/office/drawing/2014/main" id="{9F516777-77D7-4FE6-28ED-C9CE4DFE7D03}"/>
              </a:ext>
            </a:extLst>
          </p:cNvPr>
          <p:cNvPicPr>
            <a:picLocks noGrp="1" noChangeAspect="1"/>
          </p:cNvPicPr>
          <p:nvPr>
            <p:ph type="pic" idx="1"/>
          </p:nvPr>
        </p:nvPicPr>
        <p:blipFill>
          <a:blip r:embed="rId2"/>
          <a:srcRect l="14614" r="14614"/>
          <a:stretch>
            <a:fillRect/>
          </a:stretch>
        </p:blipFill>
        <p:spPr>
          <a:xfrm>
            <a:off x="8118140" y="2153266"/>
            <a:ext cx="2574336" cy="3637934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CEFCE8-2A41-06C1-BCCF-431F3FA20AA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pt-PT" sz="2000" dirty="0"/>
              <a:t>Por que foi criado</a:t>
            </a:r>
          </a:p>
          <a:p>
            <a:endParaRPr lang="pt-PT" sz="2000" dirty="0"/>
          </a:p>
          <a:p>
            <a:r>
              <a:rPr lang="pt-PT" sz="2000" dirty="0"/>
              <a:t>Quem é </a:t>
            </a:r>
            <a:r>
              <a:rPr lang="pt-PT" sz="2000" dirty="0" err="1"/>
              <a:t>Taiichi</a:t>
            </a:r>
            <a:r>
              <a:rPr lang="pt-PT" sz="2000" dirty="0"/>
              <a:t> </a:t>
            </a:r>
            <a:r>
              <a:rPr lang="pt-PT" sz="2000" dirty="0" err="1"/>
              <a:t>Ohno</a:t>
            </a:r>
            <a:endParaRPr lang="pt-PT" sz="2000" dirty="0"/>
          </a:p>
          <a:p>
            <a:endParaRPr lang="pt-PT" sz="2000" dirty="0"/>
          </a:p>
          <a:p>
            <a:r>
              <a:rPr lang="pt-PT" sz="2000" dirty="0"/>
              <a:t>Onde foi criado</a:t>
            </a:r>
          </a:p>
        </p:txBody>
      </p:sp>
    </p:spTree>
    <p:extLst>
      <p:ext uri="{BB962C8B-B14F-4D97-AF65-F5344CB8AC3E}">
        <p14:creationId xmlns:p14="http://schemas.microsoft.com/office/powerpoint/2010/main" val="40490710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811B70-E95F-005B-A140-AA008BA9EF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 dirty="0" err="1"/>
              <a:t>Kanban</a:t>
            </a:r>
            <a:r>
              <a:rPr lang="pt-PT" dirty="0"/>
              <a:t> – Princípios 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D33795B-06FC-AB19-AC7A-764CADBA950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r>
              <a:rPr lang="pt-PT" dirty="0"/>
              <a:t>Visualizar o fluxo de trabalho</a:t>
            </a:r>
          </a:p>
          <a:p>
            <a:r>
              <a:rPr lang="pt-PT" dirty="0"/>
              <a:t>Limitar o WIP – (</a:t>
            </a:r>
            <a:r>
              <a:rPr lang="pt-PT" dirty="0" err="1"/>
              <a:t>Work</a:t>
            </a:r>
            <a:r>
              <a:rPr lang="pt-PT" dirty="0"/>
              <a:t> in </a:t>
            </a:r>
            <a:r>
              <a:rPr lang="pt-PT" dirty="0" err="1"/>
              <a:t>Progress</a:t>
            </a:r>
            <a:r>
              <a:rPr lang="pt-PT" dirty="0"/>
              <a:t>)</a:t>
            </a:r>
          </a:p>
          <a:p>
            <a:r>
              <a:rPr lang="pt-PT" dirty="0"/>
              <a:t>Gerenciar Fluxo</a:t>
            </a:r>
          </a:p>
          <a:p>
            <a:r>
              <a:rPr lang="pt-PT" dirty="0"/>
              <a:t>Definir regras </a:t>
            </a:r>
          </a:p>
          <a:p>
            <a:r>
              <a:rPr lang="pt-PT" dirty="0"/>
              <a:t>Ciclos de feedback</a:t>
            </a:r>
          </a:p>
          <a:p>
            <a:r>
              <a:rPr lang="pt-PT" dirty="0"/>
              <a:t>Adaptação continua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FC156A4F-BF62-D2D2-4FC7-DD8CBD21F3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759922"/>
            <a:ext cx="5129708" cy="34214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45002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64F4C-8477-5F94-91DE-678A79914C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284403-20E8-D6E9-1EB7-FCE7231635C3}"/>
              </a:ext>
            </a:extLst>
          </p:cNvPr>
          <p:cNvSpPr>
            <a:spLocks noGrp="1"/>
          </p:cNvSpPr>
          <p:nvPr>
            <p:ph type="pic" idx="1"/>
          </p:nvPr>
        </p:nvSpPr>
        <p:spPr/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540FD3-996D-74BA-CD2F-194FD71DC1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1345057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1803</TotalTime>
  <Words>52</Words>
  <Application>Microsoft Office PowerPoint</Application>
  <PresentationFormat>Widescreen</PresentationFormat>
  <Paragraphs>17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Tw Cen MT</vt:lpstr>
      <vt:lpstr>Circuit</vt:lpstr>
      <vt:lpstr>Metodologia Kanban</vt:lpstr>
      <vt:lpstr>Kanban - Introdução e Breve História</vt:lpstr>
      <vt:lpstr>Kanban – Princípios 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Gabriel Freire</dc:creator>
  <cp:lastModifiedBy>Gabriel Freire</cp:lastModifiedBy>
  <cp:revision>1</cp:revision>
  <dcterms:created xsi:type="dcterms:W3CDTF">2025-02-06T17:21:06Z</dcterms:created>
  <dcterms:modified xsi:type="dcterms:W3CDTF">2025-02-07T23:24:19Z</dcterms:modified>
</cp:coreProperties>
</file>