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3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A0F7B-7BB1-2B4C-A298-EDD7593CE24B}" type="datetimeFigureOut">
              <a:rPr lang="en-US" smtClean="0"/>
              <a:t>2014-10-10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2096-74BB-ED4B-98B5-CAF1E06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cess 20"/>
          <p:cNvSpPr/>
          <p:nvPr/>
        </p:nvSpPr>
        <p:spPr>
          <a:xfrm>
            <a:off x="4865805" y="1417638"/>
            <a:ext cx="3331838" cy="4708525"/>
          </a:xfrm>
          <a:prstGeom prst="flowChartProcess">
            <a:avLst/>
          </a:prstGeom>
          <a:effectLst>
            <a:glow rad="101600">
              <a:schemeClr val="tx1">
                <a:lumMod val="95000"/>
                <a:lumOff val="5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/>
          <p:cNvSpPr/>
          <p:nvPr/>
        </p:nvSpPr>
        <p:spPr>
          <a:xfrm>
            <a:off x="692759" y="1417638"/>
            <a:ext cx="3331838" cy="4708525"/>
          </a:xfrm>
          <a:prstGeom prst="flowChartProcess">
            <a:avLst/>
          </a:prstGeom>
          <a:effectLst>
            <a:glow rad="101600">
              <a:schemeClr val="tx1">
                <a:lumMod val="95000"/>
                <a:lumOff val="5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69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Login Screen and Main Screen</a:t>
            </a:r>
            <a:endParaRPr lang="en-US" dirty="0"/>
          </a:p>
        </p:txBody>
      </p:sp>
      <p:pic>
        <p:nvPicPr>
          <p:cNvPr id="7" name="Content Placeholder 6" descr="AA028233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" r="3805"/>
          <a:stretch>
            <a:fillRect/>
          </a:stretch>
        </p:blipFill>
        <p:spPr>
          <a:xfrm>
            <a:off x="1595304" y="1963101"/>
            <a:ext cx="1307685" cy="1465491"/>
          </a:xfrm>
        </p:spPr>
      </p:pic>
      <p:sp>
        <p:nvSpPr>
          <p:cNvPr id="9" name="TextBox 8"/>
          <p:cNvSpPr txBox="1"/>
          <p:nvPr/>
        </p:nvSpPr>
        <p:spPr>
          <a:xfrm rot="21169721">
            <a:off x="1621873" y="3298946"/>
            <a:ext cx="155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>
                <a:latin typeface="Apple Chancery"/>
                <a:cs typeface="Apple Chancery"/>
              </a:rPr>
              <a:t>YodelIt</a:t>
            </a:r>
            <a:r>
              <a:rPr lang="en-US" b="1" u="sng" dirty="0" smtClean="0">
                <a:latin typeface="Apple Chancery"/>
                <a:cs typeface="Apple Chancery"/>
              </a:rPr>
              <a:t>!</a:t>
            </a:r>
            <a:endParaRPr lang="en-US" b="1" u="sng" dirty="0">
              <a:latin typeface="Apple Chancery"/>
              <a:cs typeface="Apple Chancer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9040" y="4486774"/>
            <a:ext cx="13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71569" y="4588548"/>
            <a:ext cx="1208718" cy="2373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4500" y="5245565"/>
            <a:ext cx="2725313" cy="6259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01947" y="5374314"/>
            <a:ext cx="75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27485" y="2243840"/>
            <a:ext cx="2242342" cy="59293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Science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27485" y="3085673"/>
            <a:ext cx="2242342" cy="59293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7485" y="3917315"/>
            <a:ext cx="2242342" cy="59293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Life</a:t>
            </a:r>
          </a:p>
          <a:p>
            <a:pPr algn="ctr">
              <a:lnSpc>
                <a:spcPct val="13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27485" y="4772315"/>
            <a:ext cx="2242342" cy="59293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Food</a:t>
            </a:r>
          </a:p>
          <a:p>
            <a:pPr algn="ctr">
              <a:lnSpc>
                <a:spcPct val="13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 descr="AA0282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58" y="1526452"/>
            <a:ext cx="591814" cy="612758"/>
          </a:xfrm>
          <a:prstGeom prst="rect">
            <a:avLst/>
          </a:prstGeom>
        </p:spPr>
      </p:pic>
      <p:pic>
        <p:nvPicPr>
          <p:cNvPr id="25" name="Picture 2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82" y="1526452"/>
            <a:ext cx="634889" cy="567308"/>
          </a:xfrm>
          <a:prstGeom prst="rect">
            <a:avLst/>
          </a:prstGeom>
        </p:spPr>
      </p:pic>
      <p:sp>
        <p:nvSpPr>
          <p:cNvPr id="27" name="Left Arrow 26"/>
          <p:cNvSpPr/>
          <p:nvPr/>
        </p:nvSpPr>
        <p:spPr>
          <a:xfrm rot="19938195">
            <a:off x="7801987" y="-28322"/>
            <a:ext cx="1373763" cy="28919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pple Chancery"/>
              </a:rPr>
              <a:t>User Profile and Settings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20474932">
            <a:off x="-8068" y="2117380"/>
            <a:ext cx="1827253" cy="1438780"/>
          </a:xfrm>
          <a:prstGeom prst="rightArrow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pple Chancery"/>
              </a:rPr>
              <a:t>I know its not a goat! </a:t>
            </a:r>
            <a:endParaRPr lang="en-US" dirty="0">
              <a:solidFill>
                <a:schemeClr val="tx1"/>
              </a:solidFill>
              <a:latin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39638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cess 20"/>
          <p:cNvSpPr/>
          <p:nvPr/>
        </p:nvSpPr>
        <p:spPr>
          <a:xfrm>
            <a:off x="4865805" y="1417638"/>
            <a:ext cx="3331838" cy="4708525"/>
          </a:xfrm>
          <a:prstGeom prst="flowChartProcess">
            <a:avLst/>
          </a:prstGeom>
          <a:effectLst>
            <a:glow rad="101600">
              <a:schemeClr val="tx1">
                <a:lumMod val="95000"/>
                <a:lumOff val="5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/>
          <p:cNvSpPr/>
          <p:nvPr/>
        </p:nvSpPr>
        <p:spPr>
          <a:xfrm>
            <a:off x="692759" y="1417638"/>
            <a:ext cx="3331838" cy="4708525"/>
          </a:xfrm>
          <a:prstGeom prst="flowChartProcess">
            <a:avLst/>
          </a:prstGeom>
          <a:effectLst>
            <a:glow rad="101600">
              <a:schemeClr val="tx1">
                <a:lumMod val="95000"/>
                <a:lumOff val="5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7017"/>
            <a:ext cx="8229600" cy="1143000"/>
          </a:xfrm>
        </p:spPr>
        <p:txBody>
          <a:bodyPr/>
          <a:lstStyle/>
          <a:p>
            <a:r>
              <a:rPr lang="en-US" dirty="0" smtClean="0"/>
              <a:t>Profile and Certain Topic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1169721">
            <a:off x="808666" y="1564631"/>
            <a:ext cx="145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>
                <a:latin typeface="Apple Chancery"/>
                <a:cs typeface="Apple Chancery"/>
              </a:rPr>
              <a:t>YodelIt</a:t>
            </a:r>
            <a:r>
              <a:rPr lang="en-US" b="1" u="sng" dirty="0" smtClean="0">
                <a:latin typeface="Apple Chancery"/>
                <a:cs typeface="Apple Chancery"/>
              </a:rPr>
              <a:t>!</a:t>
            </a:r>
            <a:endParaRPr lang="en-US" b="1" u="sng" dirty="0">
              <a:latin typeface="Apple Chancery"/>
              <a:cs typeface="Apple Chancery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47491" y="1475890"/>
            <a:ext cx="1082908" cy="1122507"/>
            <a:chOff x="919040" y="2176591"/>
            <a:chExt cx="1082908" cy="1122507"/>
          </a:xfrm>
        </p:grpSpPr>
        <p:sp>
          <p:nvSpPr>
            <p:cNvPr id="23" name="Frame 22"/>
            <p:cNvSpPr/>
            <p:nvPr/>
          </p:nvSpPr>
          <p:spPr>
            <a:xfrm>
              <a:off x="919040" y="2176591"/>
              <a:ext cx="1082908" cy="1122507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glow>
                <a:schemeClr val="tx1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endParaRPr lang="en-US"/>
            </a:p>
          </p:txBody>
        </p:sp>
        <p:pic>
          <p:nvPicPr>
            <p:cNvPr id="5" name="Picture 4" descr="WL0027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031" y="2176592"/>
              <a:ext cx="666820" cy="108729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781696" y="2598397"/>
            <a:ext cx="3242901" cy="342555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Username: </a:t>
            </a:r>
            <a:r>
              <a:rPr lang="en-US" dirty="0" err="1" smtClean="0"/>
              <a:t>purrincess_with_catitude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Name: Tibby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Favorites: 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-How to make your own Cat Food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Questions Asked: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What is the best way to catch a mouse?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Sort topics by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Day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dirty="0" smtClean="0">
                <a:sym typeface="Wingdings"/>
              </a:rPr>
              <a:t> Month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1079608">
            <a:off x="5096724" y="1535633"/>
            <a:ext cx="159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pple Chancery"/>
                <a:cs typeface="Apple Chancery"/>
              </a:rPr>
              <a:t>Food</a:t>
            </a:r>
            <a:endParaRPr lang="en-US" sz="2400" b="1" u="sng" dirty="0">
              <a:latin typeface="Apple Chancery"/>
              <a:cs typeface="Apple Chancery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5071061" y="1883444"/>
            <a:ext cx="3126581" cy="2091157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Rodney Rabbit Yodeled: I am getting sick of my old carrot soup recipe, any ideas on how I can spice it up?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7" name="Picture 26" descr="AA0274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07" y="1519994"/>
            <a:ext cx="973354" cy="1313195"/>
          </a:xfrm>
          <a:prstGeom prst="rect">
            <a:avLst/>
          </a:prstGeom>
        </p:spPr>
      </p:pic>
      <p:sp>
        <p:nvSpPr>
          <p:cNvPr id="28" name="Oval Callout 27"/>
          <p:cNvSpPr/>
          <p:nvPr/>
        </p:nvSpPr>
        <p:spPr>
          <a:xfrm>
            <a:off x="4964579" y="4106565"/>
            <a:ext cx="2160746" cy="822438"/>
          </a:xfrm>
          <a:prstGeom prst="wedgeEllipseCallou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Tibby echoed: Have you tried Catnip?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0" name="Picture 29" descr="WL0027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05" y="4106565"/>
            <a:ext cx="511508" cy="8340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964579" y="5530136"/>
            <a:ext cx="2210228" cy="493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Enter Echo Here: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25201" y="5530137"/>
            <a:ext cx="822960" cy="4782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EchoIt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miley Face 32"/>
          <p:cNvSpPr/>
          <p:nvPr/>
        </p:nvSpPr>
        <p:spPr>
          <a:xfrm>
            <a:off x="6764205" y="3432066"/>
            <a:ext cx="560996" cy="542535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6052815" y="3414758"/>
            <a:ext cx="560996" cy="559843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eft Arrow 34"/>
          <p:cNvSpPr/>
          <p:nvPr/>
        </p:nvSpPr>
        <p:spPr>
          <a:xfrm rot="2047827">
            <a:off x="6308261" y="3863625"/>
            <a:ext cx="2814506" cy="1866828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Users Click on the Up-vote Or Down Vote Buttons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7150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cess 7"/>
          <p:cNvSpPr/>
          <p:nvPr/>
        </p:nvSpPr>
        <p:spPr>
          <a:xfrm>
            <a:off x="692759" y="1417638"/>
            <a:ext cx="3331838" cy="4708525"/>
          </a:xfrm>
          <a:prstGeom prst="flowChartProcess">
            <a:avLst/>
          </a:prstGeom>
          <a:effectLst>
            <a:glow rad="101600">
              <a:schemeClr val="tx1">
                <a:lumMod val="95000"/>
                <a:lumOff val="5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7017"/>
            <a:ext cx="8229600" cy="1143000"/>
          </a:xfrm>
        </p:spPr>
        <p:txBody>
          <a:bodyPr/>
          <a:lstStyle/>
          <a:p>
            <a:r>
              <a:rPr lang="en-US" dirty="0" smtClean="0"/>
              <a:t>Multiple Questions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1169721">
            <a:off x="1496654" y="1564630"/>
            <a:ext cx="145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pple Chancery"/>
                <a:cs typeface="Apple Chancery"/>
              </a:rPr>
              <a:t>Food</a:t>
            </a:r>
            <a:endParaRPr lang="en-US" b="1" u="sng" dirty="0">
              <a:latin typeface="Apple Chancery"/>
              <a:cs typeface="Apple Chancery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0949" y="2325052"/>
            <a:ext cx="2786652" cy="822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Rodney Rabbit: I am getting sick of my old carrot soup recipe….,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0949" y="3411032"/>
            <a:ext cx="2786652" cy="822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700" dirty="0" smtClean="0">
                <a:solidFill>
                  <a:schemeClr val="tx1"/>
                </a:solidFill>
              </a:rPr>
              <a:t>Mary Cow: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This is a great beef free stir fry that want to share.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23519" y="4477346"/>
            <a:ext cx="2786652" cy="822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Tibby: How to make Homemade Cat Food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Content Placeholder 6" descr="AA028233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" r="3805"/>
          <a:stretch>
            <a:fillRect/>
          </a:stretch>
        </p:blipFill>
        <p:spPr>
          <a:xfrm>
            <a:off x="692759" y="1460017"/>
            <a:ext cx="776925" cy="870681"/>
          </a:xfrm>
        </p:spPr>
      </p:pic>
      <p:sp>
        <p:nvSpPr>
          <p:cNvPr id="29" name="Left Arrow 28"/>
          <p:cNvSpPr/>
          <p:nvPr/>
        </p:nvSpPr>
        <p:spPr>
          <a:xfrm>
            <a:off x="3661725" y="1864084"/>
            <a:ext cx="4189538" cy="185365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Users Click on Text Boxes to expand and see other comments, up-votes etc.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8926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179</Words>
  <Application>Microsoft Macintosh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Login Screen and Main Screen</vt:lpstr>
      <vt:lpstr>Profile and Certain Topic Page</vt:lpstr>
      <vt:lpstr>Multiple Questions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Brown</dc:creator>
  <cp:lastModifiedBy>Leah Brown</cp:lastModifiedBy>
  <cp:revision>11</cp:revision>
  <dcterms:created xsi:type="dcterms:W3CDTF">2014-10-11T02:39:49Z</dcterms:created>
  <dcterms:modified xsi:type="dcterms:W3CDTF">2014-10-11T04:23:12Z</dcterms:modified>
</cp:coreProperties>
</file>