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3DD"/>
    <a:srgbClr val="2CA2DD"/>
    <a:srgbClr val="2B62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12" autoAdjust="0"/>
  </p:normalViewPr>
  <p:slideViewPr>
    <p:cSldViewPr snapToGrid="0" snapToObjects="1">
      <p:cViewPr varScale="1">
        <p:scale>
          <a:sx n="75" d="100"/>
          <a:sy n="75" d="100"/>
        </p:scale>
        <p:origin x="-20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A8AAB-2FDA-F14D-8731-7A5776A7C94C}" type="datetimeFigureOut">
              <a:rPr lang="en-US" smtClean="0"/>
              <a:t>14-11-20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41953-C2EE-4948-BFDD-5CAB7FEFBC64}" type="slidenum">
              <a:rPr lang="en-US" smtClean="0"/>
              <a:t>‹#›</a:t>
            </a:fld>
            <a:endParaRPr lang="en-US"/>
          </a:p>
        </p:txBody>
      </p:sp>
    </p:spTree>
    <p:extLst>
      <p:ext uri="{BB962C8B-B14F-4D97-AF65-F5344CB8AC3E}">
        <p14:creationId xmlns:p14="http://schemas.microsoft.com/office/powerpoint/2010/main" val="35723753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We are here today to introduce to you a new and exciting android application project! </a:t>
            </a:r>
            <a:r>
              <a:rPr lang="en-US" baseline="0" dirty="0" err="1" smtClean="0"/>
              <a:t>YodelIt</a:t>
            </a:r>
            <a:r>
              <a:rPr lang="en-US" baseline="0" dirty="0" smtClean="0"/>
              <a:t>! But, before we get any further, we just want to take a quick moment to introduce ourselves!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a:t>
            </a:fld>
            <a:endParaRPr lang="en-US"/>
          </a:p>
        </p:txBody>
      </p:sp>
    </p:spTree>
    <p:extLst>
      <p:ext uri="{BB962C8B-B14F-4D97-AF65-F5344CB8AC3E}">
        <p14:creationId xmlns:p14="http://schemas.microsoft.com/office/powerpoint/2010/main" val="233158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we first heard</a:t>
            </a:r>
            <a:r>
              <a:rPr lang="en-US" baseline="0" dirty="0" smtClean="0"/>
              <a:t> about the requirements for this programming project, the first question that we asked ourselves was how can we make this application unique and different from all the others. We took a little bit of time, and found out that there are just a little over 1.4 million apps on the Play store! That is huge number, and it just keeps on getting bigger! Approximately about 50 000 new apps are added to the app store monthly! (http://</a:t>
            </a:r>
            <a:r>
              <a:rPr lang="en-US" baseline="0" dirty="0" err="1" smtClean="0"/>
              <a:t>www.appbrain.com</a:t>
            </a:r>
            <a:r>
              <a:rPr lang="en-US" baseline="0" dirty="0" smtClean="0"/>
              <a:t>/stats/number-of-android-apps) Now, with that much of a market, it becomes very difficult to get any attention whatsoever from consumers. And yet, there are some apps that are picked up by a sizeable percentage of users almost immediately! So, what exactly is the difference between these top 100 or so apps, and the remaining 1.4 million? The answer my friends is brand. It’s all about how we brand something. Our world looks for the new and interesting. Not the same, old repetitions. Why did Facebook and Twitter hit it big? Because, let’s face it, there are other companies out there that do exactly the same thing. The difference is in the lexicon, the jargon that makes members feel a sense of community. And that’s exactly what </a:t>
            </a:r>
            <a:r>
              <a:rPr lang="en-US" baseline="0" dirty="0" err="1" smtClean="0"/>
              <a:t>YodelIt</a:t>
            </a:r>
            <a:r>
              <a:rPr lang="en-US" baseline="0" dirty="0" smtClean="0"/>
              <a:t> aims to do. After a lot of thinking, </a:t>
            </a:r>
            <a:r>
              <a:rPr lang="en-US" baseline="0" dirty="0" err="1" smtClean="0"/>
              <a:t>Aedan</a:t>
            </a:r>
            <a:r>
              <a:rPr lang="en-US" baseline="0" dirty="0" smtClean="0"/>
              <a:t>, came up with the fabulous idea about goats! Now, I know what you’re all thinking. How do goats fit into a question and answer app? And that my friends is where the beauty of this app lies. Let’s take a moment to think ourselves over to the Swiss Alps. Pristine snow, awesome skiing, and a very rich culture. Now, let’s think ourselves back to the app with a bit of a Swiss influence. Let’s say I want to ask a question. Too 1973, eh? Instead, I’ll yodel it over. And my good friends on the </a:t>
            </a:r>
            <a:r>
              <a:rPr lang="en-US" baseline="0" dirty="0" err="1" smtClean="0"/>
              <a:t>interweb</a:t>
            </a:r>
            <a:r>
              <a:rPr lang="en-US" baseline="0" dirty="0" smtClean="0"/>
              <a:t> will echo something back to me. New lexicon, new terminology. Something to set this app apart from the rest. But it just doesn’t stop there. Let’s take you through the app to see more.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2</a:t>
            </a:fld>
            <a:endParaRPr lang="en-US"/>
          </a:p>
        </p:txBody>
      </p:sp>
    </p:spTree>
    <p:extLst>
      <p:ext uri="{BB962C8B-B14F-4D97-AF65-F5344CB8AC3E}">
        <p14:creationId xmlns:p14="http://schemas.microsoft.com/office/powerpoint/2010/main" val="311408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51675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118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8749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0337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9ED3922-3612-1C4B-96B2-634F7CE1C868}" type="datetimeFigureOut">
              <a:rPr lang="en-US" smtClean="0"/>
              <a:t>14-11-20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3004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9ED3922-3612-1C4B-96B2-634F7CE1C868}" type="datetimeFigureOut">
              <a:rPr lang="en-US" smtClean="0"/>
              <a:t>14-11-20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84835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9ED3922-3612-1C4B-96B2-634F7CE1C868}" type="datetimeFigureOut">
              <a:rPr lang="en-US" smtClean="0"/>
              <a:t>14-11-20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230924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9ED3922-3612-1C4B-96B2-634F7CE1C868}" type="datetimeFigureOut">
              <a:rPr lang="en-US" smtClean="0"/>
              <a:t>14-11-20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7085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D3922-3612-1C4B-96B2-634F7CE1C868}" type="datetimeFigureOut">
              <a:rPr lang="en-US" smtClean="0"/>
              <a:t>14-11-20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29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712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511820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3922-3612-1C4B-96B2-634F7CE1C868}" type="datetimeFigureOut">
              <a:rPr lang="en-US" smtClean="0"/>
              <a:t>14-11-20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9CB5-CB14-E049-9C68-AF615C525918}" type="slidenum">
              <a:rPr lang="en-US" smtClean="0"/>
              <a:t>‹#›</a:t>
            </a:fld>
            <a:endParaRPr lang="en-US"/>
          </a:p>
        </p:txBody>
      </p:sp>
    </p:spTree>
    <p:extLst>
      <p:ext uri="{BB962C8B-B14F-4D97-AF65-F5344CB8AC3E}">
        <p14:creationId xmlns:p14="http://schemas.microsoft.com/office/powerpoint/2010/main" val="180002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214"/>
          <p:cNvSpPr/>
          <p:nvPr/>
        </p:nvSpPr>
        <p:spPr>
          <a:xfrm>
            <a:off x="0" y="-91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4" name="Group 213"/>
          <p:cNvGrpSpPr/>
          <p:nvPr/>
        </p:nvGrpSpPr>
        <p:grpSpPr>
          <a:xfrm>
            <a:off x="147304" y="175544"/>
            <a:ext cx="9131679" cy="6606814"/>
            <a:chOff x="147304" y="175544"/>
            <a:chExt cx="9131679" cy="6606814"/>
          </a:xfrm>
        </p:grpSpPr>
        <p:sp>
          <p:nvSpPr>
            <p:cNvPr id="18" name="Right Triangle 17"/>
            <p:cNvSpPr/>
            <p:nvPr/>
          </p:nvSpPr>
          <p:spPr>
            <a:xfrm rot="1440107">
              <a:off x="21285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p:cNvSpPr/>
            <p:nvPr/>
          </p:nvSpPr>
          <p:spPr>
            <a:xfrm rot="1945215">
              <a:off x="19954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3867000">
              <a:off x="35439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p:cNvSpPr/>
            <p:nvPr/>
          </p:nvSpPr>
          <p:spPr>
            <a:xfrm rot="20725757" flipH="1">
              <a:off x="58688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72521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93319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1819965" y="583683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1806658" y="5108442"/>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1961509" y="4454715"/>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Triangle 29"/>
            <p:cNvSpPr/>
            <p:nvPr/>
          </p:nvSpPr>
          <p:spPr>
            <a:xfrm rot="20725757" flipH="1">
              <a:off x="2193994" y="53912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2208847" flipH="1" flipV="1">
              <a:off x="2332328" y="4738120"/>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Triangle 31"/>
            <p:cNvSpPr/>
            <p:nvPr/>
          </p:nvSpPr>
          <p:spPr>
            <a:xfrm flipH="1">
              <a:off x="2540311" y="6402866"/>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1440107">
              <a:off x="3432969" y="583684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1945215">
              <a:off x="3419662" y="510844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rot="3867000">
              <a:off x="3574513" y="445471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ight Triangle 35"/>
            <p:cNvSpPr/>
            <p:nvPr/>
          </p:nvSpPr>
          <p:spPr>
            <a:xfrm rot="20725757" flipH="1">
              <a:off x="3806998" y="5391218"/>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Isosceles Triangle 36"/>
            <p:cNvSpPr/>
            <p:nvPr/>
          </p:nvSpPr>
          <p:spPr>
            <a:xfrm rot="2208847" flipH="1" flipV="1">
              <a:off x="3945332" y="4738122"/>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flipH="1">
              <a:off x="4153315" y="6402868"/>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ight Triangle 38"/>
            <p:cNvSpPr/>
            <p:nvPr/>
          </p:nvSpPr>
          <p:spPr>
            <a:xfrm rot="1440107">
              <a:off x="504008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p:cNvSpPr/>
            <p:nvPr/>
          </p:nvSpPr>
          <p:spPr>
            <a:xfrm rot="1945215">
              <a:off x="502677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40"/>
            <p:cNvSpPr/>
            <p:nvPr/>
          </p:nvSpPr>
          <p:spPr>
            <a:xfrm rot="3867000">
              <a:off x="518162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20725757" flipH="1">
              <a:off x="541411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2208847" flipH="1" flipV="1">
              <a:off x="555244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flipH="1">
              <a:off x="576042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ight Triangle 68"/>
            <p:cNvSpPr/>
            <p:nvPr/>
          </p:nvSpPr>
          <p:spPr>
            <a:xfrm rot="1440107">
              <a:off x="199062" y="360221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Isosceles Triangle 69"/>
            <p:cNvSpPr/>
            <p:nvPr/>
          </p:nvSpPr>
          <p:spPr>
            <a:xfrm rot="1945215">
              <a:off x="185755" y="287381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Isosceles Triangle 70"/>
            <p:cNvSpPr/>
            <p:nvPr/>
          </p:nvSpPr>
          <p:spPr>
            <a:xfrm rot="3867000">
              <a:off x="340606" y="222008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ight Triangle 71"/>
            <p:cNvSpPr/>
            <p:nvPr/>
          </p:nvSpPr>
          <p:spPr>
            <a:xfrm rot="20725757" flipH="1">
              <a:off x="573091" y="3156589"/>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Isosceles Triangle 72"/>
            <p:cNvSpPr/>
            <p:nvPr/>
          </p:nvSpPr>
          <p:spPr>
            <a:xfrm rot="2208847" flipH="1" flipV="1">
              <a:off x="711425" y="2503493"/>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flipH="1">
              <a:off x="919408" y="416823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ight Triangle 74"/>
            <p:cNvSpPr/>
            <p:nvPr/>
          </p:nvSpPr>
          <p:spPr>
            <a:xfrm rot="1440107">
              <a:off x="1806175" y="360221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Isosceles Triangle 75"/>
            <p:cNvSpPr/>
            <p:nvPr/>
          </p:nvSpPr>
          <p:spPr>
            <a:xfrm rot="1945215">
              <a:off x="1792868" y="287381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Isosceles Triangle 76"/>
            <p:cNvSpPr/>
            <p:nvPr/>
          </p:nvSpPr>
          <p:spPr>
            <a:xfrm rot="3867000">
              <a:off x="1947719" y="222008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ight Triangle 92"/>
            <p:cNvSpPr/>
            <p:nvPr/>
          </p:nvSpPr>
          <p:spPr>
            <a:xfrm rot="1440107">
              <a:off x="20180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Isosceles Triangle 93"/>
            <p:cNvSpPr/>
            <p:nvPr/>
          </p:nvSpPr>
          <p:spPr>
            <a:xfrm rot="1945215">
              <a:off x="18849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Isosceles Triangle 94"/>
            <p:cNvSpPr/>
            <p:nvPr/>
          </p:nvSpPr>
          <p:spPr>
            <a:xfrm rot="3867000">
              <a:off x="34334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Triangle 95"/>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Isosceles Triangle 96"/>
            <p:cNvSpPr/>
            <p:nvPr/>
          </p:nvSpPr>
          <p:spPr>
            <a:xfrm rot="2208847" flipH="1" flipV="1">
              <a:off x="71416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ight Triangle 97"/>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ight Triangle 98"/>
            <p:cNvSpPr/>
            <p:nvPr/>
          </p:nvSpPr>
          <p:spPr>
            <a:xfrm rot="1440107">
              <a:off x="1808917" y="1366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Isosceles Triangle 99"/>
            <p:cNvSpPr/>
            <p:nvPr/>
          </p:nvSpPr>
          <p:spPr>
            <a:xfrm rot="1945215">
              <a:off x="1795610" y="638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Isosceles Triangle 100"/>
            <p:cNvSpPr/>
            <p:nvPr/>
          </p:nvSpPr>
          <p:spPr>
            <a:xfrm rot="3867000">
              <a:off x="1950461" y="-1552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Triangle 101"/>
            <p:cNvSpPr/>
            <p:nvPr/>
          </p:nvSpPr>
          <p:spPr>
            <a:xfrm rot="20725757" flipH="1">
              <a:off x="2182946" y="920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Isosceles Triangle 102"/>
            <p:cNvSpPr/>
            <p:nvPr/>
          </p:nvSpPr>
          <p:spPr>
            <a:xfrm rot="2208847" flipH="1" flipV="1">
              <a:off x="2321280" y="267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Triangle 103"/>
            <p:cNvSpPr/>
            <p:nvPr/>
          </p:nvSpPr>
          <p:spPr>
            <a:xfrm flipH="1">
              <a:off x="2529263" y="1932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Triangle 104"/>
            <p:cNvSpPr/>
            <p:nvPr/>
          </p:nvSpPr>
          <p:spPr>
            <a:xfrm rot="1440107">
              <a:off x="3421921" y="136660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Isosceles Triangle 105"/>
            <p:cNvSpPr/>
            <p:nvPr/>
          </p:nvSpPr>
          <p:spPr>
            <a:xfrm rot="1945215">
              <a:off x="3408614" y="63820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Isosceles Triangle 106"/>
            <p:cNvSpPr/>
            <p:nvPr/>
          </p:nvSpPr>
          <p:spPr>
            <a:xfrm rot="3867000">
              <a:off x="3563465" y="-1551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Triangle 107"/>
            <p:cNvSpPr/>
            <p:nvPr/>
          </p:nvSpPr>
          <p:spPr>
            <a:xfrm rot="20725757" flipH="1">
              <a:off x="3795950" y="92098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Isosceles Triangle 108"/>
            <p:cNvSpPr/>
            <p:nvPr/>
          </p:nvSpPr>
          <p:spPr>
            <a:xfrm rot="2208847" flipH="1" flipV="1">
              <a:off x="3934284" y="26788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Triangle 109"/>
            <p:cNvSpPr/>
            <p:nvPr/>
          </p:nvSpPr>
          <p:spPr>
            <a:xfrm flipH="1">
              <a:off x="4142267" y="193263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Triangle 110"/>
            <p:cNvSpPr/>
            <p:nvPr/>
          </p:nvSpPr>
          <p:spPr>
            <a:xfrm rot="1440107">
              <a:off x="502903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Isosceles Triangle 111"/>
            <p:cNvSpPr/>
            <p:nvPr/>
          </p:nvSpPr>
          <p:spPr>
            <a:xfrm rot="1945215">
              <a:off x="501572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Isosceles Triangle 112"/>
            <p:cNvSpPr/>
            <p:nvPr/>
          </p:nvSpPr>
          <p:spPr>
            <a:xfrm rot="3867000">
              <a:off x="517057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Triangle 113"/>
            <p:cNvSpPr/>
            <p:nvPr/>
          </p:nvSpPr>
          <p:spPr>
            <a:xfrm rot="20725757" flipH="1">
              <a:off x="540306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Isosceles Triangle 114"/>
            <p:cNvSpPr/>
            <p:nvPr/>
          </p:nvSpPr>
          <p:spPr>
            <a:xfrm rot="2208847" flipH="1" flipV="1">
              <a:off x="554139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ight Triangle 115"/>
            <p:cNvSpPr/>
            <p:nvPr/>
          </p:nvSpPr>
          <p:spPr>
            <a:xfrm flipH="1">
              <a:off x="574938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ight Triangle 140"/>
            <p:cNvSpPr/>
            <p:nvPr/>
          </p:nvSpPr>
          <p:spPr>
            <a:xfrm rot="1440107">
              <a:off x="6640955" y="5834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Isosceles Triangle 141"/>
            <p:cNvSpPr/>
            <p:nvPr/>
          </p:nvSpPr>
          <p:spPr>
            <a:xfrm rot="1945215">
              <a:off x="6627648" y="5106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Isosceles Triangle 142"/>
            <p:cNvSpPr/>
            <p:nvPr/>
          </p:nvSpPr>
          <p:spPr>
            <a:xfrm rot="3867000">
              <a:off x="6782499" y="445247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Triangle 143"/>
            <p:cNvSpPr/>
            <p:nvPr/>
          </p:nvSpPr>
          <p:spPr>
            <a:xfrm rot="20725757" flipH="1">
              <a:off x="7014984" y="5388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Isosceles Triangle 144"/>
            <p:cNvSpPr/>
            <p:nvPr/>
          </p:nvSpPr>
          <p:spPr>
            <a:xfrm rot="2208847" flipH="1" flipV="1">
              <a:off x="7153318" y="4735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ight Triangle 145"/>
            <p:cNvSpPr/>
            <p:nvPr/>
          </p:nvSpPr>
          <p:spPr>
            <a:xfrm flipH="1">
              <a:off x="7361301" y="6400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ight Triangle 146"/>
            <p:cNvSpPr/>
            <p:nvPr/>
          </p:nvSpPr>
          <p:spPr>
            <a:xfrm rot="1440107">
              <a:off x="8248068" y="583460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Isosceles Triangle 147"/>
            <p:cNvSpPr/>
            <p:nvPr/>
          </p:nvSpPr>
          <p:spPr>
            <a:xfrm rot="1945215">
              <a:off x="8234761" y="510620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Isosceles Triangle 148"/>
            <p:cNvSpPr/>
            <p:nvPr/>
          </p:nvSpPr>
          <p:spPr>
            <a:xfrm rot="3867000">
              <a:off x="8389612" y="445247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ight Triangle 164"/>
            <p:cNvSpPr/>
            <p:nvPr/>
          </p:nvSpPr>
          <p:spPr>
            <a:xfrm rot="1440107">
              <a:off x="6627165" y="359997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Isosceles Triangle 165"/>
            <p:cNvSpPr/>
            <p:nvPr/>
          </p:nvSpPr>
          <p:spPr>
            <a:xfrm rot="1945215">
              <a:off x="6613858" y="287157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Isosceles Triangle 166"/>
            <p:cNvSpPr/>
            <p:nvPr/>
          </p:nvSpPr>
          <p:spPr>
            <a:xfrm rot="3867000">
              <a:off x="6768709" y="221785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ight Triangle 167"/>
            <p:cNvSpPr/>
            <p:nvPr/>
          </p:nvSpPr>
          <p:spPr>
            <a:xfrm rot="20725757" flipH="1">
              <a:off x="7001194" y="315435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Isosceles Triangle 168"/>
            <p:cNvSpPr/>
            <p:nvPr/>
          </p:nvSpPr>
          <p:spPr>
            <a:xfrm rot="2208847" flipH="1" flipV="1">
              <a:off x="7139528" y="250125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ight Triangle 169"/>
            <p:cNvSpPr/>
            <p:nvPr/>
          </p:nvSpPr>
          <p:spPr>
            <a:xfrm flipH="1">
              <a:off x="7347511" y="416600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ight Triangle 170"/>
            <p:cNvSpPr/>
            <p:nvPr/>
          </p:nvSpPr>
          <p:spPr>
            <a:xfrm rot="1440107">
              <a:off x="8234278" y="359997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Isosceles Triangle 171"/>
            <p:cNvSpPr/>
            <p:nvPr/>
          </p:nvSpPr>
          <p:spPr>
            <a:xfrm rot="1945215">
              <a:off x="8220971" y="287157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Isosceles Triangle 172"/>
            <p:cNvSpPr/>
            <p:nvPr/>
          </p:nvSpPr>
          <p:spPr>
            <a:xfrm rot="3867000">
              <a:off x="8375822" y="221785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ight Triangle 188"/>
            <p:cNvSpPr/>
            <p:nvPr/>
          </p:nvSpPr>
          <p:spPr>
            <a:xfrm rot="1440107">
              <a:off x="6629907" y="1364366"/>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Isosceles Triangle 189"/>
            <p:cNvSpPr/>
            <p:nvPr/>
          </p:nvSpPr>
          <p:spPr>
            <a:xfrm rot="1945215">
              <a:off x="6616600" y="63597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Isosceles Triangle 190"/>
            <p:cNvSpPr/>
            <p:nvPr/>
          </p:nvSpPr>
          <p:spPr>
            <a:xfrm rot="3867000">
              <a:off x="6771451" y="-1775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ight Triangle 191"/>
            <p:cNvSpPr/>
            <p:nvPr/>
          </p:nvSpPr>
          <p:spPr>
            <a:xfrm rot="20725757" flipH="1">
              <a:off x="7003936" y="918744"/>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Isosceles Triangle 192"/>
            <p:cNvSpPr/>
            <p:nvPr/>
          </p:nvSpPr>
          <p:spPr>
            <a:xfrm rot="2208847" flipH="1" flipV="1">
              <a:off x="7142270" y="265648"/>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ight Triangle 193"/>
            <p:cNvSpPr/>
            <p:nvPr/>
          </p:nvSpPr>
          <p:spPr>
            <a:xfrm flipH="1">
              <a:off x="7350253" y="1930394"/>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ight Triangle 194"/>
            <p:cNvSpPr/>
            <p:nvPr/>
          </p:nvSpPr>
          <p:spPr>
            <a:xfrm rot="1440107">
              <a:off x="8237020" y="1364365"/>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Isosceles Triangle 195"/>
            <p:cNvSpPr/>
            <p:nvPr/>
          </p:nvSpPr>
          <p:spPr>
            <a:xfrm rot="1945215">
              <a:off x="8223713" y="63596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Isosceles Triangle 196"/>
            <p:cNvSpPr/>
            <p:nvPr/>
          </p:nvSpPr>
          <p:spPr>
            <a:xfrm rot="3867000">
              <a:off x="8378564" y="-1775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6" name="TextBox 215"/>
          <p:cNvSpPr txBox="1"/>
          <p:nvPr/>
        </p:nvSpPr>
        <p:spPr>
          <a:xfrm flipH="1">
            <a:off x="2659648" y="2863281"/>
            <a:ext cx="4309037" cy="1107996"/>
          </a:xfrm>
          <a:prstGeom prst="rect">
            <a:avLst/>
          </a:prstGeom>
          <a:noFill/>
        </p:spPr>
        <p:txBody>
          <a:bodyPr wrap="square" rtlCol="0">
            <a:spAutoFit/>
          </a:bodyPr>
          <a:lstStyle/>
          <a:p>
            <a:r>
              <a:rPr lang="en-US" sz="6600" dirty="0" smtClean="0">
                <a:solidFill>
                  <a:schemeClr val="tx2">
                    <a:lumMod val="75000"/>
                  </a:schemeClr>
                </a:solidFill>
                <a:latin typeface="Rockwell Extra Bold"/>
                <a:cs typeface="Rockwell Extra Bold"/>
              </a:rPr>
              <a:t>Y</a:t>
            </a:r>
            <a:r>
              <a:rPr lang="en-US" sz="6600" i="0" dirty="0" smtClean="0">
                <a:solidFill>
                  <a:schemeClr val="tx2">
                    <a:lumMod val="75000"/>
                  </a:schemeClr>
                </a:solidFill>
                <a:latin typeface="Rockwell Extra Bold"/>
                <a:ea typeface="Lucida Grande"/>
                <a:cs typeface="Rockwell Extra Bold"/>
              </a:rPr>
              <a:t>ö</a:t>
            </a:r>
            <a:r>
              <a:rPr lang="en-US" sz="6600" dirty="0" smtClean="0">
                <a:solidFill>
                  <a:schemeClr val="tx2">
                    <a:lumMod val="75000"/>
                  </a:schemeClr>
                </a:solidFill>
                <a:latin typeface="Rockwell Extra Bold"/>
                <a:cs typeface="Rockwell Extra Bold"/>
              </a:rPr>
              <a:t>delIt</a:t>
            </a:r>
            <a:endParaRPr lang="en-US" sz="6600" dirty="0">
              <a:solidFill>
                <a:schemeClr val="tx2">
                  <a:lumMod val="75000"/>
                </a:schemeClr>
              </a:solidFill>
              <a:latin typeface="Rockwell Extra Bold"/>
              <a:cs typeface="Rockwell Extra Bold"/>
            </a:endParaRPr>
          </a:p>
        </p:txBody>
      </p:sp>
    </p:spTree>
    <p:extLst>
      <p:ext uri="{BB962C8B-B14F-4D97-AF65-F5344CB8AC3E}">
        <p14:creationId xmlns:p14="http://schemas.microsoft.com/office/powerpoint/2010/main" val="32772662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Inception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0265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TotalTime>
  <Words>459</Words>
  <Application>Microsoft Macintosh PowerPoint</Application>
  <PresentationFormat>On-screen Show (4:3)</PresentationFormat>
  <Paragraphs>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Inception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Chaggar</dc:creator>
  <cp:lastModifiedBy>G Chaggar</cp:lastModifiedBy>
  <cp:revision>13</cp:revision>
  <dcterms:created xsi:type="dcterms:W3CDTF">2014-11-20T19:27:06Z</dcterms:created>
  <dcterms:modified xsi:type="dcterms:W3CDTF">2014-11-21T06:07:29Z</dcterms:modified>
</cp:coreProperties>
</file>