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3DD"/>
    <a:srgbClr val="2CA2DD"/>
    <a:srgbClr val="2B6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/>
          <p:cNvSpPr/>
          <p:nvPr/>
        </p:nvSpPr>
        <p:spPr>
          <a:xfrm>
            <a:off x="0" y="-911"/>
            <a:ext cx="9157655" cy="6845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47304" y="175544"/>
            <a:ext cx="9131679" cy="6606814"/>
            <a:chOff x="147304" y="175544"/>
            <a:chExt cx="9131679" cy="6606814"/>
          </a:xfrm>
        </p:grpSpPr>
        <p:sp>
          <p:nvSpPr>
            <p:cNvPr id="18" name="Right Triangle 17"/>
            <p:cNvSpPr/>
            <p:nvPr/>
          </p:nvSpPr>
          <p:spPr>
            <a:xfrm rot="1440107">
              <a:off x="21285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945215">
              <a:off x="19954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3867000">
              <a:off x="35439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rot="20725757" flipH="1">
              <a:off x="58688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2208847" flipH="1" flipV="1">
              <a:off x="72521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93319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440107">
              <a:off x="1819965" y="5836838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945215">
              <a:off x="1806658" y="5108442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3867000">
              <a:off x="1961509" y="4454715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rot="20725757" flipH="1">
              <a:off x="2193994" y="5391216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2208847" flipH="1" flipV="1">
              <a:off x="2332328" y="4738120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2540311" y="6402866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1440107">
              <a:off x="3432969" y="583684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945215">
              <a:off x="3419662" y="510844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3867000">
              <a:off x="3574513" y="445471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20725757" flipH="1">
              <a:off x="3806998" y="5391218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208847" flipH="1" flipV="1">
              <a:off x="3945332" y="4738122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flipH="1">
              <a:off x="4153315" y="6402868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440107">
              <a:off x="504008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945215">
              <a:off x="502677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3867000">
              <a:off x="518162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/>
            <p:cNvSpPr/>
            <p:nvPr/>
          </p:nvSpPr>
          <p:spPr>
            <a:xfrm rot="20725757" flipH="1">
              <a:off x="541411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2208847" flipH="1" flipV="1">
              <a:off x="555244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flipH="1">
              <a:off x="576042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440107">
              <a:off x="199062" y="360221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1945215">
              <a:off x="185755" y="287381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3867000">
              <a:off x="340606" y="222008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20725757" flipH="1">
              <a:off x="573091" y="3156589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2208847" flipH="1" flipV="1">
              <a:off x="711425" y="2503493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flipH="1">
              <a:off x="919408" y="4168239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 rot="1440107">
              <a:off x="1806175" y="360221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945215">
              <a:off x="1792868" y="287381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3867000">
              <a:off x="1947719" y="222008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Triangle 92"/>
            <p:cNvSpPr/>
            <p:nvPr/>
          </p:nvSpPr>
          <p:spPr>
            <a:xfrm rot="1440107">
              <a:off x="20180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945215">
              <a:off x="18849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867000">
              <a:off x="34334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Triangle 95"/>
            <p:cNvSpPr/>
            <p:nvPr/>
          </p:nvSpPr>
          <p:spPr>
            <a:xfrm rot="20725757" flipH="1">
              <a:off x="57583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208847" flipH="1" flipV="1">
              <a:off x="71416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Triangle 97"/>
            <p:cNvSpPr/>
            <p:nvPr/>
          </p:nvSpPr>
          <p:spPr>
            <a:xfrm flipH="1">
              <a:off x="92215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Triangle 98"/>
            <p:cNvSpPr/>
            <p:nvPr/>
          </p:nvSpPr>
          <p:spPr>
            <a:xfrm rot="1440107">
              <a:off x="1808917" y="1366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945215">
              <a:off x="1795610" y="638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3867000">
              <a:off x="1950461" y="-1552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 rot="20725757" flipH="1">
              <a:off x="2182946" y="920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2208847" flipH="1" flipV="1">
              <a:off x="2321280" y="267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Triangle 103"/>
            <p:cNvSpPr/>
            <p:nvPr/>
          </p:nvSpPr>
          <p:spPr>
            <a:xfrm flipH="1">
              <a:off x="2529263" y="1932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Triangle 104"/>
            <p:cNvSpPr/>
            <p:nvPr/>
          </p:nvSpPr>
          <p:spPr>
            <a:xfrm rot="1440107">
              <a:off x="3421921" y="136660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1945215">
              <a:off x="3408614" y="63820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3867000">
              <a:off x="3563465" y="-1551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/>
            <p:cNvSpPr/>
            <p:nvPr/>
          </p:nvSpPr>
          <p:spPr>
            <a:xfrm rot="20725757" flipH="1">
              <a:off x="3795950" y="92098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2208847" flipH="1" flipV="1">
              <a:off x="3934284" y="26788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flipH="1">
              <a:off x="4142267" y="193263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1440107">
              <a:off x="502903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 rot="1945215">
              <a:off x="501572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 rot="3867000">
              <a:off x="517057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20725757" flipH="1">
              <a:off x="540306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2208847" flipH="1" flipV="1">
              <a:off x="554139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flipH="1">
              <a:off x="574938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Triangle 140"/>
            <p:cNvSpPr/>
            <p:nvPr/>
          </p:nvSpPr>
          <p:spPr>
            <a:xfrm rot="1440107">
              <a:off x="6640955" y="5834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 rot="1945215">
              <a:off x="6627648" y="5106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3867000">
              <a:off x="6782499" y="445247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Triangle 143"/>
            <p:cNvSpPr/>
            <p:nvPr/>
          </p:nvSpPr>
          <p:spPr>
            <a:xfrm rot="20725757" flipH="1">
              <a:off x="7014984" y="5388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 rot="2208847" flipH="1" flipV="1">
              <a:off x="7153318" y="4735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Triangle 145"/>
            <p:cNvSpPr/>
            <p:nvPr/>
          </p:nvSpPr>
          <p:spPr>
            <a:xfrm flipH="1">
              <a:off x="7361301" y="6400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ight Triangle 146"/>
            <p:cNvSpPr/>
            <p:nvPr/>
          </p:nvSpPr>
          <p:spPr>
            <a:xfrm rot="1440107">
              <a:off x="8248068" y="583460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 rot="1945215">
              <a:off x="8234761" y="510620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3867000">
              <a:off x="8389612" y="445247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ight Triangle 164"/>
            <p:cNvSpPr/>
            <p:nvPr/>
          </p:nvSpPr>
          <p:spPr>
            <a:xfrm rot="1440107">
              <a:off x="6627165" y="359997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 rot="1945215">
              <a:off x="6613858" y="287157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/>
          </p:nvSpPr>
          <p:spPr>
            <a:xfrm rot="3867000">
              <a:off x="6768709" y="221785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ight Triangle 167"/>
            <p:cNvSpPr/>
            <p:nvPr/>
          </p:nvSpPr>
          <p:spPr>
            <a:xfrm rot="20725757" flipH="1">
              <a:off x="7001194" y="315435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 rot="2208847" flipH="1" flipV="1">
              <a:off x="7139528" y="250125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ight Triangle 169"/>
            <p:cNvSpPr/>
            <p:nvPr/>
          </p:nvSpPr>
          <p:spPr>
            <a:xfrm flipH="1">
              <a:off x="7347511" y="416600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ight Triangle 170"/>
            <p:cNvSpPr/>
            <p:nvPr/>
          </p:nvSpPr>
          <p:spPr>
            <a:xfrm rot="1440107">
              <a:off x="8234278" y="359997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/>
            <p:cNvSpPr/>
            <p:nvPr/>
          </p:nvSpPr>
          <p:spPr>
            <a:xfrm rot="1945215">
              <a:off x="8220971" y="287157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/>
            <p:cNvSpPr/>
            <p:nvPr/>
          </p:nvSpPr>
          <p:spPr>
            <a:xfrm rot="3867000">
              <a:off x="8375822" y="221785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1440107">
              <a:off x="6629907" y="1364366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/>
          </p:nvSpPr>
          <p:spPr>
            <a:xfrm rot="1945215">
              <a:off x="6616600" y="635970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/>
          </p:nvSpPr>
          <p:spPr>
            <a:xfrm rot="3867000">
              <a:off x="6771451" y="-1775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ight Triangle 191"/>
            <p:cNvSpPr/>
            <p:nvPr/>
          </p:nvSpPr>
          <p:spPr>
            <a:xfrm rot="20725757" flipH="1">
              <a:off x="7003936" y="918744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/>
          </p:nvSpPr>
          <p:spPr>
            <a:xfrm rot="2208847" flipH="1" flipV="1">
              <a:off x="7142270" y="265648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Triangle 193"/>
            <p:cNvSpPr/>
            <p:nvPr/>
          </p:nvSpPr>
          <p:spPr>
            <a:xfrm flipH="1">
              <a:off x="7350253" y="1930394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Triangle 194"/>
            <p:cNvSpPr/>
            <p:nvPr/>
          </p:nvSpPr>
          <p:spPr>
            <a:xfrm rot="1440107">
              <a:off x="8237020" y="1364365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/>
          </p:nvSpPr>
          <p:spPr>
            <a:xfrm rot="1945215">
              <a:off x="8223713" y="635969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/>
          </p:nvSpPr>
          <p:spPr>
            <a:xfrm rot="3867000">
              <a:off x="8378564" y="-1775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 flipH="1">
            <a:off x="2659648" y="2863281"/>
            <a:ext cx="4309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cs typeface="Rockwell Extra Bold"/>
              </a:rPr>
              <a:t>Y</a:t>
            </a:r>
            <a:r>
              <a:rPr lang="en-US" sz="6600" i="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ea typeface="Lucida Grande"/>
                <a:cs typeface="Rockwell Extra Bold"/>
              </a:rPr>
              <a:t>ö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cs typeface="Rockwell Extra Bold"/>
              </a:rPr>
              <a:t>delIt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2772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Chaggar</dc:creator>
  <cp:lastModifiedBy>G Chaggar</cp:lastModifiedBy>
  <cp:revision>7</cp:revision>
  <dcterms:created xsi:type="dcterms:W3CDTF">2014-11-20T19:27:06Z</dcterms:created>
  <dcterms:modified xsi:type="dcterms:W3CDTF">2014-11-20T22:48:06Z</dcterms:modified>
</cp:coreProperties>
</file>