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93DD"/>
    <a:srgbClr val="2CA2DD"/>
    <a:srgbClr val="2B62D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746" autoAdjust="0"/>
  </p:normalViewPr>
  <p:slideViewPr>
    <p:cSldViewPr snapToGrid="0" snapToObjects="1">
      <p:cViewPr varScale="1">
        <p:scale>
          <a:sx n="88" d="100"/>
          <a:sy n="88" d="100"/>
        </p:scale>
        <p:origin x="-1672"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DA8AAB-2FDA-F14D-8731-7A5776A7C94C}" type="datetimeFigureOut">
              <a:rPr lang="en-US" smtClean="0"/>
              <a:t>14-11-23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A41953-C2EE-4948-BFDD-5CAB7FEFBC64}" type="slidenum">
              <a:rPr lang="en-US" smtClean="0"/>
              <a:t>‹#›</a:t>
            </a:fld>
            <a:endParaRPr lang="en-US"/>
          </a:p>
        </p:txBody>
      </p:sp>
    </p:spTree>
    <p:extLst>
      <p:ext uri="{BB962C8B-B14F-4D97-AF65-F5344CB8AC3E}">
        <p14:creationId xmlns:p14="http://schemas.microsoft.com/office/powerpoint/2010/main" val="357237533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a:t>
            </a:r>
            <a:r>
              <a:rPr lang="en-US" baseline="0" dirty="0" smtClean="0"/>
              <a:t> Everyone! We are here today to introduce </a:t>
            </a:r>
            <a:r>
              <a:rPr lang="en-US" baseline="0" dirty="0" smtClean="0"/>
              <a:t>you to </a:t>
            </a:r>
            <a:r>
              <a:rPr lang="en-US" baseline="0" dirty="0" smtClean="0"/>
              <a:t>a new and exciting android application project! </a:t>
            </a:r>
            <a:r>
              <a:rPr lang="en-US" baseline="0" dirty="0" err="1" smtClean="0"/>
              <a:t>YodelIt</a:t>
            </a:r>
            <a:r>
              <a:rPr lang="en-US" baseline="0" dirty="0" smtClean="0"/>
              <a:t>! But, before we get any further, we just want to take a quick moment to introduce ourselves!</a:t>
            </a:r>
            <a:endParaRPr lang="en-US" dirty="0"/>
          </a:p>
        </p:txBody>
      </p:sp>
      <p:sp>
        <p:nvSpPr>
          <p:cNvPr id="4" name="Slide Number Placeholder 3"/>
          <p:cNvSpPr>
            <a:spLocks noGrp="1"/>
          </p:cNvSpPr>
          <p:nvPr>
            <p:ph type="sldNum" sz="quarter" idx="10"/>
          </p:nvPr>
        </p:nvSpPr>
        <p:spPr/>
        <p:txBody>
          <a:bodyPr/>
          <a:lstStyle/>
          <a:p>
            <a:fld id="{91A41953-C2EE-4948-BFDD-5CAB7FEFBC64}" type="slidenum">
              <a:rPr lang="en-US" smtClean="0"/>
              <a:t>1</a:t>
            </a:fld>
            <a:endParaRPr lang="en-US"/>
          </a:p>
        </p:txBody>
      </p:sp>
    </p:spTree>
    <p:extLst>
      <p:ext uri="{BB962C8B-B14F-4D97-AF65-F5344CB8AC3E}">
        <p14:creationId xmlns:p14="http://schemas.microsoft.com/office/powerpoint/2010/main" val="23315848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if we click on my Yodel,</a:t>
            </a:r>
            <a:r>
              <a:rPr lang="en-US" baseline="0" dirty="0" smtClean="0"/>
              <a:t> we’re redirected to this screen. And here, we see my original question, and the additional information that I added to it. There’s a white box at the bottom where all the replies to the Yodel, or Echoes would be. But right now, no one’s responded to my Yodel, so it’s blank. But, let’s say someone was viewing this, and they wanted to respond, they’d click on the “Echo” button. The term Echo comes from the story of Echo and Narcissus. A really long and sad love story that I encourage you all to read, but the gist of it is that Echo was only able to repeat the end of what was said to her, and that’s why she lost her love Narcissus. But to fair, Narcissus itself means excessive self-love. But anyways, Greek mythology aside, that’s why we still call the sound that we hear when we yell to a mountain an Echo. Because we can only hear the ending. But, it is a reply nonetheless and that is why any reply to a Yodel is called an Echo.</a:t>
            </a:r>
            <a:endParaRPr lang="en-US" dirty="0"/>
          </a:p>
        </p:txBody>
      </p:sp>
      <p:sp>
        <p:nvSpPr>
          <p:cNvPr id="4" name="Slide Number Placeholder 3"/>
          <p:cNvSpPr>
            <a:spLocks noGrp="1"/>
          </p:cNvSpPr>
          <p:nvPr>
            <p:ph type="sldNum" sz="quarter" idx="10"/>
          </p:nvPr>
        </p:nvSpPr>
        <p:spPr/>
        <p:txBody>
          <a:bodyPr/>
          <a:lstStyle/>
          <a:p>
            <a:fld id="{91A41953-C2EE-4948-BFDD-5CAB7FEFBC64}" type="slidenum">
              <a:rPr lang="en-US" smtClean="0"/>
              <a:t>10</a:t>
            </a:fld>
            <a:endParaRPr lang="en-US"/>
          </a:p>
        </p:txBody>
      </p:sp>
    </p:spTree>
    <p:extLst>
      <p:ext uri="{BB962C8B-B14F-4D97-AF65-F5344CB8AC3E}">
        <p14:creationId xmlns:p14="http://schemas.microsoft.com/office/powerpoint/2010/main" val="3114088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a:t>
            </a:r>
            <a:r>
              <a:rPr lang="fr-FR" dirty="0" smtClean="0"/>
              <a:t>’</a:t>
            </a:r>
            <a:r>
              <a:rPr lang="en-US" dirty="0" smtClean="0"/>
              <a:t>s say</a:t>
            </a:r>
            <a:r>
              <a:rPr lang="en-US" baseline="0" dirty="0" smtClean="0"/>
              <a:t> that someone knew the answer to my Yodel. They’d type it in to this page.</a:t>
            </a:r>
            <a:endParaRPr lang="en-US" dirty="0"/>
          </a:p>
        </p:txBody>
      </p:sp>
      <p:sp>
        <p:nvSpPr>
          <p:cNvPr id="4" name="Slide Number Placeholder 3"/>
          <p:cNvSpPr>
            <a:spLocks noGrp="1"/>
          </p:cNvSpPr>
          <p:nvPr>
            <p:ph type="sldNum" sz="quarter" idx="10"/>
          </p:nvPr>
        </p:nvSpPr>
        <p:spPr/>
        <p:txBody>
          <a:bodyPr/>
          <a:lstStyle/>
          <a:p>
            <a:fld id="{91A41953-C2EE-4948-BFDD-5CAB7FEFBC64}" type="slidenum">
              <a:rPr lang="en-US" smtClean="0"/>
              <a:t>11</a:t>
            </a:fld>
            <a:endParaRPr lang="en-US"/>
          </a:p>
        </p:txBody>
      </p:sp>
    </p:spTree>
    <p:extLst>
      <p:ext uri="{BB962C8B-B14F-4D97-AF65-F5344CB8AC3E}">
        <p14:creationId xmlns:p14="http://schemas.microsoft.com/office/powerpoint/2010/main" val="3114088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And according to what’s written here, Canada Post keeps</a:t>
            </a:r>
            <a:r>
              <a:rPr lang="en-CA" baseline="0" dirty="0" smtClean="0"/>
              <a:t> the post code on the same line as the province. Interesting! I can honestly say that I did not know. But of course, in a live interaction of the app, I wouldn’t be able to read this until it was Echoed. So, let’s click “Echo” and see what happens.</a:t>
            </a:r>
            <a:endParaRPr lang="en-US" dirty="0"/>
          </a:p>
        </p:txBody>
      </p:sp>
      <p:sp>
        <p:nvSpPr>
          <p:cNvPr id="4" name="Slide Number Placeholder 3"/>
          <p:cNvSpPr>
            <a:spLocks noGrp="1"/>
          </p:cNvSpPr>
          <p:nvPr>
            <p:ph type="sldNum" sz="quarter" idx="10"/>
          </p:nvPr>
        </p:nvSpPr>
        <p:spPr/>
        <p:txBody>
          <a:bodyPr/>
          <a:lstStyle/>
          <a:p>
            <a:fld id="{91A41953-C2EE-4948-BFDD-5CAB7FEFBC64}" type="slidenum">
              <a:rPr lang="en-US" smtClean="0"/>
              <a:t>12</a:t>
            </a:fld>
            <a:endParaRPr lang="en-US"/>
          </a:p>
        </p:txBody>
      </p:sp>
    </p:spTree>
    <p:extLst>
      <p:ext uri="{BB962C8B-B14F-4D97-AF65-F5344CB8AC3E}">
        <p14:creationId xmlns:p14="http://schemas.microsoft.com/office/powerpoint/2010/main" val="3114088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see an</a:t>
            </a:r>
            <a:r>
              <a:rPr lang="en-US" baseline="0" dirty="0" smtClean="0"/>
              <a:t> updated version of the Yodel. My original Yodel along with the additional information is still there, but we also have an Echo. An Echo that can also be </a:t>
            </a:r>
            <a:r>
              <a:rPr lang="en-US" baseline="0" dirty="0" err="1" smtClean="0"/>
              <a:t>upgoated</a:t>
            </a:r>
            <a:r>
              <a:rPr lang="en-US" baseline="0" dirty="0" smtClean="0"/>
              <a:t> and </a:t>
            </a:r>
            <a:r>
              <a:rPr lang="en-US" baseline="0" dirty="0" err="1" smtClean="0"/>
              <a:t>dowgoated</a:t>
            </a:r>
            <a:r>
              <a:rPr lang="en-US" baseline="0" dirty="0" smtClean="0"/>
              <a:t> by users. So, personally, I really like the response to this Yodel. And not just because I was the one who wrote it. I think that I want to keep this Yodel/Echo so that I can refer back to it when I next need to address an envelope. To keep a list of the Yodels that I like, we’re going to have to go back to the main screen.</a:t>
            </a:r>
            <a:endParaRPr lang="en-US" dirty="0"/>
          </a:p>
        </p:txBody>
      </p:sp>
      <p:sp>
        <p:nvSpPr>
          <p:cNvPr id="4" name="Slide Number Placeholder 3"/>
          <p:cNvSpPr>
            <a:spLocks noGrp="1"/>
          </p:cNvSpPr>
          <p:nvPr>
            <p:ph type="sldNum" sz="quarter" idx="10"/>
          </p:nvPr>
        </p:nvSpPr>
        <p:spPr/>
        <p:txBody>
          <a:bodyPr/>
          <a:lstStyle/>
          <a:p>
            <a:fld id="{91A41953-C2EE-4948-BFDD-5CAB7FEFBC64}" type="slidenum">
              <a:rPr lang="en-US" smtClean="0"/>
              <a:t>13</a:t>
            </a:fld>
            <a:endParaRPr lang="en-US"/>
          </a:p>
        </p:txBody>
      </p:sp>
    </p:spTree>
    <p:extLst>
      <p:ext uri="{BB962C8B-B14F-4D97-AF65-F5344CB8AC3E}">
        <p14:creationId xmlns:p14="http://schemas.microsoft.com/office/powerpoint/2010/main" val="3114088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Now</a:t>
            </a:r>
            <a:r>
              <a:rPr lang="en-CA" baseline="0" dirty="0" smtClean="0"/>
              <a:t> that we’re back to the main Yodel screen, I can do a long click on my Yodel, and then I’ll get a dialog box where I can choose to add the Yodel to my list of Favourites. And if you remember, the list of Favourites is stored on the User Profile screen.</a:t>
            </a:r>
            <a:endParaRPr lang="en-US" dirty="0"/>
          </a:p>
        </p:txBody>
      </p:sp>
      <p:sp>
        <p:nvSpPr>
          <p:cNvPr id="4" name="Slide Number Placeholder 3"/>
          <p:cNvSpPr>
            <a:spLocks noGrp="1"/>
          </p:cNvSpPr>
          <p:nvPr>
            <p:ph type="sldNum" sz="quarter" idx="10"/>
          </p:nvPr>
        </p:nvSpPr>
        <p:spPr/>
        <p:txBody>
          <a:bodyPr/>
          <a:lstStyle/>
          <a:p>
            <a:fld id="{91A41953-C2EE-4948-BFDD-5CAB7FEFBC64}" type="slidenum">
              <a:rPr lang="en-US" smtClean="0"/>
              <a:t>14</a:t>
            </a:fld>
            <a:endParaRPr lang="en-US"/>
          </a:p>
        </p:txBody>
      </p:sp>
    </p:spTree>
    <p:extLst>
      <p:ext uri="{BB962C8B-B14F-4D97-AF65-F5344CB8AC3E}">
        <p14:creationId xmlns:p14="http://schemas.microsoft.com/office/powerpoint/2010/main" val="31140885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And here is what the list of Favourites looks like. It’s available</a:t>
            </a:r>
            <a:r>
              <a:rPr lang="en-CA" baseline="0" dirty="0" smtClean="0"/>
              <a:t> for me to access at any time, online or offline, wherever I am. Convenient, right?</a:t>
            </a:r>
            <a:endParaRPr lang="en-US" dirty="0"/>
          </a:p>
        </p:txBody>
      </p:sp>
      <p:sp>
        <p:nvSpPr>
          <p:cNvPr id="4" name="Slide Number Placeholder 3"/>
          <p:cNvSpPr>
            <a:spLocks noGrp="1"/>
          </p:cNvSpPr>
          <p:nvPr>
            <p:ph type="sldNum" sz="quarter" idx="10"/>
          </p:nvPr>
        </p:nvSpPr>
        <p:spPr/>
        <p:txBody>
          <a:bodyPr/>
          <a:lstStyle/>
          <a:p>
            <a:fld id="{91A41953-C2EE-4948-BFDD-5CAB7FEFBC64}" type="slidenum">
              <a:rPr lang="en-US" smtClean="0"/>
              <a:t>15</a:t>
            </a:fld>
            <a:endParaRPr lang="en-US"/>
          </a:p>
        </p:txBody>
      </p:sp>
    </p:spTree>
    <p:extLst>
      <p:ext uri="{BB962C8B-B14F-4D97-AF65-F5344CB8AC3E}">
        <p14:creationId xmlns:p14="http://schemas.microsoft.com/office/powerpoint/2010/main" val="3114088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this brings</a:t>
            </a:r>
            <a:r>
              <a:rPr lang="en-US" baseline="0" dirty="0" smtClean="0"/>
              <a:t> us to the end of our demonstration of the </a:t>
            </a:r>
            <a:r>
              <a:rPr lang="en-US" baseline="0" dirty="0" err="1" smtClean="0"/>
              <a:t>YodelIt</a:t>
            </a:r>
            <a:r>
              <a:rPr lang="en-US" baseline="0" dirty="0" smtClean="0"/>
              <a:t> App. We hope that you’ve enjoyed this preview into the app, and we can’t wait to show you our finished product next week! Before we close, does anyone have any questions?</a:t>
            </a:r>
            <a:endParaRPr lang="en-US" dirty="0"/>
          </a:p>
        </p:txBody>
      </p:sp>
      <p:sp>
        <p:nvSpPr>
          <p:cNvPr id="4" name="Slide Number Placeholder 3"/>
          <p:cNvSpPr>
            <a:spLocks noGrp="1"/>
          </p:cNvSpPr>
          <p:nvPr>
            <p:ph type="sldNum" sz="quarter" idx="10"/>
          </p:nvPr>
        </p:nvSpPr>
        <p:spPr/>
        <p:txBody>
          <a:bodyPr/>
          <a:lstStyle/>
          <a:p>
            <a:fld id="{91A41953-C2EE-4948-BFDD-5CAB7FEFBC64}" type="slidenum">
              <a:rPr lang="en-US" smtClean="0"/>
              <a:t>16</a:t>
            </a:fld>
            <a:endParaRPr lang="en-US"/>
          </a:p>
        </p:txBody>
      </p:sp>
    </p:spTree>
    <p:extLst>
      <p:ext uri="{BB962C8B-B14F-4D97-AF65-F5344CB8AC3E}">
        <p14:creationId xmlns:p14="http://schemas.microsoft.com/office/powerpoint/2010/main" val="3114088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when we first heard</a:t>
            </a:r>
            <a:r>
              <a:rPr lang="en-US" baseline="0" dirty="0" smtClean="0"/>
              <a:t> about the requirements for this programming project, the first question that we asked ourselves was how can we make this application unique and different from all the others. We took a little bit of time, and found out that there are just a little over 1.4 million apps on the Play store! That is huge number, and it just keeps on getting bigger! Approximately about </a:t>
            </a:r>
            <a:r>
              <a:rPr lang="en-US" baseline="0" dirty="0" smtClean="0"/>
              <a:t>40 </a:t>
            </a:r>
            <a:r>
              <a:rPr lang="en-US" baseline="0" dirty="0" smtClean="0"/>
              <a:t>000 new apps are added to the app store monthly! (http://</a:t>
            </a:r>
            <a:r>
              <a:rPr lang="en-US" baseline="0" dirty="0" err="1" smtClean="0"/>
              <a:t>www.appbrain.com</a:t>
            </a:r>
            <a:r>
              <a:rPr lang="en-US" baseline="0" dirty="0" smtClean="0"/>
              <a:t>/stats/number-of-android-apps) Now, with that much of a market, it becomes very difficult to get any attention whatsoever from consumers. And yet, there are some apps that are picked up by a sizeable percentage of users almost immediately! So, what exactly is the difference between these top 100 or so apps, and the remaining 1.4 million? The answer my friends is brand. It’s all about how we brand something. Our world looks for the new and interesting. Not the same, old repetitions. Why did Facebook and Twitter hit it big? Because, let’s face it, there are other companies out there that do exactly the same thing. The difference is in the lexicon, the jargon that makes members feel a sense of community. And that’s exactly what </a:t>
            </a:r>
            <a:r>
              <a:rPr lang="en-US" baseline="0" dirty="0" err="1" smtClean="0"/>
              <a:t>YodelIt</a:t>
            </a:r>
            <a:r>
              <a:rPr lang="en-US" baseline="0" dirty="0" smtClean="0"/>
              <a:t> aims to do. After a lot of thinking, </a:t>
            </a:r>
            <a:r>
              <a:rPr lang="en-US" baseline="0" dirty="0" err="1" smtClean="0"/>
              <a:t>Aedan</a:t>
            </a:r>
            <a:r>
              <a:rPr lang="en-US" baseline="0" dirty="0" smtClean="0"/>
              <a:t> here </a:t>
            </a:r>
            <a:r>
              <a:rPr lang="en-US" baseline="0" dirty="0" smtClean="0"/>
              <a:t>came up with the fabulous idea about goats! Now, I know what you’re all thinking. How do goats fit into a question and answer app? And that my friends is where the beauty of this app lies. Let’s take a moment to think ourselves over to the Swiss Alps. Pristine snow, awesome skiing, and a very rich culture. Now, let’s think ourselves back to the app with a bit of a Swiss influence. Let’s say I want to ask a question. Too 1973, eh? Instead, I’ll </a:t>
            </a:r>
            <a:r>
              <a:rPr lang="en-US" baseline="0" dirty="0" smtClean="0"/>
              <a:t>Yodel </a:t>
            </a:r>
            <a:r>
              <a:rPr lang="en-US" baseline="0" dirty="0" smtClean="0"/>
              <a:t>it over. And my good friends on the </a:t>
            </a:r>
            <a:r>
              <a:rPr lang="en-US" baseline="0" dirty="0" err="1" smtClean="0"/>
              <a:t>interweb</a:t>
            </a:r>
            <a:r>
              <a:rPr lang="en-US" baseline="0" dirty="0" smtClean="0"/>
              <a:t> will echo something back to me. New lexicon, new terminology. Something to set this app apart from the rest. But it just doesn’t stop there. Let’s take you through the app to see more.</a:t>
            </a:r>
            <a:endParaRPr lang="en-US" dirty="0"/>
          </a:p>
        </p:txBody>
      </p:sp>
      <p:sp>
        <p:nvSpPr>
          <p:cNvPr id="4" name="Slide Number Placeholder 3"/>
          <p:cNvSpPr>
            <a:spLocks noGrp="1"/>
          </p:cNvSpPr>
          <p:nvPr>
            <p:ph type="sldNum" sz="quarter" idx="10"/>
          </p:nvPr>
        </p:nvSpPr>
        <p:spPr/>
        <p:txBody>
          <a:bodyPr/>
          <a:lstStyle/>
          <a:p>
            <a:fld id="{91A41953-C2EE-4948-BFDD-5CAB7FEFBC64}" type="slidenum">
              <a:rPr lang="en-US" smtClean="0"/>
              <a:t>2</a:t>
            </a:fld>
            <a:endParaRPr lang="en-US"/>
          </a:p>
        </p:txBody>
      </p:sp>
    </p:spTree>
    <p:extLst>
      <p:ext uri="{BB962C8B-B14F-4D97-AF65-F5344CB8AC3E}">
        <p14:creationId xmlns:p14="http://schemas.microsoft.com/office/powerpoint/2010/main" val="3114088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just want to remind everyone that the</a:t>
            </a:r>
            <a:r>
              <a:rPr lang="en-US" baseline="0" dirty="0" smtClean="0"/>
              <a:t> app is still a work in progress, and that there will be quite a lot of differences between what you’re seeing right now, and what the final version will look like. But what we have developed right now is still a very good way to gauge the potential of the final product. On the screen right now is what it looks like for a user who is just about to open the </a:t>
            </a:r>
            <a:r>
              <a:rPr lang="en-US" baseline="0" dirty="0" err="1" smtClean="0"/>
              <a:t>YodelIt</a:t>
            </a:r>
            <a:r>
              <a:rPr lang="en-US" baseline="0" dirty="0" smtClean="0"/>
              <a:t> App. And, if you recall, here’s where we first introduce our screaming goat! Now, let’s click on the app button.</a:t>
            </a:r>
            <a:endParaRPr lang="en-US" dirty="0"/>
          </a:p>
        </p:txBody>
      </p:sp>
      <p:sp>
        <p:nvSpPr>
          <p:cNvPr id="4" name="Slide Number Placeholder 3"/>
          <p:cNvSpPr>
            <a:spLocks noGrp="1"/>
          </p:cNvSpPr>
          <p:nvPr>
            <p:ph type="sldNum" sz="quarter" idx="10"/>
          </p:nvPr>
        </p:nvSpPr>
        <p:spPr/>
        <p:txBody>
          <a:bodyPr/>
          <a:lstStyle/>
          <a:p>
            <a:fld id="{91A41953-C2EE-4948-BFDD-5CAB7FEFBC64}" type="slidenum">
              <a:rPr lang="en-US" smtClean="0"/>
              <a:t>3</a:t>
            </a:fld>
            <a:endParaRPr lang="en-US"/>
          </a:p>
        </p:txBody>
      </p:sp>
    </p:spTree>
    <p:extLst>
      <p:ext uri="{BB962C8B-B14F-4D97-AF65-F5344CB8AC3E}">
        <p14:creationId xmlns:p14="http://schemas.microsoft.com/office/powerpoint/2010/main" val="3114088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screen that we see once we open the app, is the login</a:t>
            </a:r>
            <a:r>
              <a:rPr lang="en-US" baseline="0" dirty="0" smtClean="0"/>
              <a:t> page. Here, we have a very nice minimalist design scheme. Nothing at all which could potentially overwhelm a user. Because, let’s face it, we all hate it when we open an app and the first thing that we see is an ad for some game, or a long list of text. We’ve kept it nice and simple, with just our logo, a text box, and a button to enter into the app. Here, we’re going to try the app with my username.</a:t>
            </a:r>
            <a:endParaRPr lang="en-US" dirty="0"/>
          </a:p>
        </p:txBody>
      </p:sp>
      <p:sp>
        <p:nvSpPr>
          <p:cNvPr id="4" name="Slide Number Placeholder 3"/>
          <p:cNvSpPr>
            <a:spLocks noGrp="1"/>
          </p:cNvSpPr>
          <p:nvPr>
            <p:ph type="sldNum" sz="quarter" idx="10"/>
          </p:nvPr>
        </p:nvSpPr>
        <p:spPr/>
        <p:txBody>
          <a:bodyPr/>
          <a:lstStyle/>
          <a:p>
            <a:fld id="{91A41953-C2EE-4948-BFDD-5CAB7FEFBC64}" type="slidenum">
              <a:rPr lang="en-US" smtClean="0"/>
              <a:t>4</a:t>
            </a:fld>
            <a:endParaRPr lang="en-US"/>
          </a:p>
        </p:txBody>
      </p:sp>
    </p:spTree>
    <p:extLst>
      <p:ext uri="{BB962C8B-B14F-4D97-AF65-F5344CB8AC3E}">
        <p14:creationId xmlns:p14="http://schemas.microsoft.com/office/powerpoint/2010/main" val="3114088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a:t>
            </a:r>
            <a:r>
              <a:rPr lang="en-US" baseline="0" dirty="0" smtClean="0"/>
              <a:t> we’ve logged into the app, we see our main screen which is basically a list of all of the Yodels on the server. Now here, we don’t have a Yodels yet, but that’s all part of the fun, and don’t worry we’re going to make a Yodel a little bit later on. Now, I’m going to draw your attention to the top right corner of the screen where we have a button for a user profile. It’s there and it’s editable, because let’s face, we’ve all made accounts once upon at time which might not have had the best usernames. But that’s okay, because we can definitely change things like that with a quick click of a button. And that’s really what we’ve strived to do here. Make an app that was very user friendly, and very easy to learn.</a:t>
            </a:r>
            <a:endParaRPr lang="en-US" dirty="0"/>
          </a:p>
        </p:txBody>
      </p:sp>
      <p:sp>
        <p:nvSpPr>
          <p:cNvPr id="4" name="Slide Number Placeholder 3"/>
          <p:cNvSpPr>
            <a:spLocks noGrp="1"/>
          </p:cNvSpPr>
          <p:nvPr>
            <p:ph type="sldNum" sz="quarter" idx="10"/>
          </p:nvPr>
        </p:nvSpPr>
        <p:spPr/>
        <p:txBody>
          <a:bodyPr/>
          <a:lstStyle/>
          <a:p>
            <a:fld id="{91A41953-C2EE-4948-BFDD-5CAB7FEFBC64}" type="slidenum">
              <a:rPr lang="en-US" smtClean="0"/>
              <a:t>5</a:t>
            </a:fld>
            <a:endParaRPr lang="en-US"/>
          </a:p>
        </p:txBody>
      </p:sp>
    </p:spTree>
    <p:extLst>
      <p:ext uri="{BB962C8B-B14F-4D97-AF65-F5344CB8AC3E}">
        <p14:creationId xmlns:p14="http://schemas.microsoft.com/office/powerpoint/2010/main" val="3114088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are at</a:t>
            </a:r>
            <a:r>
              <a:rPr lang="en-US" baseline="0" dirty="0" smtClean="0"/>
              <a:t> the user profile screen. Now, what I’ve done here was click on the text, “Change Username?” and I’ve got this dialog box where I can change my username. Now, I’m actually okay with my username right now, but if I want to change it in a day or, become really anonymous or something, I can! I can also change what I want my profile icon to look like. Right now, I have our signature screaming goat, which I absolutely love, but I might think about changing that when I find a new, awesome picture online. So, since we won’t be making any changes to my user profile, we’re going to go on and Yodel a question!</a:t>
            </a:r>
            <a:endParaRPr lang="en-US" dirty="0"/>
          </a:p>
        </p:txBody>
      </p:sp>
      <p:sp>
        <p:nvSpPr>
          <p:cNvPr id="4" name="Slide Number Placeholder 3"/>
          <p:cNvSpPr>
            <a:spLocks noGrp="1"/>
          </p:cNvSpPr>
          <p:nvPr>
            <p:ph type="sldNum" sz="quarter" idx="10"/>
          </p:nvPr>
        </p:nvSpPr>
        <p:spPr/>
        <p:txBody>
          <a:bodyPr/>
          <a:lstStyle/>
          <a:p>
            <a:fld id="{91A41953-C2EE-4948-BFDD-5CAB7FEFBC64}" type="slidenum">
              <a:rPr lang="en-US" smtClean="0"/>
              <a:t>6</a:t>
            </a:fld>
            <a:endParaRPr lang="en-US"/>
          </a:p>
        </p:txBody>
      </p:sp>
    </p:spTree>
    <p:extLst>
      <p:ext uri="{BB962C8B-B14F-4D97-AF65-F5344CB8AC3E}">
        <p14:creationId xmlns:p14="http://schemas.microsoft.com/office/powerpoint/2010/main" val="3114088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were back at the main screen, if I had pressed, “Sing a Yodel” we would have been directed to this screen. Here, I can Yodel a question, and even attach a picture! The little box above the “Add Photo” button is just to give you a clue as to where an image that I’d add to my question would be. But for now, I’m just going to Yodel a simple question, but yet one that has had me confused for years. And I’m telling the truth here.</a:t>
            </a:r>
            <a:endParaRPr lang="en-US" dirty="0"/>
          </a:p>
        </p:txBody>
      </p:sp>
      <p:sp>
        <p:nvSpPr>
          <p:cNvPr id="4" name="Slide Number Placeholder 3"/>
          <p:cNvSpPr>
            <a:spLocks noGrp="1"/>
          </p:cNvSpPr>
          <p:nvPr>
            <p:ph type="sldNum" sz="quarter" idx="10"/>
          </p:nvPr>
        </p:nvSpPr>
        <p:spPr/>
        <p:txBody>
          <a:bodyPr/>
          <a:lstStyle/>
          <a:p>
            <a:fld id="{91A41953-C2EE-4948-BFDD-5CAB7FEFBC64}" type="slidenum">
              <a:rPr lang="en-US" smtClean="0"/>
              <a:t>7</a:t>
            </a:fld>
            <a:endParaRPr lang="en-US"/>
          </a:p>
        </p:txBody>
      </p:sp>
    </p:spTree>
    <p:extLst>
      <p:ext uri="{BB962C8B-B14F-4D97-AF65-F5344CB8AC3E}">
        <p14:creationId xmlns:p14="http://schemas.microsoft.com/office/powerpoint/2010/main" val="3114088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here is my Yodel! So,</a:t>
            </a:r>
            <a:r>
              <a:rPr lang="en-US" baseline="0" dirty="0" smtClean="0"/>
              <a:t> I’ve been really confused about this for a long time. I’ve seen people address envelopes with the post code on a separate line, and with the post code on the same line as the province. And I just don’t know what’s right! So, I thought that maybe this was an issue that </a:t>
            </a:r>
            <a:r>
              <a:rPr lang="en-US" baseline="0" dirty="0" err="1" smtClean="0"/>
              <a:t>YodelIt</a:t>
            </a:r>
            <a:r>
              <a:rPr lang="en-US" baseline="0" dirty="0" smtClean="0"/>
              <a:t> could solve! So, let’s Yodel my question, and see what happens!</a:t>
            </a:r>
            <a:endParaRPr lang="en-US" dirty="0"/>
          </a:p>
        </p:txBody>
      </p:sp>
      <p:sp>
        <p:nvSpPr>
          <p:cNvPr id="4" name="Slide Number Placeholder 3"/>
          <p:cNvSpPr>
            <a:spLocks noGrp="1"/>
          </p:cNvSpPr>
          <p:nvPr>
            <p:ph type="sldNum" sz="quarter" idx="10"/>
          </p:nvPr>
        </p:nvSpPr>
        <p:spPr/>
        <p:txBody>
          <a:bodyPr/>
          <a:lstStyle/>
          <a:p>
            <a:fld id="{91A41953-C2EE-4948-BFDD-5CAB7FEFBC64}" type="slidenum">
              <a:rPr lang="en-US" smtClean="0"/>
              <a:t>8</a:t>
            </a:fld>
            <a:endParaRPr lang="en-US"/>
          </a:p>
        </p:txBody>
      </p:sp>
    </p:spTree>
    <p:extLst>
      <p:ext uri="{BB962C8B-B14F-4D97-AF65-F5344CB8AC3E}">
        <p14:creationId xmlns:p14="http://schemas.microsoft.com/office/powerpoint/2010/main" val="3114088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here is the updated main screen. My Yodel now appears, along with two small buttons to either </a:t>
            </a:r>
            <a:r>
              <a:rPr lang="en-US" baseline="0" dirty="0" err="1" smtClean="0"/>
              <a:t>upgoat</a:t>
            </a:r>
            <a:r>
              <a:rPr lang="en-US" baseline="0" dirty="0" smtClean="0"/>
              <a:t> or </a:t>
            </a:r>
            <a:r>
              <a:rPr lang="en-US" baseline="0" dirty="0" err="1" smtClean="0"/>
              <a:t>downgoat</a:t>
            </a:r>
            <a:r>
              <a:rPr lang="en-US" baseline="0" dirty="0" smtClean="0"/>
              <a:t> my Yodel. </a:t>
            </a:r>
            <a:r>
              <a:rPr lang="en-US" baseline="0" dirty="0" err="1" smtClean="0"/>
              <a:t>Upgoat</a:t>
            </a:r>
            <a:r>
              <a:rPr lang="en-US" baseline="0" dirty="0" smtClean="0"/>
              <a:t> or </a:t>
            </a:r>
            <a:r>
              <a:rPr lang="en-US" baseline="0" dirty="0" err="1" smtClean="0"/>
              <a:t>downgoat</a:t>
            </a:r>
            <a:r>
              <a:rPr lang="en-US" baseline="0" dirty="0" smtClean="0"/>
              <a:t>. Pretty self explanatory, and another way that </a:t>
            </a:r>
            <a:r>
              <a:rPr lang="en-US" baseline="0" dirty="0" err="1" smtClean="0"/>
              <a:t>YodelIt</a:t>
            </a:r>
            <a:r>
              <a:rPr lang="en-US" baseline="0" dirty="0" smtClean="0"/>
              <a:t> distinguishes itself from its competitors. And let’s face it! It’s real fun to say! I’m going to </a:t>
            </a:r>
            <a:r>
              <a:rPr lang="en-US" baseline="0" dirty="0" err="1" smtClean="0"/>
              <a:t>upgoat</a:t>
            </a:r>
            <a:r>
              <a:rPr lang="en-US" baseline="0" dirty="0" smtClean="0"/>
              <a:t> that! Much more interesting than simply liking something or giving something a thumb’s up.</a:t>
            </a:r>
            <a:endParaRPr lang="en-US" dirty="0"/>
          </a:p>
        </p:txBody>
      </p:sp>
      <p:sp>
        <p:nvSpPr>
          <p:cNvPr id="4" name="Slide Number Placeholder 3"/>
          <p:cNvSpPr>
            <a:spLocks noGrp="1"/>
          </p:cNvSpPr>
          <p:nvPr>
            <p:ph type="sldNum" sz="quarter" idx="10"/>
          </p:nvPr>
        </p:nvSpPr>
        <p:spPr/>
        <p:txBody>
          <a:bodyPr/>
          <a:lstStyle/>
          <a:p>
            <a:fld id="{91A41953-C2EE-4948-BFDD-5CAB7FEFBC64}" type="slidenum">
              <a:rPr lang="en-US" smtClean="0"/>
              <a:t>9</a:t>
            </a:fld>
            <a:endParaRPr lang="en-US"/>
          </a:p>
        </p:txBody>
      </p:sp>
    </p:spTree>
    <p:extLst>
      <p:ext uri="{BB962C8B-B14F-4D97-AF65-F5344CB8AC3E}">
        <p14:creationId xmlns:p14="http://schemas.microsoft.com/office/powerpoint/2010/main" val="3114088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D9ED3922-3612-1C4B-96B2-634F7CE1C868}" type="datetimeFigureOut">
              <a:rPr lang="en-US" smtClean="0"/>
              <a:t>14-11-23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79CB5-CB14-E049-9C68-AF615C525918}" type="slidenum">
              <a:rPr lang="en-US" smtClean="0"/>
              <a:t>‹#›</a:t>
            </a:fld>
            <a:endParaRPr lang="en-US"/>
          </a:p>
        </p:txBody>
      </p:sp>
    </p:spTree>
    <p:extLst>
      <p:ext uri="{BB962C8B-B14F-4D97-AF65-F5344CB8AC3E}">
        <p14:creationId xmlns:p14="http://schemas.microsoft.com/office/powerpoint/2010/main" val="516750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D9ED3922-3612-1C4B-96B2-634F7CE1C868}" type="datetimeFigureOut">
              <a:rPr lang="en-US" smtClean="0"/>
              <a:t>14-11-23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79CB5-CB14-E049-9C68-AF615C525918}" type="slidenum">
              <a:rPr lang="en-US" smtClean="0"/>
              <a:t>‹#›</a:t>
            </a:fld>
            <a:endParaRPr lang="en-US"/>
          </a:p>
        </p:txBody>
      </p:sp>
    </p:spTree>
    <p:extLst>
      <p:ext uri="{BB962C8B-B14F-4D97-AF65-F5344CB8AC3E}">
        <p14:creationId xmlns:p14="http://schemas.microsoft.com/office/powerpoint/2010/main" val="3611804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D9ED3922-3612-1C4B-96B2-634F7CE1C868}" type="datetimeFigureOut">
              <a:rPr lang="en-US" smtClean="0"/>
              <a:t>14-11-23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79CB5-CB14-E049-9C68-AF615C525918}" type="slidenum">
              <a:rPr lang="en-US" smtClean="0"/>
              <a:t>‹#›</a:t>
            </a:fld>
            <a:endParaRPr lang="en-US"/>
          </a:p>
        </p:txBody>
      </p:sp>
    </p:spTree>
    <p:extLst>
      <p:ext uri="{BB962C8B-B14F-4D97-AF65-F5344CB8AC3E}">
        <p14:creationId xmlns:p14="http://schemas.microsoft.com/office/powerpoint/2010/main" val="3874943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D9ED3922-3612-1C4B-96B2-634F7CE1C868}" type="datetimeFigureOut">
              <a:rPr lang="en-US" smtClean="0"/>
              <a:t>14-11-23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79CB5-CB14-E049-9C68-AF615C525918}" type="slidenum">
              <a:rPr lang="en-US" smtClean="0"/>
              <a:t>‹#›</a:t>
            </a:fld>
            <a:endParaRPr lang="en-US"/>
          </a:p>
        </p:txBody>
      </p:sp>
    </p:spTree>
    <p:extLst>
      <p:ext uri="{BB962C8B-B14F-4D97-AF65-F5344CB8AC3E}">
        <p14:creationId xmlns:p14="http://schemas.microsoft.com/office/powerpoint/2010/main" val="3603375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D9ED3922-3612-1C4B-96B2-634F7CE1C868}" type="datetimeFigureOut">
              <a:rPr lang="en-US" smtClean="0"/>
              <a:t>14-11-23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79CB5-CB14-E049-9C68-AF615C525918}" type="slidenum">
              <a:rPr lang="en-US" smtClean="0"/>
              <a:t>‹#›</a:t>
            </a:fld>
            <a:endParaRPr lang="en-US"/>
          </a:p>
        </p:txBody>
      </p:sp>
    </p:spTree>
    <p:extLst>
      <p:ext uri="{BB962C8B-B14F-4D97-AF65-F5344CB8AC3E}">
        <p14:creationId xmlns:p14="http://schemas.microsoft.com/office/powerpoint/2010/main" val="1300449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D9ED3922-3612-1C4B-96B2-634F7CE1C868}" type="datetimeFigureOut">
              <a:rPr lang="en-US" smtClean="0"/>
              <a:t>14-11-23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79CB5-CB14-E049-9C68-AF615C525918}" type="slidenum">
              <a:rPr lang="en-US" smtClean="0"/>
              <a:t>‹#›</a:t>
            </a:fld>
            <a:endParaRPr lang="en-US"/>
          </a:p>
        </p:txBody>
      </p:sp>
    </p:spTree>
    <p:extLst>
      <p:ext uri="{BB962C8B-B14F-4D97-AF65-F5344CB8AC3E}">
        <p14:creationId xmlns:p14="http://schemas.microsoft.com/office/powerpoint/2010/main" val="184835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D9ED3922-3612-1C4B-96B2-634F7CE1C868}" type="datetimeFigureOut">
              <a:rPr lang="en-US" smtClean="0"/>
              <a:t>14-11-23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A79CB5-CB14-E049-9C68-AF615C525918}" type="slidenum">
              <a:rPr lang="en-US" smtClean="0"/>
              <a:t>‹#›</a:t>
            </a:fld>
            <a:endParaRPr lang="en-US"/>
          </a:p>
        </p:txBody>
      </p:sp>
    </p:spTree>
    <p:extLst>
      <p:ext uri="{BB962C8B-B14F-4D97-AF65-F5344CB8AC3E}">
        <p14:creationId xmlns:p14="http://schemas.microsoft.com/office/powerpoint/2010/main" val="2309241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D9ED3922-3612-1C4B-96B2-634F7CE1C868}" type="datetimeFigureOut">
              <a:rPr lang="en-US" smtClean="0"/>
              <a:t>14-11-23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A79CB5-CB14-E049-9C68-AF615C525918}" type="slidenum">
              <a:rPr lang="en-US" smtClean="0"/>
              <a:t>‹#›</a:t>
            </a:fld>
            <a:endParaRPr lang="en-US"/>
          </a:p>
        </p:txBody>
      </p:sp>
    </p:spTree>
    <p:extLst>
      <p:ext uri="{BB962C8B-B14F-4D97-AF65-F5344CB8AC3E}">
        <p14:creationId xmlns:p14="http://schemas.microsoft.com/office/powerpoint/2010/main" val="1708570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ED3922-3612-1C4B-96B2-634F7CE1C868}" type="datetimeFigureOut">
              <a:rPr lang="en-US" smtClean="0"/>
              <a:t>14-11-23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A79CB5-CB14-E049-9C68-AF615C525918}" type="slidenum">
              <a:rPr lang="en-US" smtClean="0"/>
              <a:t>‹#›</a:t>
            </a:fld>
            <a:endParaRPr lang="en-US"/>
          </a:p>
        </p:txBody>
      </p:sp>
    </p:spTree>
    <p:extLst>
      <p:ext uri="{BB962C8B-B14F-4D97-AF65-F5344CB8AC3E}">
        <p14:creationId xmlns:p14="http://schemas.microsoft.com/office/powerpoint/2010/main" val="4294374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D9ED3922-3612-1C4B-96B2-634F7CE1C868}" type="datetimeFigureOut">
              <a:rPr lang="en-US" smtClean="0"/>
              <a:t>14-11-23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79CB5-CB14-E049-9C68-AF615C525918}" type="slidenum">
              <a:rPr lang="en-US" smtClean="0"/>
              <a:t>‹#›</a:t>
            </a:fld>
            <a:endParaRPr lang="en-US"/>
          </a:p>
        </p:txBody>
      </p:sp>
    </p:spTree>
    <p:extLst>
      <p:ext uri="{BB962C8B-B14F-4D97-AF65-F5344CB8AC3E}">
        <p14:creationId xmlns:p14="http://schemas.microsoft.com/office/powerpoint/2010/main" val="471269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D9ED3922-3612-1C4B-96B2-634F7CE1C868}" type="datetimeFigureOut">
              <a:rPr lang="en-US" smtClean="0"/>
              <a:t>14-11-23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79CB5-CB14-E049-9C68-AF615C525918}" type="slidenum">
              <a:rPr lang="en-US" smtClean="0"/>
              <a:t>‹#›</a:t>
            </a:fld>
            <a:endParaRPr lang="en-US"/>
          </a:p>
        </p:txBody>
      </p:sp>
    </p:spTree>
    <p:extLst>
      <p:ext uri="{BB962C8B-B14F-4D97-AF65-F5344CB8AC3E}">
        <p14:creationId xmlns:p14="http://schemas.microsoft.com/office/powerpoint/2010/main" val="35118201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ED3922-3612-1C4B-96B2-634F7CE1C868}" type="datetimeFigureOut">
              <a:rPr lang="en-US" smtClean="0"/>
              <a:t>14-11-23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A79CB5-CB14-E049-9C68-AF615C525918}" type="slidenum">
              <a:rPr lang="en-US" smtClean="0"/>
              <a:t>‹#›</a:t>
            </a:fld>
            <a:endParaRPr lang="en-US"/>
          </a:p>
        </p:txBody>
      </p:sp>
    </p:spTree>
    <p:extLst>
      <p:ext uri="{BB962C8B-B14F-4D97-AF65-F5344CB8AC3E}">
        <p14:creationId xmlns:p14="http://schemas.microsoft.com/office/powerpoint/2010/main" val="1800028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Rectangle 214"/>
          <p:cNvSpPr/>
          <p:nvPr/>
        </p:nvSpPr>
        <p:spPr>
          <a:xfrm>
            <a:off x="0" y="-911"/>
            <a:ext cx="9157655" cy="6845256"/>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6" name="TextBox 215"/>
          <p:cNvSpPr txBox="1"/>
          <p:nvPr/>
        </p:nvSpPr>
        <p:spPr>
          <a:xfrm flipH="1">
            <a:off x="2659648" y="2863281"/>
            <a:ext cx="4309037" cy="1107996"/>
          </a:xfrm>
          <a:prstGeom prst="rect">
            <a:avLst/>
          </a:prstGeom>
          <a:noFill/>
        </p:spPr>
        <p:txBody>
          <a:bodyPr wrap="square" rtlCol="0">
            <a:spAutoFit/>
          </a:bodyPr>
          <a:lstStyle/>
          <a:p>
            <a:r>
              <a:rPr lang="en-US" sz="6600" dirty="0" smtClean="0">
                <a:solidFill>
                  <a:schemeClr val="tx2">
                    <a:lumMod val="75000"/>
                  </a:schemeClr>
                </a:solidFill>
                <a:latin typeface="Rockwell Extra Bold"/>
                <a:cs typeface="Rockwell Extra Bold"/>
              </a:rPr>
              <a:t>Y</a:t>
            </a:r>
            <a:r>
              <a:rPr lang="en-US" sz="6600" i="0" dirty="0" smtClean="0">
                <a:solidFill>
                  <a:schemeClr val="tx2">
                    <a:lumMod val="75000"/>
                  </a:schemeClr>
                </a:solidFill>
                <a:latin typeface="Rockwell Extra Bold"/>
                <a:ea typeface="Lucida Grande"/>
                <a:cs typeface="Rockwell Extra Bold"/>
              </a:rPr>
              <a:t>ö</a:t>
            </a:r>
            <a:r>
              <a:rPr lang="en-US" sz="6600" dirty="0" smtClean="0">
                <a:solidFill>
                  <a:schemeClr val="tx2">
                    <a:lumMod val="75000"/>
                  </a:schemeClr>
                </a:solidFill>
                <a:latin typeface="Rockwell Extra Bold"/>
                <a:cs typeface="Rockwell Extra Bold"/>
              </a:rPr>
              <a:t>delIt</a:t>
            </a:r>
            <a:endParaRPr lang="en-US" sz="6600" dirty="0">
              <a:solidFill>
                <a:schemeClr val="tx2">
                  <a:lumMod val="75000"/>
                </a:schemeClr>
              </a:solidFill>
              <a:latin typeface="Rockwell Extra Bold"/>
              <a:cs typeface="Rockwell Extra Bold"/>
            </a:endParaRPr>
          </a:p>
        </p:txBody>
      </p:sp>
      <p:grpSp>
        <p:nvGrpSpPr>
          <p:cNvPr id="91" name="Group 90"/>
          <p:cNvGrpSpPr/>
          <p:nvPr/>
        </p:nvGrpSpPr>
        <p:grpSpPr>
          <a:xfrm>
            <a:off x="210027" y="248066"/>
            <a:ext cx="9131679" cy="6606814"/>
            <a:chOff x="147304" y="175544"/>
            <a:chExt cx="9131679" cy="6606814"/>
          </a:xfrm>
          <a:solidFill>
            <a:srgbClr val="7F7F7F"/>
          </a:solidFill>
        </p:grpSpPr>
        <p:sp>
          <p:nvSpPr>
            <p:cNvPr id="92" name="Right Triangle 91"/>
            <p:cNvSpPr/>
            <p:nvPr/>
          </p:nvSpPr>
          <p:spPr>
            <a:xfrm rot="1440107">
              <a:off x="212852" y="5836839"/>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Isosceles Triangle 116"/>
            <p:cNvSpPr/>
            <p:nvPr/>
          </p:nvSpPr>
          <p:spPr>
            <a:xfrm rot="1945215">
              <a:off x="199545" y="5108443"/>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Isosceles Triangle 117"/>
            <p:cNvSpPr/>
            <p:nvPr/>
          </p:nvSpPr>
          <p:spPr>
            <a:xfrm rot="3867000">
              <a:off x="354396" y="4454716"/>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ight Triangle 118"/>
            <p:cNvSpPr/>
            <p:nvPr/>
          </p:nvSpPr>
          <p:spPr>
            <a:xfrm rot="20725757" flipH="1">
              <a:off x="586881" y="5391217"/>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Isosceles Triangle 119"/>
            <p:cNvSpPr/>
            <p:nvPr/>
          </p:nvSpPr>
          <p:spPr>
            <a:xfrm rot="2208847" flipH="1" flipV="1">
              <a:off x="725215" y="4738121"/>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Right Triangle 120"/>
            <p:cNvSpPr/>
            <p:nvPr/>
          </p:nvSpPr>
          <p:spPr>
            <a:xfrm flipH="1">
              <a:off x="933198" y="6402867"/>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Right Triangle 121"/>
            <p:cNvSpPr/>
            <p:nvPr/>
          </p:nvSpPr>
          <p:spPr>
            <a:xfrm rot="1440107">
              <a:off x="1819965" y="5836838"/>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Isosceles Triangle 122"/>
            <p:cNvSpPr/>
            <p:nvPr/>
          </p:nvSpPr>
          <p:spPr>
            <a:xfrm rot="1945215">
              <a:off x="1806658" y="5108442"/>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Isosceles Triangle 123"/>
            <p:cNvSpPr/>
            <p:nvPr/>
          </p:nvSpPr>
          <p:spPr>
            <a:xfrm rot="3867000">
              <a:off x="1961509" y="4454715"/>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Right Triangle 124"/>
            <p:cNvSpPr/>
            <p:nvPr/>
          </p:nvSpPr>
          <p:spPr>
            <a:xfrm rot="20725757" flipH="1">
              <a:off x="2193994" y="5391216"/>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Isosceles Triangle 125"/>
            <p:cNvSpPr/>
            <p:nvPr/>
          </p:nvSpPr>
          <p:spPr>
            <a:xfrm rot="2208847" flipH="1" flipV="1">
              <a:off x="2332328" y="4738120"/>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Right Triangle 126"/>
            <p:cNvSpPr/>
            <p:nvPr/>
          </p:nvSpPr>
          <p:spPr>
            <a:xfrm flipH="1">
              <a:off x="2540311" y="6402866"/>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Right Triangle 127"/>
            <p:cNvSpPr/>
            <p:nvPr/>
          </p:nvSpPr>
          <p:spPr>
            <a:xfrm rot="1440107">
              <a:off x="3432969" y="5836840"/>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Isosceles Triangle 128"/>
            <p:cNvSpPr/>
            <p:nvPr/>
          </p:nvSpPr>
          <p:spPr>
            <a:xfrm rot="1945215">
              <a:off x="3419662" y="5108444"/>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Isosceles Triangle 129"/>
            <p:cNvSpPr/>
            <p:nvPr/>
          </p:nvSpPr>
          <p:spPr>
            <a:xfrm rot="3867000">
              <a:off x="3574513" y="4454717"/>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ight Triangle 130"/>
            <p:cNvSpPr/>
            <p:nvPr/>
          </p:nvSpPr>
          <p:spPr>
            <a:xfrm rot="20725757" flipH="1">
              <a:off x="3806998" y="5391218"/>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Isosceles Triangle 131"/>
            <p:cNvSpPr/>
            <p:nvPr/>
          </p:nvSpPr>
          <p:spPr>
            <a:xfrm rot="2208847" flipH="1" flipV="1">
              <a:off x="3945332" y="4738122"/>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Right Triangle 132"/>
            <p:cNvSpPr/>
            <p:nvPr/>
          </p:nvSpPr>
          <p:spPr>
            <a:xfrm flipH="1">
              <a:off x="4153315" y="6402868"/>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ight Triangle 133"/>
            <p:cNvSpPr/>
            <p:nvPr/>
          </p:nvSpPr>
          <p:spPr>
            <a:xfrm rot="1440107">
              <a:off x="5040082" y="5836839"/>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Isosceles Triangle 134"/>
            <p:cNvSpPr/>
            <p:nvPr/>
          </p:nvSpPr>
          <p:spPr>
            <a:xfrm rot="1945215">
              <a:off x="5026775" y="5108443"/>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Isosceles Triangle 135"/>
            <p:cNvSpPr/>
            <p:nvPr/>
          </p:nvSpPr>
          <p:spPr>
            <a:xfrm rot="3867000">
              <a:off x="5181626" y="4454716"/>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ight Triangle 136"/>
            <p:cNvSpPr/>
            <p:nvPr/>
          </p:nvSpPr>
          <p:spPr>
            <a:xfrm rot="20725757" flipH="1">
              <a:off x="5414111" y="5391217"/>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Isosceles Triangle 137"/>
            <p:cNvSpPr/>
            <p:nvPr/>
          </p:nvSpPr>
          <p:spPr>
            <a:xfrm rot="2208847" flipH="1" flipV="1">
              <a:off x="5552445" y="4738121"/>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ight Triangle 138"/>
            <p:cNvSpPr/>
            <p:nvPr/>
          </p:nvSpPr>
          <p:spPr>
            <a:xfrm flipH="1">
              <a:off x="5760428" y="6402867"/>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ight Triangle 139"/>
            <p:cNvSpPr/>
            <p:nvPr/>
          </p:nvSpPr>
          <p:spPr>
            <a:xfrm rot="1440107">
              <a:off x="199062" y="3602211"/>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Isosceles Triangle 149"/>
            <p:cNvSpPr/>
            <p:nvPr/>
          </p:nvSpPr>
          <p:spPr>
            <a:xfrm rot="1945215">
              <a:off x="185755" y="2873815"/>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1" name="Isosceles Triangle 150"/>
            <p:cNvSpPr/>
            <p:nvPr/>
          </p:nvSpPr>
          <p:spPr>
            <a:xfrm rot="3867000">
              <a:off x="340606" y="2220088"/>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2" name="Right Triangle 151"/>
            <p:cNvSpPr/>
            <p:nvPr/>
          </p:nvSpPr>
          <p:spPr>
            <a:xfrm rot="20725757" flipH="1">
              <a:off x="573091" y="3156589"/>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Isosceles Triangle 152"/>
            <p:cNvSpPr/>
            <p:nvPr/>
          </p:nvSpPr>
          <p:spPr>
            <a:xfrm rot="2208847" flipH="1" flipV="1">
              <a:off x="711425" y="2503493"/>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Right Triangle 153"/>
            <p:cNvSpPr/>
            <p:nvPr/>
          </p:nvSpPr>
          <p:spPr>
            <a:xfrm flipH="1">
              <a:off x="919408" y="4168239"/>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Right Triangle 154"/>
            <p:cNvSpPr/>
            <p:nvPr/>
          </p:nvSpPr>
          <p:spPr>
            <a:xfrm rot="1440107">
              <a:off x="1806175" y="3602210"/>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Isosceles Triangle 155"/>
            <p:cNvSpPr/>
            <p:nvPr/>
          </p:nvSpPr>
          <p:spPr>
            <a:xfrm rot="1945215">
              <a:off x="1792868" y="2873814"/>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Isosceles Triangle 156"/>
            <p:cNvSpPr/>
            <p:nvPr/>
          </p:nvSpPr>
          <p:spPr>
            <a:xfrm rot="3867000">
              <a:off x="1947719" y="2220087"/>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8" name="Right Triangle 157"/>
            <p:cNvSpPr/>
            <p:nvPr/>
          </p:nvSpPr>
          <p:spPr>
            <a:xfrm rot="1440107">
              <a:off x="201804" y="1366603"/>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9" name="Isosceles Triangle 158"/>
            <p:cNvSpPr/>
            <p:nvPr/>
          </p:nvSpPr>
          <p:spPr>
            <a:xfrm rot="1945215">
              <a:off x="188497" y="638207"/>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0" name="Right Triangle 159"/>
            <p:cNvSpPr/>
            <p:nvPr/>
          </p:nvSpPr>
          <p:spPr>
            <a:xfrm rot="20725757" flipH="1">
              <a:off x="575833" y="920981"/>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1" name="Isosceles Triangle 160"/>
            <p:cNvSpPr/>
            <p:nvPr/>
          </p:nvSpPr>
          <p:spPr>
            <a:xfrm rot="2208847" flipH="1" flipV="1">
              <a:off x="714167" y="267885"/>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2" name="Right Triangle 161"/>
            <p:cNvSpPr/>
            <p:nvPr/>
          </p:nvSpPr>
          <p:spPr>
            <a:xfrm flipH="1">
              <a:off x="922150" y="1932631"/>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3" name="Right Triangle 162"/>
            <p:cNvSpPr/>
            <p:nvPr/>
          </p:nvSpPr>
          <p:spPr>
            <a:xfrm rot="1440107">
              <a:off x="1808917" y="1366602"/>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4" name="Isosceles Triangle 163"/>
            <p:cNvSpPr/>
            <p:nvPr/>
          </p:nvSpPr>
          <p:spPr>
            <a:xfrm rot="1945215">
              <a:off x="1795610" y="638206"/>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4" name="Isosceles Triangle 173"/>
            <p:cNvSpPr/>
            <p:nvPr/>
          </p:nvSpPr>
          <p:spPr>
            <a:xfrm rot="3867000">
              <a:off x="1950461" y="-15521"/>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5" name="Right Triangle 174"/>
            <p:cNvSpPr/>
            <p:nvPr/>
          </p:nvSpPr>
          <p:spPr>
            <a:xfrm rot="20725757" flipH="1">
              <a:off x="2182946" y="920980"/>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6" name="Isosceles Triangle 175"/>
            <p:cNvSpPr/>
            <p:nvPr/>
          </p:nvSpPr>
          <p:spPr>
            <a:xfrm rot="2208847" flipH="1" flipV="1">
              <a:off x="2321280" y="267884"/>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7" name="Right Triangle 176"/>
            <p:cNvSpPr/>
            <p:nvPr/>
          </p:nvSpPr>
          <p:spPr>
            <a:xfrm flipH="1">
              <a:off x="2529263" y="1932630"/>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8" name="Right Triangle 177"/>
            <p:cNvSpPr/>
            <p:nvPr/>
          </p:nvSpPr>
          <p:spPr>
            <a:xfrm rot="1440107">
              <a:off x="3421921" y="1366604"/>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9" name="Isosceles Triangle 178"/>
            <p:cNvSpPr/>
            <p:nvPr/>
          </p:nvSpPr>
          <p:spPr>
            <a:xfrm rot="1945215">
              <a:off x="3408614" y="638208"/>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0" name="Isosceles Triangle 179"/>
            <p:cNvSpPr/>
            <p:nvPr/>
          </p:nvSpPr>
          <p:spPr>
            <a:xfrm rot="3867000">
              <a:off x="3563465" y="-15519"/>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1" name="Right Triangle 180"/>
            <p:cNvSpPr/>
            <p:nvPr/>
          </p:nvSpPr>
          <p:spPr>
            <a:xfrm rot="20725757" flipH="1">
              <a:off x="3795950" y="920982"/>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2" name="Isosceles Triangle 181"/>
            <p:cNvSpPr/>
            <p:nvPr/>
          </p:nvSpPr>
          <p:spPr>
            <a:xfrm rot="2208847" flipH="1" flipV="1">
              <a:off x="3934284" y="267886"/>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3" name="Right Triangle 182"/>
            <p:cNvSpPr/>
            <p:nvPr/>
          </p:nvSpPr>
          <p:spPr>
            <a:xfrm flipH="1">
              <a:off x="4142267" y="1932632"/>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4" name="Right Triangle 183"/>
            <p:cNvSpPr/>
            <p:nvPr/>
          </p:nvSpPr>
          <p:spPr>
            <a:xfrm rot="1440107">
              <a:off x="5029034" y="1366603"/>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5" name="Isosceles Triangle 184"/>
            <p:cNvSpPr/>
            <p:nvPr/>
          </p:nvSpPr>
          <p:spPr>
            <a:xfrm rot="1945215">
              <a:off x="5015727" y="638207"/>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6" name="Isosceles Triangle 185"/>
            <p:cNvSpPr/>
            <p:nvPr/>
          </p:nvSpPr>
          <p:spPr>
            <a:xfrm rot="3867000">
              <a:off x="5170578" y="-15520"/>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7" name="Right Triangle 186"/>
            <p:cNvSpPr/>
            <p:nvPr/>
          </p:nvSpPr>
          <p:spPr>
            <a:xfrm rot="20725757" flipH="1">
              <a:off x="5403063" y="920981"/>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8" name="Isosceles Triangle 187"/>
            <p:cNvSpPr/>
            <p:nvPr/>
          </p:nvSpPr>
          <p:spPr>
            <a:xfrm rot="2208847" flipH="1" flipV="1">
              <a:off x="5541397" y="267885"/>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8" name="Right Triangle 197"/>
            <p:cNvSpPr/>
            <p:nvPr/>
          </p:nvSpPr>
          <p:spPr>
            <a:xfrm flipH="1">
              <a:off x="5749380" y="1932631"/>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9" name="Right Triangle 198"/>
            <p:cNvSpPr/>
            <p:nvPr/>
          </p:nvSpPr>
          <p:spPr>
            <a:xfrm rot="1440107">
              <a:off x="6640955" y="5834602"/>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0" name="Isosceles Triangle 199"/>
            <p:cNvSpPr/>
            <p:nvPr/>
          </p:nvSpPr>
          <p:spPr>
            <a:xfrm rot="1945215">
              <a:off x="6627648" y="5106206"/>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1" name="Isosceles Triangle 200"/>
            <p:cNvSpPr/>
            <p:nvPr/>
          </p:nvSpPr>
          <p:spPr>
            <a:xfrm rot="3867000">
              <a:off x="6782499" y="4452479"/>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2" name="Right Triangle 201"/>
            <p:cNvSpPr/>
            <p:nvPr/>
          </p:nvSpPr>
          <p:spPr>
            <a:xfrm rot="20725757" flipH="1">
              <a:off x="7014984" y="5388980"/>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3" name="Isosceles Triangle 202"/>
            <p:cNvSpPr/>
            <p:nvPr/>
          </p:nvSpPr>
          <p:spPr>
            <a:xfrm rot="2208847" flipH="1" flipV="1">
              <a:off x="7153318" y="4735884"/>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4" name="Right Triangle 203"/>
            <p:cNvSpPr/>
            <p:nvPr/>
          </p:nvSpPr>
          <p:spPr>
            <a:xfrm flipH="1">
              <a:off x="7361301" y="6400630"/>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5" name="Right Triangle 204"/>
            <p:cNvSpPr/>
            <p:nvPr/>
          </p:nvSpPr>
          <p:spPr>
            <a:xfrm rot="1440107">
              <a:off x="8248068" y="5834601"/>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6" name="Isosceles Triangle 205"/>
            <p:cNvSpPr/>
            <p:nvPr/>
          </p:nvSpPr>
          <p:spPr>
            <a:xfrm rot="1945215">
              <a:off x="8234761" y="5106205"/>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7" name="Isosceles Triangle 206"/>
            <p:cNvSpPr/>
            <p:nvPr/>
          </p:nvSpPr>
          <p:spPr>
            <a:xfrm rot="3867000">
              <a:off x="8389612" y="4452478"/>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8" name="Right Triangle 207"/>
            <p:cNvSpPr/>
            <p:nvPr/>
          </p:nvSpPr>
          <p:spPr>
            <a:xfrm rot="1440107">
              <a:off x="6627165" y="3599974"/>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9" name="Isosceles Triangle 208"/>
            <p:cNvSpPr/>
            <p:nvPr/>
          </p:nvSpPr>
          <p:spPr>
            <a:xfrm rot="1945215">
              <a:off x="6613858" y="2871578"/>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0" name="Isosceles Triangle 209"/>
            <p:cNvSpPr/>
            <p:nvPr/>
          </p:nvSpPr>
          <p:spPr>
            <a:xfrm rot="3867000">
              <a:off x="6768709" y="2217851"/>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1" name="Right Triangle 210"/>
            <p:cNvSpPr/>
            <p:nvPr/>
          </p:nvSpPr>
          <p:spPr>
            <a:xfrm rot="20725757" flipH="1">
              <a:off x="7001194" y="3154352"/>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2" name="Isosceles Triangle 211"/>
            <p:cNvSpPr/>
            <p:nvPr/>
          </p:nvSpPr>
          <p:spPr>
            <a:xfrm rot="2208847" flipH="1" flipV="1">
              <a:off x="7139528" y="2501256"/>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3" name="Right Triangle 212"/>
            <p:cNvSpPr/>
            <p:nvPr/>
          </p:nvSpPr>
          <p:spPr>
            <a:xfrm flipH="1">
              <a:off x="7347511" y="4166002"/>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7" name="Right Triangle 216"/>
            <p:cNvSpPr/>
            <p:nvPr/>
          </p:nvSpPr>
          <p:spPr>
            <a:xfrm rot="1440107">
              <a:off x="8234278" y="3599973"/>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8" name="Isosceles Triangle 217"/>
            <p:cNvSpPr/>
            <p:nvPr/>
          </p:nvSpPr>
          <p:spPr>
            <a:xfrm rot="1945215">
              <a:off x="8220971" y="2871577"/>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9" name="Isosceles Triangle 218"/>
            <p:cNvSpPr/>
            <p:nvPr/>
          </p:nvSpPr>
          <p:spPr>
            <a:xfrm rot="3867000">
              <a:off x="8375822" y="2217850"/>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0" name="Right Triangle 219"/>
            <p:cNvSpPr/>
            <p:nvPr/>
          </p:nvSpPr>
          <p:spPr>
            <a:xfrm rot="1440107">
              <a:off x="6629907" y="1364366"/>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1" name="Isosceles Triangle 220"/>
            <p:cNvSpPr/>
            <p:nvPr/>
          </p:nvSpPr>
          <p:spPr>
            <a:xfrm rot="1945215">
              <a:off x="6616600" y="635970"/>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2" name="Isosceles Triangle 221"/>
            <p:cNvSpPr/>
            <p:nvPr/>
          </p:nvSpPr>
          <p:spPr>
            <a:xfrm rot="3867000">
              <a:off x="6771451" y="-17757"/>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3" name="Right Triangle 222"/>
            <p:cNvSpPr/>
            <p:nvPr/>
          </p:nvSpPr>
          <p:spPr>
            <a:xfrm rot="20725757" flipH="1">
              <a:off x="7003936" y="918744"/>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4" name="Isosceles Triangle 223"/>
            <p:cNvSpPr/>
            <p:nvPr/>
          </p:nvSpPr>
          <p:spPr>
            <a:xfrm rot="2208847" flipH="1" flipV="1">
              <a:off x="7142270" y="265648"/>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5" name="Right Triangle 224"/>
            <p:cNvSpPr/>
            <p:nvPr/>
          </p:nvSpPr>
          <p:spPr>
            <a:xfrm flipH="1">
              <a:off x="7350253" y="1930394"/>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6" name="Right Triangle 225"/>
            <p:cNvSpPr/>
            <p:nvPr/>
          </p:nvSpPr>
          <p:spPr>
            <a:xfrm rot="1440107">
              <a:off x="8237020" y="1364365"/>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Isosceles Triangle 226"/>
            <p:cNvSpPr/>
            <p:nvPr/>
          </p:nvSpPr>
          <p:spPr>
            <a:xfrm rot="1945215">
              <a:off x="8223713" y="635969"/>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8" name="Isosceles Triangle 227"/>
            <p:cNvSpPr/>
            <p:nvPr/>
          </p:nvSpPr>
          <p:spPr>
            <a:xfrm rot="3867000">
              <a:off x="8378564" y="-17758"/>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9" name="Isosceles Triangle 228"/>
            <p:cNvSpPr/>
            <p:nvPr/>
          </p:nvSpPr>
          <p:spPr>
            <a:xfrm rot="3867000">
              <a:off x="343348" y="-15520"/>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 name="Group 1"/>
          <p:cNvGrpSpPr/>
          <p:nvPr/>
        </p:nvGrpSpPr>
        <p:grpSpPr>
          <a:xfrm>
            <a:off x="147304" y="175544"/>
            <a:ext cx="9131679" cy="6606814"/>
            <a:chOff x="147304" y="175544"/>
            <a:chExt cx="9131679" cy="6606814"/>
          </a:xfrm>
        </p:grpSpPr>
        <p:sp>
          <p:nvSpPr>
            <p:cNvPr id="18" name="Right Triangle 17"/>
            <p:cNvSpPr/>
            <p:nvPr/>
          </p:nvSpPr>
          <p:spPr>
            <a:xfrm rot="1440107">
              <a:off x="212852" y="5836839"/>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Isosceles Triangle 18"/>
            <p:cNvSpPr/>
            <p:nvPr/>
          </p:nvSpPr>
          <p:spPr>
            <a:xfrm rot="1945215">
              <a:off x="199545" y="5108443"/>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Isosceles Triangle 22"/>
            <p:cNvSpPr/>
            <p:nvPr/>
          </p:nvSpPr>
          <p:spPr>
            <a:xfrm rot="3867000">
              <a:off x="354396" y="4454716"/>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ight Triangle 23"/>
            <p:cNvSpPr/>
            <p:nvPr/>
          </p:nvSpPr>
          <p:spPr>
            <a:xfrm rot="20725757" flipH="1">
              <a:off x="586881" y="5391217"/>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Isosceles Triangle 24"/>
            <p:cNvSpPr/>
            <p:nvPr/>
          </p:nvSpPr>
          <p:spPr>
            <a:xfrm rot="2208847" flipH="1" flipV="1">
              <a:off x="725215" y="4738121"/>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ight Triangle 25"/>
            <p:cNvSpPr/>
            <p:nvPr/>
          </p:nvSpPr>
          <p:spPr>
            <a:xfrm flipH="1">
              <a:off x="933198" y="6402867"/>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ight Triangle 26"/>
            <p:cNvSpPr/>
            <p:nvPr/>
          </p:nvSpPr>
          <p:spPr>
            <a:xfrm rot="1440107">
              <a:off x="1819965" y="5836838"/>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Isosceles Triangle 27"/>
            <p:cNvSpPr/>
            <p:nvPr/>
          </p:nvSpPr>
          <p:spPr>
            <a:xfrm rot="1945215">
              <a:off x="1806658" y="5108442"/>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Isosceles Triangle 28"/>
            <p:cNvSpPr/>
            <p:nvPr/>
          </p:nvSpPr>
          <p:spPr>
            <a:xfrm rot="3867000">
              <a:off x="1961509" y="4454715"/>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ight Triangle 29"/>
            <p:cNvSpPr/>
            <p:nvPr/>
          </p:nvSpPr>
          <p:spPr>
            <a:xfrm rot="20725757" flipH="1">
              <a:off x="2193994" y="5391216"/>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Isosceles Triangle 30"/>
            <p:cNvSpPr/>
            <p:nvPr/>
          </p:nvSpPr>
          <p:spPr>
            <a:xfrm rot="2208847" flipH="1" flipV="1">
              <a:off x="2332328" y="4738120"/>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ight Triangle 31"/>
            <p:cNvSpPr/>
            <p:nvPr/>
          </p:nvSpPr>
          <p:spPr>
            <a:xfrm flipH="1">
              <a:off x="2540311" y="6402866"/>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ight Triangle 32"/>
            <p:cNvSpPr/>
            <p:nvPr/>
          </p:nvSpPr>
          <p:spPr>
            <a:xfrm rot="1440107">
              <a:off x="3432969" y="5836840"/>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Isosceles Triangle 33"/>
            <p:cNvSpPr/>
            <p:nvPr/>
          </p:nvSpPr>
          <p:spPr>
            <a:xfrm rot="1945215">
              <a:off x="3419662" y="5108444"/>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Isosceles Triangle 34"/>
            <p:cNvSpPr/>
            <p:nvPr/>
          </p:nvSpPr>
          <p:spPr>
            <a:xfrm rot="3867000">
              <a:off x="3574513" y="4454717"/>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ight Triangle 35"/>
            <p:cNvSpPr/>
            <p:nvPr/>
          </p:nvSpPr>
          <p:spPr>
            <a:xfrm rot="20725757" flipH="1">
              <a:off x="3806998" y="5391218"/>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Isosceles Triangle 36"/>
            <p:cNvSpPr/>
            <p:nvPr/>
          </p:nvSpPr>
          <p:spPr>
            <a:xfrm rot="2208847" flipH="1" flipV="1">
              <a:off x="3945332" y="4738122"/>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ight Triangle 37"/>
            <p:cNvSpPr/>
            <p:nvPr/>
          </p:nvSpPr>
          <p:spPr>
            <a:xfrm flipH="1">
              <a:off x="4153315" y="6402868"/>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ight Triangle 38"/>
            <p:cNvSpPr/>
            <p:nvPr/>
          </p:nvSpPr>
          <p:spPr>
            <a:xfrm rot="1440107">
              <a:off x="5040082" y="5836839"/>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Isosceles Triangle 39"/>
            <p:cNvSpPr/>
            <p:nvPr/>
          </p:nvSpPr>
          <p:spPr>
            <a:xfrm rot="1945215">
              <a:off x="5026775" y="5108443"/>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Isosceles Triangle 40"/>
            <p:cNvSpPr/>
            <p:nvPr/>
          </p:nvSpPr>
          <p:spPr>
            <a:xfrm rot="3867000">
              <a:off x="5181626" y="4454716"/>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ight Triangle 41"/>
            <p:cNvSpPr/>
            <p:nvPr/>
          </p:nvSpPr>
          <p:spPr>
            <a:xfrm rot="20725757" flipH="1">
              <a:off x="5414111" y="5391217"/>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Isosceles Triangle 42"/>
            <p:cNvSpPr/>
            <p:nvPr/>
          </p:nvSpPr>
          <p:spPr>
            <a:xfrm rot="2208847" flipH="1" flipV="1">
              <a:off x="5552445" y="4738121"/>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ight Triangle 43"/>
            <p:cNvSpPr/>
            <p:nvPr/>
          </p:nvSpPr>
          <p:spPr>
            <a:xfrm flipH="1">
              <a:off x="5760428" y="6402867"/>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ight Triangle 68"/>
            <p:cNvSpPr/>
            <p:nvPr/>
          </p:nvSpPr>
          <p:spPr>
            <a:xfrm rot="1440107">
              <a:off x="199062" y="3602211"/>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Isosceles Triangle 69"/>
            <p:cNvSpPr/>
            <p:nvPr/>
          </p:nvSpPr>
          <p:spPr>
            <a:xfrm rot="1945215">
              <a:off x="185755" y="2873815"/>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Isosceles Triangle 70"/>
            <p:cNvSpPr/>
            <p:nvPr/>
          </p:nvSpPr>
          <p:spPr>
            <a:xfrm rot="3867000">
              <a:off x="340606" y="2220088"/>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ight Triangle 71"/>
            <p:cNvSpPr/>
            <p:nvPr/>
          </p:nvSpPr>
          <p:spPr>
            <a:xfrm rot="20725757" flipH="1">
              <a:off x="573091" y="3156589"/>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Isosceles Triangle 72"/>
            <p:cNvSpPr/>
            <p:nvPr/>
          </p:nvSpPr>
          <p:spPr>
            <a:xfrm rot="2208847" flipH="1" flipV="1">
              <a:off x="711425" y="2503493"/>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ight Triangle 73"/>
            <p:cNvSpPr/>
            <p:nvPr/>
          </p:nvSpPr>
          <p:spPr>
            <a:xfrm flipH="1">
              <a:off x="919408" y="4168239"/>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ight Triangle 74"/>
            <p:cNvSpPr/>
            <p:nvPr/>
          </p:nvSpPr>
          <p:spPr>
            <a:xfrm rot="1440107">
              <a:off x="1806175" y="3602210"/>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Isosceles Triangle 75"/>
            <p:cNvSpPr/>
            <p:nvPr/>
          </p:nvSpPr>
          <p:spPr>
            <a:xfrm rot="1945215">
              <a:off x="1792868" y="2873814"/>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Isosceles Triangle 76"/>
            <p:cNvSpPr/>
            <p:nvPr/>
          </p:nvSpPr>
          <p:spPr>
            <a:xfrm rot="3867000">
              <a:off x="1947719" y="2220087"/>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ight Triangle 92"/>
            <p:cNvSpPr/>
            <p:nvPr/>
          </p:nvSpPr>
          <p:spPr>
            <a:xfrm rot="1440107">
              <a:off x="201804" y="1366603"/>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Isosceles Triangle 93"/>
            <p:cNvSpPr/>
            <p:nvPr/>
          </p:nvSpPr>
          <p:spPr>
            <a:xfrm rot="1945215">
              <a:off x="188497" y="638207"/>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ight Triangle 95"/>
            <p:cNvSpPr/>
            <p:nvPr/>
          </p:nvSpPr>
          <p:spPr>
            <a:xfrm rot="20725757" flipH="1">
              <a:off x="575833" y="920981"/>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Isosceles Triangle 96"/>
            <p:cNvSpPr/>
            <p:nvPr/>
          </p:nvSpPr>
          <p:spPr>
            <a:xfrm rot="2208847" flipH="1" flipV="1">
              <a:off x="714167" y="267885"/>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ight Triangle 97"/>
            <p:cNvSpPr/>
            <p:nvPr/>
          </p:nvSpPr>
          <p:spPr>
            <a:xfrm flipH="1">
              <a:off x="922150" y="1932631"/>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ight Triangle 98"/>
            <p:cNvSpPr/>
            <p:nvPr/>
          </p:nvSpPr>
          <p:spPr>
            <a:xfrm rot="1440107">
              <a:off x="1808917" y="1366602"/>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Isosceles Triangle 99"/>
            <p:cNvSpPr/>
            <p:nvPr/>
          </p:nvSpPr>
          <p:spPr>
            <a:xfrm rot="1945215">
              <a:off x="1795610" y="638206"/>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Isosceles Triangle 100"/>
            <p:cNvSpPr/>
            <p:nvPr/>
          </p:nvSpPr>
          <p:spPr>
            <a:xfrm rot="3867000">
              <a:off x="1950461" y="-15521"/>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Right Triangle 101"/>
            <p:cNvSpPr/>
            <p:nvPr/>
          </p:nvSpPr>
          <p:spPr>
            <a:xfrm rot="20725757" flipH="1">
              <a:off x="2182946" y="920980"/>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Isosceles Triangle 102"/>
            <p:cNvSpPr/>
            <p:nvPr/>
          </p:nvSpPr>
          <p:spPr>
            <a:xfrm rot="2208847" flipH="1" flipV="1">
              <a:off x="2321280" y="267884"/>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ight Triangle 103"/>
            <p:cNvSpPr/>
            <p:nvPr/>
          </p:nvSpPr>
          <p:spPr>
            <a:xfrm flipH="1">
              <a:off x="2529263" y="1932630"/>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Right Triangle 104"/>
            <p:cNvSpPr/>
            <p:nvPr/>
          </p:nvSpPr>
          <p:spPr>
            <a:xfrm rot="1440107">
              <a:off x="3421921" y="1366604"/>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Isosceles Triangle 105"/>
            <p:cNvSpPr/>
            <p:nvPr/>
          </p:nvSpPr>
          <p:spPr>
            <a:xfrm rot="1945215">
              <a:off x="3408614" y="638208"/>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Isosceles Triangle 106"/>
            <p:cNvSpPr/>
            <p:nvPr/>
          </p:nvSpPr>
          <p:spPr>
            <a:xfrm rot="3867000">
              <a:off x="3563465" y="-15519"/>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Right Triangle 107"/>
            <p:cNvSpPr/>
            <p:nvPr/>
          </p:nvSpPr>
          <p:spPr>
            <a:xfrm rot="20725757" flipH="1">
              <a:off x="3795950" y="920982"/>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Isosceles Triangle 108"/>
            <p:cNvSpPr/>
            <p:nvPr/>
          </p:nvSpPr>
          <p:spPr>
            <a:xfrm rot="2208847" flipH="1" flipV="1">
              <a:off x="3934284" y="267886"/>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Right Triangle 109"/>
            <p:cNvSpPr/>
            <p:nvPr/>
          </p:nvSpPr>
          <p:spPr>
            <a:xfrm flipH="1">
              <a:off x="4142267" y="1932632"/>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Right Triangle 110"/>
            <p:cNvSpPr/>
            <p:nvPr/>
          </p:nvSpPr>
          <p:spPr>
            <a:xfrm rot="1440107">
              <a:off x="5029034" y="1366603"/>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Isosceles Triangle 111"/>
            <p:cNvSpPr/>
            <p:nvPr/>
          </p:nvSpPr>
          <p:spPr>
            <a:xfrm rot="1945215">
              <a:off x="5015727" y="638207"/>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Isosceles Triangle 112"/>
            <p:cNvSpPr/>
            <p:nvPr/>
          </p:nvSpPr>
          <p:spPr>
            <a:xfrm rot="3867000">
              <a:off x="5170578" y="-15520"/>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ight Triangle 113"/>
            <p:cNvSpPr/>
            <p:nvPr/>
          </p:nvSpPr>
          <p:spPr>
            <a:xfrm rot="20725757" flipH="1">
              <a:off x="5403063" y="920981"/>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Isosceles Triangle 114"/>
            <p:cNvSpPr/>
            <p:nvPr/>
          </p:nvSpPr>
          <p:spPr>
            <a:xfrm rot="2208847" flipH="1" flipV="1">
              <a:off x="5541397" y="267885"/>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Right Triangle 115"/>
            <p:cNvSpPr/>
            <p:nvPr/>
          </p:nvSpPr>
          <p:spPr>
            <a:xfrm flipH="1">
              <a:off x="5749380" y="1932631"/>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Right Triangle 140"/>
            <p:cNvSpPr/>
            <p:nvPr/>
          </p:nvSpPr>
          <p:spPr>
            <a:xfrm rot="1440107">
              <a:off x="6640955" y="5834602"/>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Isosceles Triangle 141"/>
            <p:cNvSpPr/>
            <p:nvPr/>
          </p:nvSpPr>
          <p:spPr>
            <a:xfrm rot="1945215">
              <a:off x="6627648" y="5106206"/>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Isosceles Triangle 142"/>
            <p:cNvSpPr/>
            <p:nvPr/>
          </p:nvSpPr>
          <p:spPr>
            <a:xfrm rot="3867000">
              <a:off x="6782499" y="4452479"/>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Right Triangle 143"/>
            <p:cNvSpPr/>
            <p:nvPr/>
          </p:nvSpPr>
          <p:spPr>
            <a:xfrm rot="20725757" flipH="1">
              <a:off x="7014984" y="5388980"/>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Isosceles Triangle 144"/>
            <p:cNvSpPr/>
            <p:nvPr/>
          </p:nvSpPr>
          <p:spPr>
            <a:xfrm rot="2208847" flipH="1" flipV="1">
              <a:off x="7153318" y="4735884"/>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Right Triangle 145"/>
            <p:cNvSpPr/>
            <p:nvPr/>
          </p:nvSpPr>
          <p:spPr>
            <a:xfrm flipH="1">
              <a:off x="7361301" y="6400630"/>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Right Triangle 146"/>
            <p:cNvSpPr/>
            <p:nvPr/>
          </p:nvSpPr>
          <p:spPr>
            <a:xfrm rot="1440107">
              <a:off x="8248068" y="5834601"/>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Isosceles Triangle 147"/>
            <p:cNvSpPr/>
            <p:nvPr/>
          </p:nvSpPr>
          <p:spPr>
            <a:xfrm rot="1945215">
              <a:off x="8234761" y="5106205"/>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Isosceles Triangle 148"/>
            <p:cNvSpPr/>
            <p:nvPr/>
          </p:nvSpPr>
          <p:spPr>
            <a:xfrm rot="3867000">
              <a:off x="8389612" y="4452478"/>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Right Triangle 164"/>
            <p:cNvSpPr/>
            <p:nvPr/>
          </p:nvSpPr>
          <p:spPr>
            <a:xfrm rot="1440107">
              <a:off x="6627165" y="3599974"/>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Isosceles Triangle 165"/>
            <p:cNvSpPr/>
            <p:nvPr/>
          </p:nvSpPr>
          <p:spPr>
            <a:xfrm rot="1945215">
              <a:off x="6613858" y="2871578"/>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Isosceles Triangle 166"/>
            <p:cNvSpPr/>
            <p:nvPr/>
          </p:nvSpPr>
          <p:spPr>
            <a:xfrm rot="3867000">
              <a:off x="6768709" y="2217851"/>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Right Triangle 167"/>
            <p:cNvSpPr/>
            <p:nvPr/>
          </p:nvSpPr>
          <p:spPr>
            <a:xfrm rot="20725757" flipH="1">
              <a:off x="7001194" y="3154352"/>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9" name="Isosceles Triangle 168"/>
            <p:cNvSpPr/>
            <p:nvPr/>
          </p:nvSpPr>
          <p:spPr>
            <a:xfrm rot="2208847" flipH="1" flipV="1">
              <a:off x="7139528" y="2501256"/>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0" name="Right Triangle 169"/>
            <p:cNvSpPr/>
            <p:nvPr/>
          </p:nvSpPr>
          <p:spPr>
            <a:xfrm flipH="1">
              <a:off x="7347511" y="4166002"/>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1" name="Right Triangle 170"/>
            <p:cNvSpPr/>
            <p:nvPr/>
          </p:nvSpPr>
          <p:spPr>
            <a:xfrm rot="1440107">
              <a:off x="8234278" y="3599973"/>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2" name="Isosceles Triangle 171"/>
            <p:cNvSpPr/>
            <p:nvPr/>
          </p:nvSpPr>
          <p:spPr>
            <a:xfrm rot="1945215">
              <a:off x="8220971" y="2871577"/>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3" name="Isosceles Triangle 172"/>
            <p:cNvSpPr/>
            <p:nvPr/>
          </p:nvSpPr>
          <p:spPr>
            <a:xfrm rot="3867000">
              <a:off x="8375822" y="2217850"/>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9" name="Right Triangle 188"/>
            <p:cNvSpPr/>
            <p:nvPr/>
          </p:nvSpPr>
          <p:spPr>
            <a:xfrm rot="1440107">
              <a:off x="6629907" y="1364366"/>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0" name="Isosceles Triangle 189"/>
            <p:cNvSpPr/>
            <p:nvPr/>
          </p:nvSpPr>
          <p:spPr>
            <a:xfrm rot="1945215">
              <a:off x="6616600" y="635970"/>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1" name="Isosceles Triangle 190"/>
            <p:cNvSpPr/>
            <p:nvPr/>
          </p:nvSpPr>
          <p:spPr>
            <a:xfrm rot="3867000">
              <a:off x="6771451" y="-17757"/>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2" name="Right Triangle 191"/>
            <p:cNvSpPr/>
            <p:nvPr/>
          </p:nvSpPr>
          <p:spPr>
            <a:xfrm rot="20725757" flipH="1">
              <a:off x="7003936" y="918744"/>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3" name="Isosceles Triangle 192"/>
            <p:cNvSpPr/>
            <p:nvPr/>
          </p:nvSpPr>
          <p:spPr>
            <a:xfrm rot="2208847" flipH="1" flipV="1">
              <a:off x="7142270" y="265648"/>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4" name="Right Triangle 193"/>
            <p:cNvSpPr/>
            <p:nvPr/>
          </p:nvSpPr>
          <p:spPr>
            <a:xfrm flipH="1">
              <a:off x="7350253" y="1930394"/>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5" name="Right Triangle 194"/>
            <p:cNvSpPr/>
            <p:nvPr/>
          </p:nvSpPr>
          <p:spPr>
            <a:xfrm rot="1440107">
              <a:off x="8237020" y="1364365"/>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6" name="Isosceles Triangle 195"/>
            <p:cNvSpPr/>
            <p:nvPr/>
          </p:nvSpPr>
          <p:spPr>
            <a:xfrm rot="1945215">
              <a:off x="8223713" y="635969"/>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7" name="Isosceles Triangle 196"/>
            <p:cNvSpPr/>
            <p:nvPr/>
          </p:nvSpPr>
          <p:spPr>
            <a:xfrm rot="3867000">
              <a:off x="8378564" y="-17758"/>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Isosceles Triangle 94"/>
            <p:cNvSpPr/>
            <p:nvPr/>
          </p:nvSpPr>
          <p:spPr>
            <a:xfrm rot="3867000">
              <a:off x="343348" y="-15520"/>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7726628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01" y="11969"/>
            <a:ext cx="9157655" cy="6845256"/>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21"/>
          <p:cNvGrpSpPr/>
          <p:nvPr/>
        </p:nvGrpSpPr>
        <p:grpSpPr>
          <a:xfrm>
            <a:off x="-97874" y="-41182"/>
            <a:ext cx="9511798" cy="7024210"/>
            <a:chOff x="-155690" y="-99012"/>
            <a:chExt cx="9511798" cy="7024210"/>
          </a:xfrm>
          <a:solidFill>
            <a:srgbClr val="7F7F7F"/>
          </a:solidFill>
        </p:grpSpPr>
        <p:grpSp>
          <p:nvGrpSpPr>
            <p:cNvPr id="23" name="Group 22"/>
            <p:cNvGrpSpPr/>
            <p:nvPr/>
          </p:nvGrpSpPr>
          <p:grpSpPr>
            <a:xfrm>
              <a:off x="78708" y="-99012"/>
              <a:ext cx="8924301" cy="6970667"/>
              <a:chOff x="-7325498" y="-4658546"/>
              <a:chExt cx="8924301" cy="6970667"/>
            </a:xfrm>
            <a:grpFill/>
          </p:grpSpPr>
          <p:sp>
            <p:nvSpPr>
              <p:cNvPr id="30" name="Right Triangle 29"/>
              <p:cNvSpPr/>
              <p:nvPr/>
            </p:nvSpPr>
            <p:spPr>
              <a:xfrm rot="1440107">
                <a:off x="-7281374" y="1351914"/>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Isosceles Triangle 30"/>
              <p:cNvSpPr/>
              <p:nvPr/>
            </p:nvSpPr>
            <p:spPr>
              <a:xfrm rot="1945215">
                <a:off x="-6647777" y="-4617330"/>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Isosceles Triangle 31"/>
              <p:cNvSpPr/>
              <p:nvPr/>
            </p:nvSpPr>
            <p:spPr>
              <a:xfrm rot="3867000">
                <a:off x="-7132196" y="-4851848"/>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ight Triangle 32"/>
              <p:cNvSpPr/>
              <p:nvPr/>
            </p:nvSpPr>
            <p:spPr>
              <a:xfrm rot="20725757" flipH="1">
                <a:off x="575833" y="920981"/>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Isosceles Triangle 33"/>
              <p:cNvSpPr/>
              <p:nvPr/>
            </p:nvSpPr>
            <p:spPr>
              <a:xfrm rot="2208847" flipH="1" flipV="1">
                <a:off x="682416" y="-363842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ight Triangle 34"/>
              <p:cNvSpPr/>
              <p:nvPr/>
            </p:nvSpPr>
            <p:spPr>
              <a:xfrm flipH="1">
                <a:off x="922150" y="1932631"/>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Right Triangle 23"/>
            <p:cNvSpPr/>
            <p:nvPr/>
          </p:nvSpPr>
          <p:spPr>
            <a:xfrm rot="20725757" flipH="1">
              <a:off x="-155690" y="426116"/>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Isosceles Triangle 24"/>
            <p:cNvSpPr/>
            <p:nvPr/>
          </p:nvSpPr>
          <p:spPr>
            <a:xfrm rot="2208847" flipH="1" flipV="1">
              <a:off x="531783" y="609088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ight Triangle 25"/>
            <p:cNvSpPr/>
            <p:nvPr/>
          </p:nvSpPr>
          <p:spPr>
            <a:xfrm flipH="1">
              <a:off x="825944" y="683209"/>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ight Triangle 26"/>
            <p:cNvSpPr/>
            <p:nvPr/>
          </p:nvSpPr>
          <p:spPr>
            <a:xfrm rot="1440107">
              <a:off x="8555928" y="123468"/>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Isosceles Triangle 27"/>
            <p:cNvSpPr/>
            <p:nvPr/>
          </p:nvSpPr>
          <p:spPr>
            <a:xfrm rot="1945215">
              <a:off x="7652419" y="-63929"/>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Isosceles Triangle 28"/>
            <p:cNvSpPr/>
            <p:nvPr/>
          </p:nvSpPr>
          <p:spPr>
            <a:xfrm rot="3867000">
              <a:off x="7646815" y="5908080"/>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587079" y="274638"/>
            <a:ext cx="8229600" cy="1143000"/>
          </a:xfrm>
        </p:spPr>
        <p:txBody>
          <a:bodyPr>
            <a:normAutofit/>
          </a:bodyPr>
          <a:lstStyle/>
          <a:p>
            <a:r>
              <a:rPr lang="en-CA" dirty="0" smtClean="0">
                <a:solidFill>
                  <a:schemeClr val="tx2">
                    <a:lumMod val="75000"/>
                  </a:schemeClr>
                </a:solidFill>
                <a:latin typeface="Rockwell Extra Bold"/>
                <a:cs typeface="Rockwell Extra Bold"/>
              </a:rPr>
              <a:t>Viewing the Yodel</a:t>
            </a:r>
            <a:endParaRPr lang="en-US" sz="4800" dirty="0">
              <a:solidFill>
                <a:schemeClr val="tx2">
                  <a:lumMod val="75000"/>
                </a:schemeClr>
              </a:solidFill>
              <a:latin typeface="Rockwell Extra Bold"/>
              <a:cs typeface="Rockwell Extra Bold"/>
            </a:endParaRPr>
          </a:p>
        </p:txBody>
      </p:sp>
      <p:grpSp>
        <p:nvGrpSpPr>
          <p:cNvPr id="12" name="Group 11"/>
          <p:cNvGrpSpPr/>
          <p:nvPr/>
        </p:nvGrpSpPr>
        <p:grpSpPr>
          <a:xfrm>
            <a:off x="-155690" y="-99012"/>
            <a:ext cx="9511798" cy="7024210"/>
            <a:chOff x="-155690" y="-99012"/>
            <a:chExt cx="9511798" cy="7024210"/>
          </a:xfrm>
        </p:grpSpPr>
        <p:grpSp>
          <p:nvGrpSpPr>
            <p:cNvPr id="11" name="Group 10"/>
            <p:cNvGrpSpPr/>
            <p:nvPr/>
          </p:nvGrpSpPr>
          <p:grpSpPr>
            <a:xfrm>
              <a:off x="78708" y="-99012"/>
              <a:ext cx="8924301" cy="6970667"/>
              <a:chOff x="-7325498" y="-4658546"/>
              <a:chExt cx="8924301" cy="6970667"/>
            </a:xfrm>
          </p:grpSpPr>
          <p:sp>
            <p:nvSpPr>
              <p:cNvPr id="5" name="Right Triangle 4"/>
              <p:cNvSpPr/>
              <p:nvPr/>
            </p:nvSpPr>
            <p:spPr>
              <a:xfrm rot="1440107">
                <a:off x="-7281374" y="1351914"/>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Isosceles Triangle 5"/>
              <p:cNvSpPr/>
              <p:nvPr/>
            </p:nvSpPr>
            <p:spPr>
              <a:xfrm rot="1945215">
                <a:off x="-6647777" y="-4617330"/>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rot="3867000">
                <a:off x="-7132196" y="-4851848"/>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Triangle 7"/>
              <p:cNvSpPr/>
              <p:nvPr/>
            </p:nvSpPr>
            <p:spPr>
              <a:xfrm rot="20725757" flipH="1">
                <a:off x="575833" y="920981"/>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Isosceles Triangle 8"/>
              <p:cNvSpPr/>
              <p:nvPr/>
            </p:nvSpPr>
            <p:spPr>
              <a:xfrm rot="2208847" flipH="1" flipV="1">
                <a:off x="682416" y="-363842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Triangle 9"/>
              <p:cNvSpPr/>
              <p:nvPr/>
            </p:nvSpPr>
            <p:spPr>
              <a:xfrm flipH="1">
                <a:off x="922150" y="1932631"/>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ight Triangle 15"/>
            <p:cNvSpPr/>
            <p:nvPr/>
          </p:nvSpPr>
          <p:spPr>
            <a:xfrm rot="20725757" flipH="1">
              <a:off x="-155690" y="426116"/>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Isosceles Triangle 16"/>
            <p:cNvSpPr/>
            <p:nvPr/>
          </p:nvSpPr>
          <p:spPr>
            <a:xfrm rot="2208847" flipH="1" flipV="1">
              <a:off x="531783" y="609088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ight Triangle 17"/>
            <p:cNvSpPr/>
            <p:nvPr/>
          </p:nvSpPr>
          <p:spPr>
            <a:xfrm flipH="1">
              <a:off x="825944" y="683209"/>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Triangle 18"/>
            <p:cNvSpPr/>
            <p:nvPr/>
          </p:nvSpPr>
          <p:spPr>
            <a:xfrm rot="1440107">
              <a:off x="8555928" y="123468"/>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Isosceles Triangle 19"/>
            <p:cNvSpPr/>
            <p:nvPr/>
          </p:nvSpPr>
          <p:spPr>
            <a:xfrm rot="1945215">
              <a:off x="7652419" y="-63929"/>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Isosceles Triangle 20"/>
            <p:cNvSpPr/>
            <p:nvPr/>
          </p:nvSpPr>
          <p:spPr>
            <a:xfrm rot="3867000">
              <a:off x="7646815" y="5908080"/>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6" name="Content Placeholder 35" descr="(8) Click On Yodel.png"/>
          <p:cNvPicPr>
            <a:picLocks noGrp="1" noChangeAspect="1"/>
          </p:cNvPicPr>
          <p:nvPr>
            <p:ph idx="1"/>
          </p:nvPr>
        </p:nvPicPr>
        <p:blipFill>
          <a:blip r:embed="rId3">
            <a:extLst>
              <a:ext uri="{28A0092B-C50C-407E-A947-70E740481C1C}">
                <a14:useLocalDpi xmlns:a14="http://schemas.microsoft.com/office/drawing/2010/main" val="0"/>
              </a:ext>
            </a:extLst>
          </a:blip>
          <a:srcRect l="-111627" r="-111627"/>
          <a:stretch>
            <a:fillRect/>
          </a:stretch>
        </p:blipFill>
        <p:spPr/>
      </p:pic>
    </p:spTree>
    <p:extLst>
      <p:ext uri="{BB962C8B-B14F-4D97-AF65-F5344CB8AC3E}">
        <p14:creationId xmlns:p14="http://schemas.microsoft.com/office/powerpoint/2010/main" val="387851957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01" y="11969"/>
            <a:ext cx="9157655" cy="6845256"/>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21"/>
          <p:cNvGrpSpPr/>
          <p:nvPr/>
        </p:nvGrpSpPr>
        <p:grpSpPr>
          <a:xfrm>
            <a:off x="-97874" y="-41182"/>
            <a:ext cx="9511798" cy="7024210"/>
            <a:chOff x="-155690" y="-99012"/>
            <a:chExt cx="9511798" cy="7024210"/>
          </a:xfrm>
          <a:solidFill>
            <a:srgbClr val="7F7F7F"/>
          </a:solidFill>
        </p:grpSpPr>
        <p:grpSp>
          <p:nvGrpSpPr>
            <p:cNvPr id="23" name="Group 22"/>
            <p:cNvGrpSpPr/>
            <p:nvPr/>
          </p:nvGrpSpPr>
          <p:grpSpPr>
            <a:xfrm>
              <a:off x="78708" y="-99012"/>
              <a:ext cx="8924301" cy="6970667"/>
              <a:chOff x="-7325498" y="-4658546"/>
              <a:chExt cx="8924301" cy="6970667"/>
            </a:xfrm>
            <a:grpFill/>
          </p:grpSpPr>
          <p:sp>
            <p:nvSpPr>
              <p:cNvPr id="30" name="Right Triangle 29"/>
              <p:cNvSpPr/>
              <p:nvPr/>
            </p:nvSpPr>
            <p:spPr>
              <a:xfrm rot="1440107">
                <a:off x="-7281374" y="1351914"/>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Isosceles Triangle 30"/>
              <p:cNvSpPr/>
              <p:nvPr/>
            </p:nvSpPr>
            <p:spPr>
              <a:xfrm rot="1945215">
                <a:off x="-6647777" y="-4617330"/>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Isosceles Triangle 31"/>
              <p:cNvSpPr/>
              <p:nvPr/>
            </p:nvSpPr>
            <p:spPr>
              <a:xfrm rot="3867000">
                <a:off x="-7132196" y="-4851848"/>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ight Triangle 32"/>
              <p:cNvSpPr/>
              <p:nvPr/>
            </p:nvSpPr>
            <p:spPr>
              <a:xfrm rot="20725757" flipH="1">
                <a:off x="575833" y="920981"/>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Isosceles Triangle 33"/>
              <p:cNvSpPr/>
              <p:nvPr/>
            </p:nvSpPr>
            <p:spPr>
              <a:xfrm rot="2208847" flipH="1" flipV="1">
                <a:off x="682416" y="-363842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ight Triangle 34"/>
              <p:cNvSpPr/>
              <p:nvPr/>
            </p:nvSpPr>
            <p:spPr>
              <a:xfrm flipH="1">
                <a:off x="922150" y="1932631"/>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Right Triangle 23"/>
            <p:cNvSpPr/>
            <p:nvPr/>
          </p:nvSpPr>
          <p:spPr>
            <a:xfrm rot="20725757" flipH="1">
              <a:off x="-155690" y="426116"/>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Isosceles Triangle 24"/>
            <p:cNvSpPr/>
            <p:nvPr/>
          </p:nvSpPr>
          <p:spPr>
            <a:xfrm rot="2208847" flipH="1" flipV="1">
              <a:off x="531783" y="609088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ight Triangle 25"/>
            <p:cNvSpPr/>
            <p:nvPr/>
          </p:nvSpPr>
          <p:spPr>
            <a:xfrm flipH="1">
              <a:off x="825944" y="683209"/>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ight Triangle 26"/>
            <p:cNvSpPr/>
            <p:nvPr/>
          </p:nvSpPr>
          <p:spPr>
            <a:xfrm rot="1440107">
              <a:off x="8555928" y="123468"/>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Isosceles Triangle 27"/>
            <p:cNvSpPr/>
            <p:nvPr/>
          </p:nvSpPr>
          <p:spPr>
            <a:xfrm rot="1945215">
              <a:off x="7652419" y="-63929"/>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Isosceles Triangle 28"/>
            <p:cNvSpPr/>
            <p:nvPr/>
          </p:nvSpPr>
          <p:spPr>
            <a:xfrm rot="3867000">
              <a:off x="7646815" y="5908080"/>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normAutofit/>
          </a:bodyPr>
          <a:lstStyle/>
          <a:p>
            <a:r>
              <a:rPr lang="en-CA" sz="5400" dirty="0" smtClean="0">
                <a:solidFill>
                  <a:schemeClr val="tx2">
                    <a:lumMod val="75000"/>
                  </a:schemeClr>
                </a:solidFill>
                <a:latin typeface="Rockwell Extra Bold"/>
                <a:cs typeface="Rockwell Extra Bold"/>
              </a:rPr>
              <a:t>Echo Screen</a:t>
            </a:r>
            <a:endParaRPr lang="en-US" sz="6000" dirty="0">
              <a:solidFill>
                <a:schemeClr val="tx2">
                  <a:lumMod val="75000"/>
                </a:schemeClr>
              </a:solidFill>
              <a:latin typeface="Rockwell Extra Bold"/>
              <a:cs typeface="Rockwell Extra Bold"/>
            </a:endParaRPr>
          </a:p>
        </p:txBody>
      </p:sp>
      <p:grpSp>
        <p:nvGrpSpPr>
          <p:cNvPr id="12" name="Group 11"/>
          <p:cNvGrpSpPr/>
          <p:nvPr/>
        </p:nvGrpSpPr>
        <p:grpSpPr>
          <a:xfrm>
            <a:off x="-155690" y="-99012"/>
            <a:ext cx="9511798" cy="7024210"/>
            <a:chOff x="-155690" y="-99012"/>
            <a:chExt cx="9511798" cy="7024210"/>
          </a:xfrm>
        </p:grpSpPr>
        <p:grpSp>
          <p:nvGrpSpPr>
            <p:cNvPr id="11" name="Group 10"/>
            <p:cNvGrpSpPr/>
            <p:nvPr/>
          </p:nvGrpSpPr>
          <p:grpSpPr>
            <a:xfrm>
              <a:off x="78708" y="-99012"/>
              <a:ext cx="8924301" cy="6970667"/>
              <a:chOff x="-7325498" y="-4658546"/>
              <a:chExt cx="8924301" cy="6970667"/>
            </a:xfrm>
          </p:grpSpPr>
          <p:sp>
            <p:nvSpPr>
              <p:cNvPr id="5" name="Right Triangle 4"/>
              <p:cNvSpPr/>
              <p:nvPr/>
            </p:nvSpPr>
            <p:spPr>
              <a:xfrm rot="1440107">
                <a:off x="-7281374" y="1351914"/>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Isosceles Triangle 5"/>
              <p:cNvSpPr/>
              <p:nvPr/>
            </p:nvSpPr>
            <p:spPr>
              <a:xfrm rot="1945215">
                <a:off x="-6647777" y="-4617330"/>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rot="3867000">
                <a:off x="-7132196" y="-4851848"/>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Triangle 7"/>
              <p:cNvSpPr/>
              <p:nvPr/>
            </p:nvSpPr>
            <p:spPr>
              <a:xfrm rot="20725757" flipH="1">
                <a:off x="575833" y="920981"/>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Isosceles Triangle 8"/>
              <p:cNvSpPr/>
              <p:nvPr/>
            </p:nvSpPr>
            <p:spPr>
              <a:xfrm rot="2208847" flipH="1" flipV="1">
                <a:off x="682416" y="-363842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Triangle 9"/>
              <p:cNvSpPr/>
              <p:nvPr/>
            </p:nvSpPr>
            <p:spPr>
              <a:xfrm flipH="1">
                <a:off x="922150" y="1932631"/>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ight Triangle 15"/>
            <p:cNvSpPr/>
            <p:nvPr/>
          </p:nvSpPr>
          <p:spPr>
            <a:xfrm rot="20725757" flipH="1">
              <a:off x="-155690" y="426116"/>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Isosceles Triangle 16"/>
            <p:cNvSpPr/>
            <p:nvPr/>
          </p:nvSpPr>
          <p:spPr>
            <a:xfrm rot="2208847" flipH="1" flipV="1">
              <a:off x="531783" y="609088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ight Triangle 17"/>
            <p:cNvSpPr/>
            <p:nvPr/>
          </p:nvSpPr>
          <p:spPr>
            <a:xfrm flipH="1">
              <a:off x="825944" y="683209"/>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Triangle 18"/>
            <p:cNvSpPr/>
            <p:nvPr/>
          </p:nvSpPr>
          <p:spPr>
            <a:xfrm rot="1440107">
              <a:off x="8555928" y="123468"/>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Isosceles Triangle 19"/>
            <p:cNvSpPr/>
            <p:nvPr/>
          </p:nvSpPr>
          <p:spPr>
            <a:xfrm rot="1945215">
              <a:off x="7652419" y="-63929"/>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Isosceles Triangle 20"/>
            <p:cNvSpPr/>
            <p:nvPr/>
          </p:nvSpPr>
          <p:spPr>
            <a:xfrm rot="3867000">
              <a:off x="7646815" y="5908080"/>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3" name="Content Placeholder 12" descr="(9) Echo Page.png"/>
          <p:cNvPicPr>
            <a:picLocks noGrp="1" noChangeAspect="1"/>
          </p:cNvPicPr>
          <p:nvPr>
            <p:ph idx="1"/>
          </p:nvPr>
        </p:nvPicPr>
        <p:blipFill>
          <a:blip r:embed="rId3">
            <a:extLst>
              <a:ext uri="{28A0092B-C50C-407E-A947-70E740481C1C}">
                <a14:useLocalDpi xmlns:a14="http://schemas.microsoft.com/office/drawing/2010/main" val="0"/>
              </a:ext>
            </a:extLst>
          </a:blip>
          <a:srcRect l="-111627" r="-111627"/>
          <a:stretch>
            <a:fillRect/>
          </a:stretch>
        </p:blipFill>
        <p:spPr/>
      </p:pic>
    </p:spTree>
    <p:extLst>
      <p:ext uri="{BB962C8B-B14F-4D97-AF65-F5344CB8AC3E}">
        <p14:creationId xmlns:p14="http://schemas.microsoft.com/office/powerpoint/2010/main" val="159100654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01" y="11969"/>
            <a:ext cx="9157655" cy="6845256"/>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21"/>
          <p:cNvGrpSpPr/>
          <p:nvPr/>
        </p:nvGrpSpPr>
        <p:grpSpPr>
          <a:xfrm>
            <a:off x="-97874" y="-41182"/>
            <a:ext cx="9511798" cy="7024210"/>
            <a:chOff x="-155690" y="-99012"/>
            <a:chExt cx="9511798" cy="7024210"/>
          </a:xfrm>
          <a:solidFill>
            <a:srgbClr val="7F7F7F"/>
          </a:solidFill>
        </p:grpSpPr>
        <p:grpSp>
          <p:nvGrpSpPr>
            <p:cNvPr id="23" name="Group 22"/>
            <p:cNvGrpSpPr/>
            <p:nvPr/>
          </p:nvGrpSpPr>
          <p:grpSpPr>
            <a:xfrm>
              <a:off x="78708" y="-99012"/>
              <a:ext cx="8924301" cy="6970667"/>
              <a:chOff x="-7325498" y="-4658546"/>
              <a:chExt cx="8924301" cy="6970667"/>
            </a:xfrm>
            <a:grpFill/>
          </p:grpSpPr>
          <p:sp>
            <p:nvSpPr>
              <p:cNvPr id="30" name="Right Triangle 29"/>
              <p:cNvSpPr/>
              <p:nvPr/>
            </p:nvSpPr>
            <p:spPr>
              <a:xfrm rot="1440107">
                <a:off x="-7281374" y="1351914"/>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Isosceles Triangle 30"/>
              <p:cNvSpPr/>
              <p:nvPr/>
            </p:nvSpPr>
            <p:spPr>
              <a:xfrm rot="1945215">
                <a:off x="-6647777" y="-4617330"/>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Isosceles Triangle 31"/>
              <p:cNvSpPr/>
              <p:nvPr/>
            </p:nvSpPr>
            <p:spPr>
              <a:xfrm rot="3867000">
                <a:off x="-7132196" y="-4851848"/>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ight Triangle 32"/>
              <p:cNvSpPr/>
              <p:nvPr/>
            </p:nvSpPr>
            <p:spPr>
              <a:xfrm rot="20725757" flipH="1">
                <a:off x="575833" y="920981"/>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Isosceles Triangle 33"/>
              <p:cNvSpPr/>
              <p:nvPr/>
            </p:nvSpPr>
            <p:spPr>
              <a:xfrm rot="2208847" flipH="1" flipV="1">
                <a:off x="682416" y="-363842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ight Triangle 34"/>
              <p:cNvSpPr/>
              <p:nvPr/>
            </p:nvSpPr>
            <p:spPr>
              <a:xfrm flipH="1">
                <a:off x="922150" y="1932631"/>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Right Triangle 23"/>
            <p:cNvSpPr/>
            <p:nvPr/>
          </p:nvSpPr>
          <p:spPr>
            <a:xfrm rot="20725757" flipH="1">
              <a:off x="-155690" y="426116"/>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Isosceles Triangle 24"/>
            <p:cNvSpPr/>
            <p:nvPr/>
          </p:nvSpPr>
          <p:spPr>
            <a:xfrm rot="2208847" flipH="1" flipV="1">
              <a:off x="531783" y="609088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ight Triangle 25"/>
            <p:cNvSpPr/>
            <p:nvPr/>
          </p:nvSpPr>
          <p:spPr>
            <a:xfrm flipH="1">
              <a:off x="825944" y="683209"/>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ight Triangle 26"/>
            <p:cNvSpPr/>
            <p:nvPr/>
          </p:nvSpPr>
          <p:spPr>
            <a:xfrm rot="1440107">
              <a:off x="8555928" y="123468"/>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Isosceles Triangle 27"/>
            <p:cNvSpPr/>
            <p:nvPr/>
          </p:nvSpPr>
          <p:spPr>
            <a:xfrm rot="1945215">
              <a:off x="7652419" y="-63929"/>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Isosceles Triangle 28"/>
            <p:cNvSpPr/>
            <p:nvPr/>
          </p:nvSpPr>
          <p:spPr>
            <a:xfrm rot="3867000">
              <a:off x="7646815" y="5908080"/>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normAutofit/>
          </a:bodyPr>
          <a:lstStyle/>
          <a:p>
            <a:r>
              <a:rPr lang="en-CA" sz="5400" dirty="0" smtClean="0">
                <a:solidFill>
                  <a:schemeClr val="tx2">
                    <a:lumMod val="75000"/>
                  </a:schemeClr>
                </a:solidFill>
                <a:latin typeface="Rockwell Extra Bold"/>
                <a:cs typeface="Rockwell Extra Bold"/>
              </a:rPr>
              <a:t>The Echo</a:t>
            </a:r>
            <a:endParaRPr lang="en-US" sz="6000" dirty="0">
              <a:solidFill>
                <a:schemeClr val="tx2">
                  <a:lumMod val="75000"/>
                </a:schemeClr>
              </a:solidFill>
              <a:latin typeface="Rockwell Extra Bold"/>
              <a:cs typeface="Rockwell Extra Bold"/>
            </a:endParaRPr>
          </a:p>
        </p:txBody>
      </p:sp>
      <p:grpSp>
        <p:nvGrpSpPr>
          <p:cNvPr id="12" name="Group 11"/>
          <p:cNvGrpSpPr/>
          <p:nvPr/>
        </p:nvGrpSpPr>
        <p:grpSpPr>
          <a:xfrm>
            <a:off x="-155690" y="-99012"/>
            <a:ext cx="9511798" cy="7024210"/>
            <a:chOff x="-155690" y="-99012"/>
            <a:chExt cx="9511798" cy="7024210"/>
          </a:xfrm>
        </p:grpSpPr>
        <p:grpSp>
          <p:nvGrpSpPr>
            <p:cNvPr id="11" name="Group 10"/>
            <p:cNvGrpSpPr/>
            <p:nvPr/>
          </p:nvGrpSpPr>
          <p:grpSpPr>
            <a:xfrm>
              <a:off x="78708" y="-99012"/>
              <a:ext cx="8924301" cy="6970667"/>
              <a:chOff x="-7325498" y="-4658546"/>
              <a:chExt cx="8924301" cy="6970667"/>
            </a:xfrm>
          </p:grpSpPr>
          <p:sp>
            <p:nvSpPr>
              <p:cNvPr id="5" name="Right Triangle 4"/>
              <p:cNvSpPr/>
              <p:nvPr/>
            </p:nvSpPr>
            <p:spPr>
              <a:xfrm rot="1440107">
                <a:off x="-7281374" y="1351914"/>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Isosceles Triangle 5"/>
              <p:cNvSpPr/>
              <p:nvPr/>
            </p:nvSpPr>
            <p:spPr>
              <a:xfrm rot="1945215">
                <a:off x="-6647777" y="-4617330"/>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rot="3867000">
                <a:off x="-7132196" y="-4851848"/>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Triangle 7"/>
              <p:cNvSpPr/>
              <p:nvPr/>
            </p:nvSpPr>
            <p:spPr>
              <a:xfrm rot="20725757" flipH="1">
                <a:off x="575833" y="920981"/>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Isosceles Triangle 8"/>
              <p:cNvSpPr/>
              <p:nvPr/>
            </p:nvSpPr>
            <p:spPr>
              <a:xfrm rot="2208847" flipH="1" flipV="1">
                <a:off x="682416" y="-363842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Triangle 9"/>
              <p:cNvSpPr/>
              <p:nvPr/>
            </p:nvSpPr>
            <p:spPr>
              <a:xfrm flipH="1">
                <a:off x="922150" y="1932631"/>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ight Triangle 15"/>
            <p:cNvSpPr/>
            <p:nvPr/>
          </p:nvSpPr>
          <p:spPr>
            <a:xfrm rot="20725757" flipH="1">
              <a:off x="-155690" y="426116"/>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Isosceles Triangle 16"/>
            <p:cNvSpPr/>
            <p:nvPr/>
          </p:nvSpPr>
          <p:spPr>
            <a:xfrm rot="2208847" flipH="1" flipV="1">
              <a:off x="531783" y="609088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ight Triangle 17"/>
            <p:cNvSpPr/>
            <p:nvPr/>
          </p:nvSpPr>
          <p:spPr>
            <a:xfrm flipH="1">
              <a:off x="825944" y="683209"/>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Triangle 18"/>
            <p:cNvSpPr/>
            <p:nvPr/>
          </p:nvSpPr>
          <p:spPr>
            <a:xfrm rot="1440107">
              <a:off x="8555928" y="123468"/>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Isosceles Triangle 19"/>
            <p:cNvSpPr/>
            <p:nvPr/>
          </p:nvSpPr>
          <p:spPr>
            <a:xfrm rot="1945215">
              <a:off x="7652419" y="-63929"/>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Isosceles Triangle 20"/>
            <p:cNvSpPr/>
            <p:nvPr/>
          </p:nvSpPr>
          <p:spPr>
            <a:xfrm rot="3867000">
              <a:off x="7646815" y="5908080"/>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4" name="Content Placeholder 13" descr="(10) Echo Response.png"/>
          <p:cNvPicPr>
            <a:picLocks noGrp="1" noChangeAspect="1"/>
          </p:cNvPicPr>
          <p:nvPr>
            <p:ph idx="1"/>
          </p:nvPr>
        </p:nvPicPr>
        <p:blipFill>
          <a:blip r:embed="rId3">
            <a:extLst>
              <a:ext uri="{28A0092B-C50C-407E-A947-70E740481C1C}">
                <a14:useLocalDpi xmlns:a14="http://schemas.microsoft.com/office/drawing/2010/main" val="0"/>
              </a:ext>
            </a:extLst>
          </a:blip>
          <a:srcRect l="-111627" r="-111627"/>
          <a:stretch>
            <a:fillRect/>
          </a:stretch>
        </p:blipFill>
        <p:spPr/>
      </p:pic>
    </p:spTree>
    <p:extLst>
      <p:ext uri="{BB962C8B-B14F-4D97-AF65-F5344CB8AC3E}">
        <p14:creationId xmlns:p14="http://schemas.microsoft.com/office/powerpoint/2010/main" val="262207516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01" y="-2461"/>
            <a:ext cx="9157655" cy="6845256"/>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21"/>
          <p:cNvGrpSpPr/>
          <p:nvPr/>
        </p:nvGrpSpPr>
        <p:grpSpPr>
          <a:xfrm>
            <a:off x="-97874" y="-41182"/>
            <a:ext cx="9511798" cy="7024210"/>
            <a:chOff x="-155690" y="-99012"/>
            <a:chExt cx="9511798" cy="7024210"/>
          </a:xfrm>
          <a:solidFill>
            <a:srgbClr val="7F7F7F"/>
          </a:solidFill>
        </p:grpSpPr>
        <p:grpSp>
          <p:nvGrpSpPr>
            <p:cNvPr id="23" name="Group 22"/>
            <p:cNvGrpSpPr/>
            <p:nvPr/>
          </p:nvGrpSpPr>
          <p:grpSpPr>
            <a:xfrm>
              <a:off x="78708" y="-99012"/>
              <a:ext cx="8924301" cy="6970667"/>
              <a:chOff x="-7325498" y="-4658546"/>
              <a:chExt cx="8924301" cy="6970667"/>
            </a:xfrm>
            <a:grpFill/>
          </p:grpSpPr>
          <p:sp>
            <p:nvSpPr>
              <p:cNvPr id="30" name="Right Triangle 29"/>
              <p:cNvSpPr/>
              <p:nvPr/>
            </p:nvSpPr>
            <p:spPr>
              <a:xfrm rot="1440107">
                <a:off x="-7281374" y="1351914"/>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Isosceles Triangle 30"/>
              <p:cNvSpPr/>
              <p:nvPr/>
            </p:nvSpPr>
            <p:spPr>
              <a:xfrm rot="1945215">
                <a:off x="-6647777" y="-4617330"/>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Isosceles Triangle 31"/>
              <p:cNvSpPr/>
              <p:nvPr/>
            </p:nvSpPr>
            <p:spPr>
              <a:xfrm rot="3867000">
                <a:off x="-7132196" y="-4851848"/>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ight Triangle 32"/>
              <p:cNvSpPr/>
              <p:nvPr/>
            </p:nvSpPr>
            <p:spPr>
              <a:xfrm rot="20725757" flipH="1">
                <a:off x="575833" y="920981"/>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Isosceles Triangle 33"/>
              <p:cNvSpPr/>
              <p:nvPr/>
            </p:nvSpPr>
            <p:spPr>
              <a:xfrm rot="2208847" flipH="1" flipV="1">
                <a:off x="682416" y="-363842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ight Triangle 34"/>
              <p:cNvSpPr/>
              <p:nvPr/>
            </p:nvSpPr>
            <p:spPr>
              <a:xfrm flipH="1">
                <a:off x="922150" y="1932631"/>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Right Triangle 23"/>
            <p:cNvSpPr/>
            <p:nvPr/>
          </p:nvSpPr>
          <p:spPr>
            <a:xfrm rot="20725757" flipH="1">
              <a:off x="-155690" y="426116"/>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Isosceles Triangle 24"/>
            <p:cNvSpPr/>
            <p:nvPr/>
          </p:nvSpPr>
          <p:spPr>
            <a:xfrm rot="2208847" flipH="1" flipV="1">
              <a:off x="531783" y="609088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ight Triangle 25"/>
            <p:cNvSpPr/>
            <p:nvPr/>
          </p:nvSpPr>
          <p:spPr>
            <a:xfrm flipH="1">
              <a:off x="825944" y="683209"/>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ight Triangle 26"/>
            <p:cNvSpPr/>
            <p:nvPr/>
          </p:nvSpPr>
          <p:spPr>
            <a:xfrm rot="1440107">
              <a:off x="8555928" y="123468"/>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Isosceles Triangle 27"/>
            <p:cNvSpPr/>
            <p:nvPr/>
          </p:nvSpPr>
          <p:spPr>
            <a:xfrm rot="1945215">
              <a:off x="7652419" y="-63929"/>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Isosceles Triangle 28"/>
            <p:cNvSpPr/>
            <p:nvPr/>
          </p:nvSpPr>
          <p:spPr>
            <a:xfrm rot="3867000">
              <a:off x="7646815" y="5908080"/>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587079" y="274638"/>
            <a:ext cx="8229600" cy="1143000"/>
          </a:xfrm>
        </p:spPr>
        <p:txBody>
          <a:bodyPr>
            <a:normAutofit/>
          </a:bodyPr>
          <a:lstStyle/>
          <a:p>
            <a:r>
              <a:rPr lang="en-CA" sz="4800" dirty="0" smtClean="0">
                <a:solidFill>
                  <a:schemeClr val="tx2">
                    <a:lumMod val="75000"/>
                  </a:schemeClr>
                </a:solidFill>
                <a:latin typeface="Rockwell Extra Bold"/>
                <a:cs typeface="Rockwell Extra Bold"/>
              </a:rPr>
              <a:t>It’s been Echoed</a:t>
            </a:r>
            <a:endParaRPr lang="en-US" sz="5400" dirty="0">
              <a:solidFill>
                <a:schemeClr val="tx2">
                  <a:lumMod val="75000"/>
                </a:schemeClr>
              </a:solidFill>
              <a:latin typeface="Rockwell Extra Bold"/>
              <a:cs typeface="Rockwell Extra Bold"/>
            </a:endParaRPr>
          </a:p>
        </p:txBody>
      </p:sp>
      <p:grpSp>
        <p:nvGrpSpPr>
          <p:cNvPr id="12" name="Group 11"/>
          <p:cNvGrpSpPr/>
          <p:nvPr/>
        </p:nvGrpSpPr>
        <p:grpSpPr>
          <a:xfrm>
            <a:off x="-155690" y="-99012"/>
            <a:ext cx="9511798" cy="7024210"/>
            <a:chOff x="-155690" y="-99012"/>
            <a:chExt cx="9511798" cy="7024210"/>
          </a:xfrm>
        </p:grpSpPr>
        <p:grpSp>
          <p:nvGrpSpPr>
            <p:cNvPr id="11" name="Group 10"/>
            <p:cNvGrpSpPr/>
            <p:nvPr/>
          </p:nvGrpSpPr>
          <p:grpSpPr>
            <a:xfrm>
              <a:off x="78708" y="-99012"/>
              <a:ext cx="8924301" cy="6970667"/>
              <a:chOff x="-7325498" y="-4658546"/>
              <a:chExt cx="8924301" cy="6970667"/>
            </a:xfrm>
          </p:grpSpPr>
          <p:sp>
            <p:nvSpPr>
              <p:cNvPr id="5" name="Right Triangle 4"/>
              <p:cNvSpPr/>
              <p:nvPr/>
            </p:nvSpPr>
            <p:spPr>
              <a:xfrm rot="1440107">
                <a:off x="-7281374" y="1351914"/>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Isosceles Triangle 5"/>
              <p:cNvSpPr/>
              <p:nvPr/>
            </p:nvSpPr>
            <p:spPr>
              <a:xfrm rot="1945215">
                <a:off x="-6647777" y="-4617330"/>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rot="3867000">
                <a:off x="-7132196" y="-4851848"/>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Triangle 7"/>
              <p:cNvSpPr/>
              <p:nvPr/>
            </p:nvSpPr>
            <p:spPr>
              <a:xfrm rot="20725757" flipH="1">
                <a:off x="575833" y="920981"/>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Isosceles Triangle 8"/>
              <p:cNvSpPr/>
              <p:nvPr/>
            </p:nvSpPr>
            <p:spPr>
              <a:xfrm rot="2208847" flipH="1" flipV="1">
                <a:off x="682416" y="-363842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Triangle 9"/>
              <p:cNvSpPr/>
              <p:nvPr/>
            </p:nvSpPr>
            <p:spPr>
              <a:xfrm flipH="1">
                <a:off x="922150" y="1932631"/>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ight Triangle 15"/>
            <p:cNvSpPr/>
            <p:nvPr/>
          </p:nvSpPr>
          <p:spPr>
            <a:xfrm rot="20725757" flipH="1">
              <a:off x="-155690" y="426116"/>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Isosceles Triangle 16"/>
            <p:cNvSpPr/>
            <p:nvPr/>
          </p:nvSpPr>
          <p:spPr>
            <a:xfrm rot="2208847" flipH="1" flipV="1">
              <a:off x="531783" y="609088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ight Triangle 17"/>
            <p:cNvSpPr/>
            <p:nvPr/>
          </p:nvSpPr>
          <p:spPr>
            <a:xfrm flipH="1">
              <a:off x="825944" y="683209"/>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Triangle 18"/>
            <p:cNvSpPr/>
            <p:nvPr/>
          </p:nvSpPr>
          <p:spPr>
            <a:xfrm rot="1440107">
              <a:off x="8555928" y="123468"/>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Isosceles Triangle 19"/>
            <p:cNvSpPr/>
            <p:nvPr/>
          </p:nvSpPr>
          <p:spPr>
            <a:xfrm rot="1945215">
              <a:off x="7652419" y="-63929"/>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Isosceles Triangle 20"/>
            <p:cNvSpPr/>
            <p:nvPr/>
          </p:nvSpPr>
          <p:spPr>
            <a:xfrm rot="3867000">
              <a:off x="7646815" y="5908080"/>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3" name="Content Placeholder 12" descr="(11) Echoed.png"/>
          <p:cNvPicPr>
            <a:picLocks noGrp="1" noChangeAspect="1"/>
          </p:cNvPicPr>
          <p:nvPr>
            <p:ph idx="1"/>
          </p:nvPr>
        </p:nvPicPr>
        <p:blipFill>
          <a:blip r:embed="rId3">
            <a:extLst>
              <a:ext uri="{28A0092B-C50C-407E-A947-70E740481C1C}">
                <a14:useLocalDpi xmlns:a14="http://schemas.microsoft.com/office/drawing/2010/main" val="0"/>
              </a:ext>
            </a:extLst>
          </a:blip>
          <a:srcRect l="-111627" r="-111627"/>
          <a:stretch>
            <a:fillRect/>
          </a:stretch>
        </p:blipFill>
        <p:spPr/>
      </p:pic>
    </p:spTree>
    <p:extLst>
      <p:ext uri="{BB962C8B-B14F-4D97-AF65-F5344CB8AC3E}">
        <p14:creationId xmlns:p14="http://schemas.microsoft.com/office/powerpoint/2010/main" val="122001558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01" y="11969"/>
            <a:ext cx="9157655" cy="6845256"/>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21"/>
          <p:cNvGrpSpPr/>
          <p:nvPr/>
        </p:nvGrpSpPr>
        <p:grpSpPr>
          <a:xfrm>
            <a:off x="-97874" y="-41182"/>
            <a:ext cx="9511798" cy="7024210"/>
            <a:chOff x="-155690" y="-99012"/>
            <a:chExt cx="9511798" cy="7024210"/>
          </a:xfrm>
          <a:solidFill>
            <a:srgbClr val="7F7F7F"/>
          </a:solidFill>
        </p:grpSpPr>
        <p:grpSp>
          <p:nvGrpSpPr>
            <p:cNvPr id="23" name="Group 22"/>
            <p:cNvGrpSpPr/>
            <p:nvPr/>
          </p:nvGrpSpPr>
          <p:grpSpPr>
            <a:xfrm>
              <a:off x="78708" y="-99012"/>
              <a:ext cx="8924301" cy="6970667"/>
              <a:chOff x="-7325498" y="-4658546"/>
              <a:chExt cx="8924301" cy="6970667"/>
            </a:xfrm>
            <a:grpFill/>
          </p:grpSpPr>
          <p:sp>
            <p:nvSpPr>
              <p:cNvPr id="30" name="Right Triangle 29"/>
              <p:cNvSpPr/>
              <p:nvPr/>
            </p:nvSpPr>
            <p:spPr>
              <a:xfrm rot="1440107">
                <a:off x="-7281374" y="1351914"/>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Isosceles Triangle 30"/>
              <p:cNvSpPr/>
              <p:nvPr/>
            </p:nvSpPr>
            <p:spPr>
              <a:xfrm rot="1945215">
                <a:off x="-6647777" y="-4617330"/>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Isosceles Triangle 31"/>
              <p:cNvSpPr/>
              <p:nvPr/>
            </p:nvSpPr>
            <p:spPr>
              <a:xfrm rot="3867000">
                <a:off x="-7132196" y="-4851848"/>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ight Triangle 32"/>
              <p:cNvSpPr/>
              <p:nvPr/>
            </p:nvSpPr>
            <p:spPr>
              <a:xfrm rot="20725757" flipH="1">
                <a:off x="575833" y="920981"/>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Isosceles Triangle 33"/>
              <p:cNvSpPr/>
              <p:nvPr/>
            </p:nvSpPr>
            <p:spPr>
              <a:xfrm rot="2208847" flipH="1" flipV="1">
                <a:off x="682416" y="-363842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ight Triangle 34"/>
              <p:cNvSpPr/>
              <p:nvPr/>
            </p:nvSpPr>
            <p:spPr>
              <a:xfrm flipH="1">
                <a:off x="922150" y="1932631"/>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Right Triangle 23"/>
            <p:cNvSpPr/>
            <p:nvPr/>
          </p:nvSpPr>
          <p:spPr>
            <a:xfrm rot="20725757" flipH="1">
              <a:off x="-155690" y="426116"/>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Isosceles Triangle 24"/>
            <p:cNvSpPr/>
            <p:nvPr/>
          </p:nvSpPr>
          <p:spPr>
            <a:xfrm rot="2208847" flipH="1" flipV="1">
              <a:off x="531783" y="609088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ight Triangle 25"/>
            <p:cNvSpPr/>
            <p:nvPr/>
          </p:nvSpPr>
          <p:spPr>
            <a:xfrm flipH="1">
              <a:off x="825944" y="683209"/>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ight Triangle 26"/>
            <p:cNvSpPr/>
            <p:nvPr/>
          </p:nvSpPr>
          <p:spPr>
            <a:xfrm rot="1440107">
              <a:off x="8555928" y="123468"/>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Isosceles Triangle 27"/>
            <p:cNvSpPr/>
            <p:nvPr/>
          </p:nvSpPr>
          <p:spPr>
            <a:xfrm rot="1945215">
              <a:off x="7652419" y="-63929"/>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Isosceles Triangle 28"/>
            <p:cNvSpPr/>
            <p:nvPr/>
          </p:nvSpPr>
          <p:spPr>
            <a:xfrm rot="3867000">
              <a:off x="7646815" y="5908080"/>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774682" y="274638"/>
            <a:ext cx="8229600" cy="1143000"/>
          </a:xfrm>
        </p:spPr>
        <p:txBody>
          <a:bodyPr>
            <a:normAutofit/>
          </a:bodyPr>
          <a:lstStyle/>
          <a:p>
            <a:r>
              <a:rPr lang="en-CA" sz="4800" dirty="0" smtClean="0">
                <a:solidFill>
                  <a:schemeClr val="tx2">
                    <a:lumMod val="75000"/>
                  </a:schemeClr>
                </a:solidFill>
                <a:latin typeface="Rockwell Extra Bold"/>
                <a:cs typeface="Rockwell Extra Bold"/>
              </a:rPr>
              <a:t>Add to Favourites</a:t>
            </a:r>
            <a:endParaRPr lang="en-US" sz="5400" dirty="0">
              <a:solidFill>
                <a:schemeClr val="tx2">
                  <a:lumMod val="75000"/>
                </a:schemeClr>
              </a:solidFill>
              <a:latin typeface="Rockwell Extra Bold"/>
              <a:cs typeface="Rockwell Extra Bold"/>
            </a:endParaRPr>
          </a:p>
        </p:txBody>
      </p:sp>
      <p:grpSp>
        <p:nvGrpSpPr>
          <p:cNvPr id="12" name="Group 11"/>
          <p:cNvGrpSpPr/>
          <p:nvPr/>
        </p:nvGrpSpPr>
        <p:grpSpPr>
          <a:xfrm>
            <a:off x="-155690" y="-99012"/>
            <a:ext cx="9511798" cy="7024210"/>
            <a:chOff x="-155690" y="-99012"/>
            <a:chExt cx="9511798" cy="7024210"/>
          </a:xfrm>
        </p:grpSpPr>
        <p:grpSp>
          <p:nvGrpSpPr>
            <p:cNvPr id="11" name="Group 10"/>
            <p:cNvGrpSpPr/>
            <p:nvPr/>
          </p:nvGrpSpPr>
          <p:grpSpPr>
            <a:xfrm>
              <a:off x="78708" y="-99012"/>
              <a:ext cx="8924301" cy="6970667"/>
              <a:chOff x="-7325498" y="-4658546"/>
              <a:chExt cx="8924301" cy="6970667"/>
            </a:xfrm>
          </p:grpSpPr>
          <p:sp>
            <p:nvSpPr>
              <p:cNvPr id="5" name="Right Triangle 4"/>
              <p:cNvSpPr/>
              <p:nvPr/>
            </p:nvSpPr>
            <p:spPr>
              <a:xfrm rot="1440107">
                <a:off x="-7281374" y="1351914"/>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Isosceles Triangle 5"/>
              <p:cNvSpPr/>
              <p:nvPr/>
            </p:nvSpPr>
            <p:spPr>
              <a:xfrm rot="1945215">
                <a:off x="-6647777" y="-4617330"/>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rot="3867000">
                <a:off x="-7132196" y="-4851848"/>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Triangle 7"/>
              <p:cNvSpPr/>
              <p:nvPr/>
            </p:nvSpPr>
            <p:spPr>
              <a:xfrm rot="20725757" flipH="1">
                <a:off x="575833" y="920981"/>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Isosceles Triangle 8"/>
              <p:cNvSpPr/>
              <p:nvPr/>
            </p:nvSpPr>
            <p:spPr>
              <a:xfrm rot="2208847" flipH="1" flipV="1">
                <a:off x="682416" y="-363842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Triangle 9"/>
              <p:cNvSpPr/>
              <p:nvPr/>
            </p:nvSpPr>
            <p:spPr>
              <a:xfrm flipH="1">
                <a:off x="922150" y="1932631"/>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ight Triangle 15"/>
            <p:cNvSpPr/>
            <p:nvPr/>
          </p:nvSpPr>
          <p:spPr>
            <a:xfrm rot="20725757" flipH="1">
              <a:off x="-155690" y="426116"/>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Isosceles Triangle 16"/>
            <p:cNvSpPr/>
            <p:nvPr/>
          </p:nvSpPr>
          <p:spPr>
            <a:xfrm rot="2208847" flipH="1" flipV="1">
              <a:off x="531783" y="609088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ight Triangle 17"/>
            <p:cNvSpPr/>
            <p:nvPr/>
          </p:nvSpPr>
          <p:spPr>
            <a:xfrm flipH="1">
              <a:off x="825944" y="683209"/>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Triangle 18"/>
            <p:cNvSpPr/>
            <p:nvPr/>
          </p:nvSpPr>
          <p:spPr>
            <a:xfrm rot="1440107">
              <a:off x="8555928" y="123468"/>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Isosceles Triangle 19"/>
            <p:cNvSpPr/>
            <p:nvPr/>
          </p:nvSpPr>
          <p:spPr>
            <a:xfrm rot="1945215">
              <a:off x="7652419" y="-63929"/>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Isosceles Triangle 20"/>
            <p:cNvSpPr/>
            <p:nvPr/>
          </p:nvSpPr>
          <p:spPr>
            <a:xfrm rot="3867000">
              <a:off x="7646815" y="5908080"/>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4" name="Content Placeholder 13" descr="(12) Add To Favs.png"/>
          <p:cNvPicPr>
            <a:picLocks noGrp="1" noChangeAspect="1"/>
          </p:cNvPicPr>
          <p:nvPr>
            <p:ph idx="1"/>
          </p:nvPr>
        </p:nvPicPr>
        <p:blipFill>
          <a:blip r:embed="rId3">
            <a:extLst>
              <a:ext uri="{28A0092B-C50C-407E-A947-70E740481C1C}">
                <a14:useLocalDpi xmlns:a14="http://schemas.microsoft.com/office/drawing/2010/main" val="0"/>
              </a:ext>
            </a:extLst>
          </a:blip>
          <a:srcRect l="-111627" r="-111627"/>
          <a:stretch>
            <a:fillRect/>
          </a:stretch>
        </p:blipFill>
        <p:spPr/>
      </p:pic>
    </p:spTree>
    <p:extLst>
      <p:ext uri="{BB962C8B-B14F-4D97-AF65-F5344CB8AC3E}">
        <p14:creationId xmlns:p14="http://schemas.microsoft.com/office/powerpoint/2010/main" val="373247292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01" y="-2461"/>
            <a:ext cx="9157655" cy="6845256"/>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21"/>
          <p:cNvGrpSpPr/>
          <p:nvPr/>
        </p:nvGrpSpPr>
        <p:grpSpPr>
          <a:xfrm>
            <a:off x="-97874" y="-41182"/>
            <a:ext cx="9511798" cy="7024210"/>
            <a:chOff x="-155690" y="-99012"/>
            <a:chExt cx="9511798" cy="7024210"/>
          </a:xfrm>
          <a:solidFill>
            <a:srgbClr val="7F7F7F"/>
          </a:solidFill>
        </p:grpSpPr>
        <p:grpSp>
          <p:nvGrpSpPr>
            <p:cNvPr id="23" name="Group 22"/>
            <p:cNvGrpSpPr/>
            <p:nvPr/>
          </p:nvGrpSpPr>
          <p:grpSpPr>
            <a:xfrm>
              <a:off x="78708" y="-99012"/>
              <a:ext cx="8924301" cy="6970667"/>
              <a:chOff x="-7325498" y="-4658546"/>
              <a:chExt cx="8924301" cy="6970667"/>
            </a:xfrm>
            <a:grpFill/>
          </p:grpSpPr>
          <p:sp>
            <p:nvSpPr>
              <p:cNvPr id="30" name="Right Triangle 29"/>
              <p:cNvSpPr/>
              <p:nvPr/>
            </p:nvSpPr>
            <p:spPr>
              <a:xfrm rot="1440107">
                <a:off x="-7281374" y="1351914"/>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Isosceles Triangle 30"/>
              <p:cNvSpPr/>
              <p:nvPr/>
            </p:nvSpPr>
            <p:spPr>
              <a:xfrm rot="1945215">
                <a:off x="-6647777" y="-4617330"/>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Isosceles Triangle 31"/>
              <p:cNvSpPr/>
              <p:nvPr/>
            </p:nvSpPr>
            <p:spPr>
              <a:xfrm rot="3867000">
                <a:off x="-7132196" y="-4851848"/>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ight Triangle 32"/>
              <p:cNvSpPr/>
              <p:nvPr/>
            </p:nvSpPr>
            <p:spPr>
              <a:xfrm rot="20725757" flipH="1">
                <a:off x="575833" y="920981"/>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Isosceles Triangle 33"/>
              <p:cNvSpPr/>
              <p:nvPr/>
            </p:nvSpPr>
            <p:spPr>
              <a:xfrm rot="2208847" flipH="1" flipV="1">
                <a:off x="682416" y="-363842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ight Triangle 34"/>
              <p:cNvSpPr/>
              <p:nvPr/>
            </p:nvSpPr>
            <p:spPr>
              <a:xfrm flipH="1">
                <a:off x="922150" y="1932631"/>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Right Triangle 23"/>
            <p:cNvSpPr/>
            <p:nvPr/>
          </p:nvSpPr>
          <p:spPr>
            <a:xfrm rot="20725757" flipH="1">
              <a:off x="-155690" y="426116"/>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Isosceles Triangle 24"/>
            <p:cNvSpPr/>
            <p:nvPr/>
          </p:nvSpPr>
          <p:spPr>
            <a:xfrm rot="2208847" flipH="1" flipV="1">
              <a:off x="531783" y="609088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ight Triangle 25"/>
            <p:cNvSpPr/>
            <p:nvPr/>
          </p:nvSpPr>
          <p:spPr>
            <a:xfrm flipH="1">
              <a:off x="825944" y="683209"/>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ight Triangle 26"/>
            <p:cNvSpPr/>
            <p:nvPr/>
          </p:nvSpPr>
          <p:spPr>
            <a:xfrm rot="1440107">
              <a:off x="8555928" y="123468"/>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Isosceles Triangle 27"/>
            <p:cNvSpPr/>
            <p:nvPr/>
          </p:nvSpPr>
          <p:spPr>
            <a:xfrm rot="1945215">
              <a:off x="7652419" y="-63929"/>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Isosceles Triangle 28"/>
            <p:cNvSpPr/>
            <p:nvPr/>
          </p:nvSpPr>
          <p:spPr>
            <a:xfrm rot="3867000">
              <a:off x="7646815" y="5908080"/>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normAutofit/>
          </a:bodyPr>
          <a:lstStyle/>
          <a:p>
            <a:r>
              <a:rPr lang="en-CA" sz="5400" dirty="0" smtClean="0">
                <a:solidFill>
                  <a:schemeClr val="tx2">
                    <a:lumMod val="75000"/>
                  </a:schemeClr>
                </a:solidFill>
                <a:latin typeface="Rockwell Extra Bold"/>
                <a:cs typeface="Rockwell Extra Bold"/>
              </a:rPr>
              <a:t>The Echo</a:t>
            </a:r>
            <a:endParaRPr lang="en-US" sz="6000" dirty="0">
              <a:solidFill>
                <a:schemeClr val="tx2">
                  <a:lumMod val="75000"/>
                </a:schemeClr>
              </a:solidFill>
              <a:latin typeface="Rockwell Extra Bold"/>
              <a:cs typeface="Rockwell Extra Bold"/>
            </a:endParaRPr>
          </a:p>
        </p:txBody>
      </p:sp>
      <p:grpSp>
        <p:nvGrpSpPr>
          <p:cNvPr id="12" name="Group 11"/>
          <p:cNvGrpSpPr/>
          <p:nvPr/>
        </p:nvGrpSpPr>
        <p:grpSpPr>
          <a:xfrm>
            <a:off x="-155690" y="-99012"/>
            <a:ext cx="9511798" cy="7024210"/>
            <a:chOff x="-155690" y="-99012"/>
            <a:chExt cx="9511798" cy="7024210"/>
          </a:xfrm>
        </p:grpSpPr>
        <p:grpSp>
          <p:nvGrpSpPr>
            <p:cNvPr id="11" name="Group 10"/>
            <p:cNvGrpSpPr/>
            <p:nvPr/>
          </p:nvGrpSpPr>
          <p:grpSpPr>
            <a:xfrm>
              <a:off x="78708" y="-99012"/>
              <a:ext cx="8924301" cy="6970667"/>
              <a:chOff x="-7325498" y="-4658546"/>
              <a:chExt cx="8924301" cy="6970667"/>
            </a:xfrm>
          </p:grpSpPr>
          <p:sp>
            <p:nvSpPr>
              <p:cNvPr id="5" name="Right Triangle 4"/>
              <p:cNvSpPr/>
              <p:nvPr/>
            </p:nvSpPr>
            <p:spPr>
              <a:xfrm rot="1440107">
                <a:off x="-7281374" y="1351914"/>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Isosceles Triangle 5"/>
              <p:cNvSpPr/>
              <p:nvPr/>
            </p:nvSpPr>
            <p:spPr>
              <a:xfrm rot="1945215">
                <a:off x="-6647777" y="-4617330"/>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rot="3867000">
                <a:off x="-7132196" y="-4851848"/>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Triangle 7"/>
              <p:cNvSpPr/>
              <p:nvPr/>
            </p:nvSpPr>
            <p:spPr>
              <a:xfrm rot="20725757" flipH="1">
                <a:off x="575833" y="920981"/>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Isosceles Triangle 8"/>
              <p:cNvSpPr/>
              <p:nvPr/>
            </p:nvSpPr>
            <p:spPr>
              <a:xfrm rot="2208847" flipH="1" flipV="1">
                <a:off x="682416" y="-363842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Triangle 9"/>
              <p:cNvSpPr/>
              <p:nvPr/>
            </p:nvSpPr>
            <p:spPr>
              <a:xfrm flipH="1">
                <a:off x="922150" y="1932631"/>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ight Triangle 15"/>
            <p:cNvSpPr/>
            <p:nvPr/>
          </p:nvSpPr>
          <p:spPr>
            <a:xfrm rot="20725757" flipH="1">
              <a:off x="-155690" y="426116"/>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Isosceles Triangle 16"/>
            <p:cNvSpPr/>
            <p:nvPr/>
          </p:nvSpPr>
          <p:spPr>
            <a:xfrm rot="2208847" flipH="1" flipV="1">
              <a:off x="531783" y="609088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ight Triangle 17"/>
            <p:cNvSpPr/>
            <p:nvPr/>
          </p:nvSpPr>
          <p:spPr>
            <a:xfrm flipH="1">
              <a:off x="825944" y="683209"/>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Triangle 18"/>
            <p:cNvSpPr/>
            <p:nvPr/>
          </p:nvSpPr>
          <p:spPr>
            <a:xfrm rot="1440107">
              <a:off x="8555928" y="123468"/>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Isosceles Triangle 19"/>
            <p:cNvSpPr/>
            <p:nvPr/>
          </p:nvSpPr>
          <p:spPr>
            <a:xfrm rot="1945215">
              <a:off x="7652419" y="-63929"/>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Isosceles Triangle 20"/>
            <p:cNvSpPr/>
            <p:nvPr/>
          </p:nvSpPr>
          <p:spPr>
            <a:xfrm rot="3867000">
              <a:off x="7646815" y="5908080"/>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3" name="Content Placeholder 12" descr="(13) Favs Screen.png"/>
          <p:cNvPicPr>
            <a:picLocks noGrp="1" noChangeAspect="1"/>
          </p:cNvPicPr>
          <p:nvPr>
            <p:ph idx="1"/>
          </p:nvPr>
        </p:nvPicPr>
        <p:blipFill>
          <a:blip r:embed="rId3">
            <a:extLst>
              <a:ext uri="{28A0092B-C50C-407E-A947-70E740481C1C}">
                <a14:useLocalDpi xmlns:a14="http://schemas.microsoft.com/office/drawing/2010/main" val="0"/>
              </a:ext>
            </a:extLst>
          </a:blip>
          <a:srcRect l="-111627" r="-111627"/>
          <a:stretch>
            <a:fillRect/>
          </a:stretch>
        </p:blipFill>
        <p:spPr/>
      </p:pic>
    </p:spTree>
    <p:extLst>
      <p:ext uri="{BB962C8B-B14F-4D97-AF65-F5344CB8AC3E}">
        <p14:creationId xmlns:p14="http://schemas.microsoft.com/office/powerpoint/2010/main" val="210032522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01" y="-2461"/>
            <a:ext cx="9157655" cy="6845256"/>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21"/>
          <p:cNvGrpSpPr/>
          <p:nvPr/>
        </p:nvGrpSpPr>
        <p:grpSpPr>
          <a:xfrm>
            <a:off x="-97874" y="-41182"/>
            <a:ext cx="9511798" cy="7024210"/>
            <a:chOff x="-155690" y="-99012"/>
            <a:chExt cx="9511798" cy="7024210"/>
          </a:xfrm>
          <a:solidFill>
            <a:srgbClr val="7F7F7F"/>
          </a:solidFill>
        </p:grpSpPr>
        <p:grpSp>
          <p:nvGrpSpPr>
            <p:cNvPr id="23" name="Group 22"/>
            <p:cNvGrpSpPr/>
            <p:nvPr/>
          </p:nvGrpSpPr>
          <p:grpSpPr>
            <a:xfrm>
              <a:off x="78708" y="-99012"/>
              <a:ext cx="8924301" cy="6970667"/>
              <a:chOff x="-7325498" y="-4658546"/>
              <a:chExt cx="8924301" cy="6970667"/>
            </a:xfrm>
            <a:grpFill/>
          </p:grpSpPr>
          <p:sp>
            <p:nvSpPr>
              <p:cNvPr id="30" name="Right Triangle 29"/>
              <p:cNvSpPr/>
              <p:nvPr/>
            </p:nvSpPr>
            <p:spPr>
              <a:xfrm rot="1440107">
                <a:off x="-7281374" y="1351914"/>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Isosceles Triangle 30"/>
              <p:cNvSpPr/>
              <p:nvPr/>
            </p:nvSpPr>
            <p:spPr>
              <a:xfrm rot="1945215">
                <a:off x="-6647777" y="-4617330"/>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Isosceles Triangle 31"/>
              <p:cNvSpPr/>
              <p:nvPr/>
            </p:nvSpPr>
            <p:spPr>
              <a:xfrm rot="3867000">
                <a:off x="-7132196" y="-4851848"/>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ight Triangle 32"/>
              <p:cNvSpPr/>
              <p:nvPr/>
            </p:nvSpPr>
            <p:spPr>
              <a:xfrm rot="20725757" flipH="1">
                <a:off x="575833" y="920981"/>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Isosceles Triangle 33"/>
              <p:cNvSpPr/>
              <p:nvPr/>
            </p:nvSpPr>
            <p:spPr>
              <a:xfrm rot="2208847" flipH="1" flipV="1">
                <a:off x="682416" y="-363842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ight Triangle 34"/>
              <p:cNvSpPr/>
              <p:nvPr/>
            </p:nvSpPr>
            <p:spPr>
              <a:xfrm flipH="1">
                <a:off x="922150" y="1932631"/>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Right Triangle 23"/>
            <p:cNvSpPr/>
            <p:nvPr/>
          </p:nvSpPr>
          <p:spPr>
            <a:xfrm rot="20725757" flipH="1">
              <a:off x="-155690" y="426116"/>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Isosceles Triangle 24"/>
            <p:cNvSpPr/>
            <p:nvPr/>
          </p:nvSpPr>
          <p:spPr>
            <a:xfrm rot="2208847" flipH="1" flipV="1">
              <a:off x="531783" y="609088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ight Triangle 25"/>
            <p:cNvSpPr/>
            <p:nvPr/>
          </p:nvSpPr>
          <p:spPr>
            <a:xfrm flipH="1">
              <a:off x="825944" y="683209"/>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ight Triangle 26"/>
            <p:cNvSpPr/>
            <p:nvPr/>
          </p:nvSpPr>
          <p:spPr>
            <a:xfrm rot="1440107">
              <a:off x="8555928" y="123468"/>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Isosceles Triangle 27"/>
            <p:cNvSpPr/>
            <p:nvPr/>
          </p:nvSpPr>
          <p:spPr>
            <a:xfrm rot="1945215">
              <a:off x="7652419" y="-63929"/>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Isosceles Triangle 28"/>
            <p:cNvSpPr/>
            <p:nvPr/>
          </p:nvSpPr>
          <p:spPr>
            <a:xfrm rot="3867000">
              <a:off x="7646815" y="5908080"/>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normAutofit/>
          </a:bodyPr>
          <a:lstStyle/>
          <a:p>
            <a:r>
              <a:rPr lang="en-US" sz="5400" dirty="0" smtClean="0">
                <a:solidFill>
                  <a:schemeClr val="tx2">
                    <a:lumMod val="75000"/>
                  </a:schemeClr>
                </a:solidFill>
                <a:latin typeface="Rockwell Extra Bold"/>
                <a:cs typeface="Rockwell Extra Bold"/>
              </a:rPr>
              <a:t>Conclusion</a:t>
            </a:r>
            <a:endParaRPr lang="en-US" sz="6000" dirty="0">
              <a:solidFill>
                <a:schemeClr val="tx2">
                  <a:lumMod val="75000"/>
                </a:schemeClr>
              </a:solidFill>
              <a:latin typeface="Rockwell Extra Bold"/>
              <a:cs typeface="Rockwell Extra Bold"/>
            </a:endParaRPr>
          </a:p>
        </p:txBody>
      </p:sp>
      <p:pic>
        <p:nvPicPr>
          <p:cNvPr id="14" name="Content Placeholder 13" descr="apppic.png"/>
          <p:cNvPicPr>
            <a:picLocks noGrp="1" noChangeAspect="1"/>
          </p:cNvPicPr>
          <p:nvPr>
            <p:ph idx="1"/>
          </p:nvPr>
        </p:nvPicPr>
        <p:blipFill>
          <a:blip r:embed="rId3">
            <a:extLst>
              <a:ext uri="{28A0092B-C50C-407E-A947-70E740481C1C}">
                <a14:useLocalDpi xmlns:a14="http://schemas.microsoft.com/office/drawing/2010/main" val="0"/>
              </a:ext>
            </a:extLst>
          </a:blip>
          <a:srcRect t="5728" b="5728"/>
          <a:stretch>
            <a:fillRect/>
          </a:stretch>
        </p:blipFill>
        <p:spPr>
          <a:xfrm>
            <a:off x="1561379" y="1989699"/>
            <a:ext cx="6019800" cy="331065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grpSp>
        <p:nvGrpSpPr>
          <p:cNvPr id="12" name="Group 11"/>
          <p:cNvGrpSpPr/>
          <p:nvPr/>
        </p:nvGrpSpPr>
        <p:grpSpPr>
          <a:xfrm>
            <a:off x="-155690" y="-99012"/>
            <a:ext cx="9511798" cy="7024210"/>
            <a:chOff x="-155690" y="-99012"/>
            <a:chExt cx="9511798" cy="7024210"/>
          </a:xfrm>
        </p:grpSpPr>
        <p:grpSp>
          <p:nvGrpSpPr>
            <p:cNvPr id="11" name="Group 10"/>
            <p:cNvGrpSpPr/>
            <p:nvPr/>
          </p:nvGrpSpPr>
          <p:grpSpPr>
            <a:xfrm>
              <a:off x="78708" y="-99012"/>
              <a:ext cx="8924301" cy="6970667"/>
              <a:chOff x="-7325498" y="-4658546"/>
              <a:chExt cx="8924301" cy="6970667"/>
            </a:xfrm>
          </p:grpSpPr>
          <p:sp>
            <p:nvSpPr>
              <p:cNvPr id="5" name="Right Triangle 4"/>
              <p:cNvSpPr/>
              <p:nvPr/>
            </p:nvSpPr>
            <p:spPr>
              <a:xfrm rot="1440107">
                <a:off x="-7281374" y="1351914"/>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Isosceles Triangle 5"/>
              <p:cNvSpPr/>
              <p:nvPr/>
            </p:nvSpPr>
            <p:spPr>
              <a:xfrm rot="1945215">
                <a:off x="-6647777" y="-4617330"/>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rot="3867000">
                <a:off x="-7132196" y="-4851848"/>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Triangle 7"/>
              <p:cNvSpPr/>
              <p:nvPr/>
            </p:nvSpPr>
            <p:spPr>
              <a:xfrm rot="20725757" flipH="1">
                <a:off x="575833" y="920981"/>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Isosceles Triangle 8"/>
              <p:cNvSpPr/>
              <p:nvPr/>
            </p:nvSpPr>
            <p:spPr>
              <a:xfrm rot="2208847" flipH="1" flipV="1">
                <a:off x="682416" y="-363842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Triangle 9"/>
              <p:cNvSpPr/>
              <p:nvPr/>
            </p:nvSpPr>
            <p:spPr>
              <a:xfrm flipH="1">
                <a:off x="922150" y="1932631"/>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ight Triangle 15"/>
            <p:cNvSpPr/>
            <p:nvPr/>
          </p:nvSpPr>
          <p:spPr>
            <a:xfrm rot="20725757" flipH="1">
              <a:off x="-155690" y="426116"/>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Isosceles Triangle 16"/>
            <p:cNvSpPr/>
            <p:nvPr/>
          </p:nvSpPr>
          <p:spPr>
            <a:xfrm rot="2208847" flipH="1" flipV="1">
              <a:off x="531783" y="609088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ight Triangle 17"/>
            <p:cNvSpPr/>
            <p:nvPr/>
          </p:nvSpPr>
          <p:spPr>
            <a:xfrm flipH="1">
              <a:off x="825944" y="683209"/>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Triangle 18"/>
            <p:cNvSpPr/>
            <p:nvPr/>
          </p:nvSpPr>
          <p:spPr>
            <a:xfrm rot="1440107">
              <a:off x="8555928" y="123468"/>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Isosceles Triangle 19"/>
            <p:cNvSpPr/>
            <p:nvPr/>
          </p:nvSpPr>
          <p:spPr>
            <a:xfrm rot="1945215">
              <a:off x="7652419" y="-63929"/>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Isosceles Triangle 20"/>
            <p:cNvSpPr/>
            <p:nvPr/>
          </p:nvSpPr>
          <p:spPr>
            <a:xfrm rot="3867000">
              <a:off x="7646815" y="5908080"/>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1903707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01" y="11969"/>
            <a:ext cx="9157655" cy="6845256"/>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21"/>
          <p:cNvGrpSpPr/>
          <p:nvPr/>
        </p:nvGrpSpPr>
        <p:grpSpPr>
          <a:xfrm>
            <a:off x="-97874" y="-41182"/>
            <a:ext cx="9511798" cy="7024210"/>
            <a:chOff x="-155690" y="-99012"/>
            <a:chExt cx="9511798" cy="7024210"/>
          </a:xfrm>
          <a:solidFill>
            <a:srgbClr val="7F7F7F"/>
          </a:solidFill>
        </p:grpSpPr>
        <p:grpSp>
          <p:nvGrpSpPr>
            <p:cNvPr id="23" name="Group 22"/>
            <p:cNvGrpSpPr/>
            <p:nvPr/>
          </p:nvGrpSpPr>
          <p:grpSpPr>
            <a:xfrm>
              <a:off x="78708" y="-99012"/>
              <a:ext cx="8924301" cy="6970667"/>
              <a:chOff x="-7325498" y="-4658546"/>
              <a:chExt cx="8924301" cy="6970667"/>
            </a:xfrm>
            <a:grpFill/>
          </p:grpSpPr>
          <p:sp>
            <p:nvSpPr>
              <p:cNvPr id="30" name="Right Triangle 29"/>
              <p:cNvSpPr/>
              <p:nvPr/>
            </p:nvSpPr>
            <p:spPr>
              <a:xfrm rot="1440107">
                <a:off x="-7281374" y="1351914"/>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Isosceles Triangle 30"/>
              <p:cNvSpPr/>
              <p:nvPr/>
            </p:nvSpPr>
            <p:spPr>
              <a:xfrm rot="1945215">
                <a:off x="-6647777" y="-4617330"/>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Isosceles Triangle 31"/>
              <p:cNvSpPr/>
              <p:nvPr/>
            </p:nvSpPr>
            <p:spPr>
              <a:xfrm rot="3867000">
                <a:off x="-7132196" y="-4851848"/>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ight Triangle 32"/>
              <p:cNvSpPr/>
              <p:nvPr/>
            </p:nvSpPr>
            <p:spPr>
              <a:xfrm rot="20725757" flipH="1">
                <a:off x="575833" y="920981"/>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Isosceles Triangle 33"/>
              <p:cNvSpPr/>
              <p:nvPr/>
            </p:nvSpPr>
            <p:spPr>
              <a:xfrm rot="2208847" flipH="1" flipV="1">
                <a:off x="682416" y="-363842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ight Triangle 34"/>
              <p:cNvSpPr/>
              <p:nvPr/>
            </p:nvSpPr>
            <p:spPr>
              <a:xfrm flipH="1">
                <a:off x="922150" y="1932631"/>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Right Triangle 23"/>
            <p:cNvSpPr/>
            <p:nvPr/>
          </p:nvSpPr>
          <p:spPr>
            <a:xfrm rot="20725757" flipH="1">
              <a:off x="-155690" y="426116"/>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Isosceles Triangle 24"/>
            <p:cNvSpPr/>
            <p:nvPr/>
          </p:nvSpPr>
          <p:spPr>
            <a:xfrm rot="2208847" flipH="1" flipV="1">
              <a:off x="531783" y="609088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ight Triangle 25"/>
            <p:cNvSpPr/>
            <p:nvPr/>
          </p:nvSpPr>
          <p:spPr>
            <a:xfrm flipH="1">
              <a:off x="825944" y="683209"/>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ight Triangle 26"/>
            <p:cNvSpPr/>
            <p:nvPr/>
          </p:nvSpPr>
          <p:spPr>
            <a:xfrm rot="1440107">
              <a:off x="8555928" y="123468"/>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Isosceles Triangle 27"/>
            <p:cNvSpPr/>
            <p:nvPr/>
          </p:nvSpPr>
          <p:spPr>
            <a:xfrm rot="1945215">
              <a:off x="7652419" y="-63929"/>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Isosceles Triangle 28"/>
            <p:cNvSpPr/>
            <p:nvPr/>
          </p:nvSpPr>
          <p:spPr>
            <a:xfrm rot="3867000">
              <a:off x="7646815" y="5908080"/>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normAutofit/>
          </a:bodyPr>
          <a:lstStyle/>
          <a:p>
            <a:r>
              <a:rPr lang="en-US" sz="5400" dirty="0" smtClean="0">
                <a:solidFill>
                  <a:schemeClr val="tx2">
                    <a:lumMod val="75000"/>
                  </a:schemeClr>
                </a:solidFill>
                <a:latin typeface="Rockwell Extra Bold"/>
                <a:cs typeface="Rockwell Extra Bold"/>
              </a:rPr>
              <a:t>Inception</a:t>
            </a:r>
            <a:endParaRPr lang="en-US" sz="6000" dirty="0">
              <a:solidFill>
                <a:schemeClr val="tx2">
                  <a:lumMod val="75000"/>
                </a:schemeClr>
              </a:solidFill>
              <a:latin typeface="Rockwell Extra Bold"/>
              <a:cs typeface="Rockwell Extra Bold"/>
            </a:endParaRPr>
          </a:p>
        </p:txBody>
      </p:sp>
      <p:pic>
        <p:nvPicPr>
          <p:cNvPr id="14" name="Content Placeholder 13" descr="apppic.png"/>
          <p:cNvPicPr>
            <a:picLocks noGrp="1" noChangeAspect="1"/>
          </p:cNvPicPr>
          <p:nvPr>
            <p:ph idx="1"/>
          </p:nvPr>
        </p:nvPicPr>
        <p:blipFill>
          <a:blip r:embed="rId3">
            <a:extLst>
              <a:ext uri="{28A0092B-C50C-407E-A947-70E740481C1C}">
                <a14:useLocalDpi xmlns:a14="http://schemas.microsoft.com/office/drawing/2010/main" val="0"/>
              </a:ext>
            </a:extLst>
          </a:blip>
          <a:srcRect t="5728" b="5728"/>
          <a:stretch>
            <a:fillRect/>
          </a:stretch>
        </p:blipFill>
        <p:spPr>
          <a:xfrm>
            <a:off x="1561379" y="1989699"/>
            <a:ext cx="6019800" cy="331065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grpSp>
        <p:nvGrpSpPr>
          <p:cNvPr id="12" name="Group 11"/>
          <p:cNvGrpSpPr/>
          <p:nvPr/>
        </p:nvGrpSpPr>
        <p:grpSpPr>
          <a:xfrm>
            <a:off x="-155690" y="-99012"/>
            <a:ext cx="9511798" cy="7024210"/>
            <a:chOff x="-155690" y="-99012"/>
            <a:chExt cx="9511798" cy="7024210"/>
          </a:xfrm>
        </p:grpSpPr>
        <p:grpSp>
          <p:nvGrpSpPr>
            <p:cNvPr id="11" name="Group 10"/>
            <p:cNvGrpSpPr/>
            <p:nvPr/>
          </p:nvGrpSpPr>
          <p:grpSpPr>
            <a:xfrm>
              <a:off x="78708" y="-99012"/>
              <a:ext cx="8924301" cy="6970667"/>
              <a:chOff x="-7325498" y="-4658546"/>
              <a:chExt cx="8924301" cy="6970667"/>
            </a:xfrm>
          </p:grpSpPr>
          <p:sp>
            <p:nvSpPr>
              <p:cNvPr id="5" name="Right Triangle 4"/>
              <p:cNvSpPr/>
              <p:nvPr/>
            </p:nvSpPr>
            <p:spPr>
              <a:xfrm rot="1440107">
                <a:off x="-7281374" y="1351914"/>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Isosceles Triangle 5"/>
              <p:cNvSpPr/>
              <p:nvPr/>
            </p:nvSpPr>
            <p:spPr>
              <a:xfrm rot="1945215">
                <a:off x="-6647777" y="-4617330"/>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rot="3867000">
                <a:off x="-7132196" y="-4851848"/>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Triangle 7"/>
              <p:cNvSpPr/>
              <p:nvPr/>
            </p:nvSpPr>
            <p:spPr>
              <a:xfrm rot="20725757" flipH="1">
                <a:off x="575833" y="920981"/>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Isosceles Triangle 8"/>
              <p:cNvSpPr/>
              <p:nvPr/>
            </p:nvSpPr>
            <p:spPr>
              <a:xfrm rot="2208847" flipH="1" flipV="1">
                <a:off x="682416" y="-363842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Triangle 9"/>
              <p:cNvSpPr/>
              <p:nvPr/>
            </p:nvSpPr>
            <p:spPr>
              <a:xfrm flipH="1">
                <a:off x="922150" y="1932631"/>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ight Triangle 15"/>
            <p:cNvSpPr/>
            <p:nvPr/>
          </p:nvSpPr>
          <p:spPr>
            <a:xfrm rot="20725757" flipH="1">
              <a:off x="-155690" y="426116"/>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Isosceles Triangle 16"/>
            <p:cNvSpPr/>
            <p:nvPr/>
          </p:nvSpPr>
          <p:spPr>
            <a:xfrm rot="2208847" flipH="1" flipV="1">
              <a:off x="531783" y="609088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ight Triangle 17"/>
            <p:cNvSpPr/>
            <p:nvPr/>
          </p:nvSpPr>
          <p:spPr>
            <a:xfrm flipH="1">
              <a:off x="825944" y="683209"/>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Triangle 18"/>
            <p:cNvSpPr/>
            <p:nvPr/>
          </p:nvSpPr>
          <p:spPr>
            <a:xfrm rot="1440107">
              <a:off x="8555928" y="123468"/>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Isosceles Triangle 19"/>
            <p:cNvSpPr/>
            <p:nvPr/>
          </p:nvSpPr>
          <p:spPr>
            <a:xfrm rot="1945215">
              <a:off x="7652419" y="-63929"/>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Isosceles Triangle 20"/>
            <p:cNvSpPr/>
            <p:nvPr/>
          </p:nvSpPr>
          <p:spPr>
            <a:xfrm rot="3867000">
              <a:off x="7646815" y="5908080"/>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5302656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01" y="11969"/>
            <a:ext cx="9157655" cy="6845256"/>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21"/>
          <p:cNvGrpSpPr/>
          <p:nvPr/>
        </p:nvGrpSpPr>
        <p:grpSpPr>
          <a:xfrm>
            <a:off x="-97874" y="-41182"/>
            <a:ext cx="9511798" cy="7024210"/>
            <a:chOff x="-155690" y="-99012"/>
            <a:chExt cx="9511798" cy="7024210"/>
          </a:xfrm>
          <a:solidFill>
            <a:srgbClr val="7F7F7F"/>
          </a:solidFill>
        </p:grpSpPr>
        <p:grpSp>
          <p:nvGrpSpPr>
            <p:cNvPr id="23" name="Group 22"/>
            <p:cNvGrpSpPr/>
            <p:nvPr/>
          </p:nvGrpSpPr>
          <p:grpSpPr>
            <a:xfrm>
              <a:off x="78708" y="-99012"/>
              <a:ext cx="8924301" cy="6970667"/>
              <a:chOff x="-7325498" y="-4658546"/>
              <a:chExt cx="8924301" cy="6970667"/>
            </a:xfrm>
            <a:grpFill/>
          </p:grpSpPr>
          <p:sp>
            <p:nvSpPr>
              <p:cNvPr id="30" name="Right Triangle 29"/>
              <p:cNvSpPr/>
              <p:nvPr/>
            </p:nvSpPr>
            <p:spPr>
              <a:xfrm rot="1440107">
                <a:off x="-7281374" y="1351914"/>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Isosceles Triangle 30"/>
              <p:cNvSpPr/>
              <p:nvPr/>
            </p:nvSpPr>
            <p:spPr>
              <a:xfrm rot="1945215">
                <a:off x="-6647777" y="-4617330"/>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Isosceles Triangle 31"/>
              <p:cNvSpPr/>
              <p:nvPr/>
            </p:nvSpPr>
            <p:spPr>
              <a:xfrm rot="3867000">
                <a:off x="-7132196" y="-4851848"/>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ight Triangle 32"/>
              <p:cNvSpPr/>
              <p:nvPr/>
            </p:nvSpPr>
            <p:spPr>
              <a:xfrm rot="20725757" flipH="1">
                <a:off x="575833" y="920981"/>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Isosceles Triangle 33"/>
              <p:cNvSpPr/>
              <p:nvPr/>
            </p:nvSpPr>
            <p:spPr>
              <a:xfrm rot="2208847" flipH="1" flipV="1">
                <a:off x="682416" y="-363842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ight Triangle 34"/>
              <p:cNvSpPr/>
              <p:nvPr/>
            </p:nvSpPr>
            <p:spPr>
              <a:xfrm flipH="1">
                <a:off x="922150" y="1932631"/>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Right Triangle 23"/>
            <p:cNvSpPr/>
            <p:nvPr/>
          </p:nvSpPr>
          <p:spPr>
            <a:xfrm rot="20725757" flipH="1">
              <a:off x="-155690" y="426116"/>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Isosceles Triangle 24"/>
            <p:cNvSpPr/>
            <p:nvPr/>
          </p:nvSpPr>
          <p:spPr>
            <a:xfrm rot="2208847" flipH="1" flipV="1">
              <a:off x="531783" y="609088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ight Triangle 25"/>
            <p:cNvSpPr/>
            <p:nvPr/>
          </p:nvSpPr>
          <p:spPr>
            <a:xfrm flipH="1">
              <a:off x="825944" y="683209"/>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ight Triangle 26"/>
            <p:cNvSpPr/>
            <p:nvPr/>
          </p:nvSpPr>
          <p:spPr>
            <a:xfrm rot="1440107">
              <a:off x="8555928" y="123468"/>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Isosceles Triangle 27"/>
            <p:cNvSpPr/>
            <p:nvPr/>
          </p:nvSpPr>
          <p:spPr>
            <a:xfrm rot="1945215">
              <a:off x="7652419" y="-63929"/>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Isosceles Triangle 28"/>
            <p:cNvSpPr/>
            <p:nvPr/>
          </p:nvSpPr>
          <p:spPr>
            <a:xfrm rot="3867000">
              <a:off x="7646815" y="5908080"/>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normAutofit/>
          </a:bodyPr>
          <a:lstStyle/>
          <a:p>
            <a:r>
              <a:rPr lang="en-US" sz="5400" dirty="0" smtClean="0">
                <a:solidFill>
                  <a:schemeClr val="tx2">
                    <a:lumMod val="75000"/>
                  </a:schemeClr>
                </a:solidFill>
                <a:latin typeface="Rockwell Extra Bold"/>
                <a:cs typeface="Rockwell Extra Bold"/>
              </a:rPr>
              <a:t>Let</a:t>
            </a:r>
            <a:r>
              <a:rPr lang="fr-FR" sz="5400" dirty="0" smtClean="0">
                <a:solidFill>
                  <a:schemeClr val="tx2">
                    <a:lumMod val="75000"/>
                  </a:schemeClr>
                </a:solidFill>
                <a:latin typeface="Rockwell Extra Bold"/>
                <a:cs typeface="Rockwell Extra Bold"/>
              </a:rPr>
              <a:t>’</a:t>
            </a:r>
            <a:r>
              <a:rPr lang="en-US" sz="5400" dirty="0" smtClean="0">
                <a:solidFill>
                  <a:schemeClr val="tx2">
                    <a:lumMod val="75000"/>
                  </a:schemeClr>
                </a:solidFill>
                <a:latin typeface="Rockwell Extra Bold"/>
                <a:cs typeface="Rockwell Extra Bold"/>
              </a:rPr>
              <a:t>s Yodel!</a:t>
            </a:r>
            <a:endParaRPr lang="en-US" sz="6000" dirty="0">
              <a:solidFill>
                <a:schemeClr val="tx2">
                  <a:lumMod val="75000"/>
                </a:schemeClr>
              </a:solidFill>
              <a:latin typeface="Rockwell Extra Bold"/>
              <a:cs typeface="Rockwell Extra Bold"/>
            </a:endParaRPr>
          </a:p>
        </p:txBody>
      </p:sp>
      <p:grpSp>
        <p:nvGrpSpPr>
          <p:cNvPr id="12" name="Group 11"/>
          <p:cNvGrpSpPr/>
          <p:nvPr/>
        </p:nvGrpSpPr>
        <p:grpSpPr>
          <a:xfrm>
            <a:off x="-155690" y="-99012"/>
            <a:ext cx="9511798" cy="7024210"/>
            <a:chOff x="-155690" y="-99012"/>
            <a:chExt cx="9511798" cy="7024210"/>
          </a:xfrm>
        </p:grpSpPr>
        <p:grpSp>
          <p:nvGrpSpPr>
            <p:cNvPr id="11" name="Group 10"/>
            <p:cNvGrpSpPr/>
            <p:nvPr/>
          </p:nvGrpSpPr>
          <p:grpSpPr>
            <a:xfrm>
              <a:off x="78708" y="-99012"/>
              <a:ext cx="8924301" cy="6970667"/>
              <a:chOff x="-7325498" y="-4658546"/>
              <a:chExt cx="8924301" cy="6970667"/>
            </a:xfrm>
          </p:grpSpPr>
          <p:sp>
            <p:nvSpPr>
              <p:cNvPr id="5" name="Right Triangle 4"/>
              <p:cNvSpPr/>
              <p:nvPr/>
            </p:nvSpPr>
            <p:spPr>
              <a:xfrm rot="1440107">
                <a:off x="-7281374" y="1351914"/>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Isosceles Triangle 5"/>
              <p:cNvSpPr/>
              <p:nvPr/>
            </p:nvSpPr>
            <p:spPr>
              <a:xfrm rot="1945215">
                <a:off x="-6647777" y="-4617330"/>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rot="3867000">
                <a:off x="-7132196" y="-4851848"/>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Triangle 7"/>
              <p:cNvSpPr/>
              <p:nvPr/>
            </p:nvSpPr>
            <p:spPr>
              <a:xfrm rot="20725757" flipH="1">
                <a:off x="575833" y="920981"/>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Isosceles Triangle 8"/>
              <p:cNvSpPr/>
              <p:nvPr/>
            </p:nvSpPr>
            <p:spPr>
              <a:xfrm rot="2208847" flipH="1" flipV="1">
                <a:off x="682416" y="-363842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Triangle 9"/>
              <p:cNvSpPr/>
              <p:nvPr/>
            </p:nvSpPr>
            <p:spPr>
              <a:xfrm flipH="1">
                <a:off x="922150" y="1932631"/>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ight Triangle 15"/>
            <p:cNvSpPr/>
            <p:nvPr/>
          </p:nvSpPr>
          <p:spPr>
            <a:xfrm rot="20725757" flipH="1">
              <a:off x="-155690" y="426116"/>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Isosceles Triangle 16"/>
            <p:cNvSpPr/>
            <p:nvPr/>
          </p:nvSpPr>
          <p:spPr>
            <a:xfrm rot="2208847" flipH="1" flipV="1">
              <a:off x="531783" y="609088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ight Triangle 17"/>
            <p:cNvSpPr/>
            <p:nvPr/>
          </p:nvSpPr>
          <p:spPr>
            <a:xfrm flipH="1">
              <a:off x="825944" y="683209"/>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Triangle 18"/>
            <p:cNvSpPr/>
            <p:nvPr/>
          </p:nvSpPr>
          <p:spPr>
            <a:xfrm rot="1440107">
              <a:off x="8555928" y="123468"/>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Isosceles Triangle 19"/>
            <p:cNvSpPr/>
            <p:nvPr/>
          </p:nvSpPr>
          <p:spPr>
            <a:xfrm rot="1945215">
              <a:off x="7652419" y="-63929"/>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Isosceles Triangle 20"/>
            <p:cNvSpPr/>
            <p:nvPr/>
          </p:nvSpPr>
          <p:spPr>
            <a:xfrm rot="3867000">
              <a:off x="7646815" y="5908080"/>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3" name="Content Placeholder 12" descr="(1) To Open App.png"/>
          <p:cNvPicPr>
            <a:picLocks noGrp="1" noChangeAspect="1"/>
          </p:cNvPicPr>
          <p:nvPr>
            <p:ph idx="1"/>
          </p:nvPr>
        </p:nvPicPr>
        <p:blipFill>
          <a:blip r:embed="rId3">
            <a:extLst>
              <a:ext uri="{28A0092B-C50C-407E-A947-70E740481C1C}">
                <a14:useLocalDpi xmlns:a14="http://schemas.microsoft.com/office/drawing/2010/main" val="0"/>
              </a:ext>
            </a:extLst>
          </a:blip>
          <a:srcRect l="-111627" r="-111627"/>
          <a:stretch>
            <a:fillRect/>
          </a:stretch>
        </p:blipFill>
        <p:spPr/>
      </p:pic>
    </p:spTree>
    <p:extLst>
      <p:ext uri="{BB962C8B-B14F-4D97-AF65-F5344CB8AC3E}">
        <p14:creationId xmlns:p14="http://schemas.microsoft.com/office/powerpoint/2010/main" val="111049970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01" y="11969"/>
            <a:ext cx="9157655" cy="6845256"/>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21"/>
          <p:cNvGrpSpPr/>
          <p:nvPr/>
        </p:nvGrpSpPr>
        <p:grpSpPr>
          <a:xfrm>
            <a:off x="-97874" y="-41182"/>
            <a:ext cx="9511798" cy="7024210"/>
            <a:chOff x="-155690" y="-99012"/>
            <a:chExt cx="9511798" cy="7024210"/>
          </a:xfrm>
          <a:solidFill>
            <a:srgbClr val="7F7F7F"/>
          </a:solidFill>
        </p:grpSpPr>
        <p:grpSp>
          <p:nvGrpSpPr>
            <p:cNvPr id="23" name="Group 22"/>
            <p:cNvGrpSpPr/>
            <p:nvPr/>
          </p:nvGrpSpPr>
          <p:grpSpPr>
            <a:xfrm>
              <a:off x="78708" y="-99012"/>
              <a:ext cx="8924301" cy="6970667"/>
              <a:chOff x="-7325498" y="-4658546"/>
              <a:chExt cx="8924301" cy="6970667"/>
            </a:xfrm>
            <a:grpFill/>
          </p:grpSpPr>
          <p:sp>
            <p:nvSpPr>
              <p:cNvPr id="30" name="Right Triangle 29"/>
              <p:cNvSpPr/>
              <p:nvPr/>
            </p:nvSpPr>
            <p:spPr>
              <a:xfrm rot="1440107">
                <a:off x="-7281374" y="1351914"/>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Isosceles Triangle 30"/>
              <p:cNvSpPr/>
              <p:nvPr/>
            </p:nvSpPr>
            <p:spPr>
              <a:xfrm rot="1945215">
                <a:off x="-6647777" y="-4617330"/>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Isosceles Triangle 31"/>
              <p:cNvSpPr/>
              <p:nvPr/>
            </p:nvSpPr>
            <p:spPr>
              <a:xfrm rot="3867000">
                <a:off x="-7132196" y="-4851848"/>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ight Triangle 32"/>
              <p:cNvSpPr/>
              <p:nvPr/>
            </p:nvSpPr>
            <p:spPr>
              <a:xfrm rot="20725757" flipH="1">
                <a:off x="575833" y="920981"/>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Isosceles Triangle 33"/>
              <p:cNvSpPr/>
              <p:nvPr/>
            </p:nvSpPr>
            <p:spPr>
              <a:xfrm rot="2208847" flipH="1" flipV="1">
                <a:off x="682416" y="-363842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ight Triangle 34"/>
              <p:cNvSpPr/>
              <p:nvPr/>
            </p:nvSpPr>
            <p:spPr>
              <a:xfrm flipH="1">
                <a:off x="922150" y="1932631"/>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Right Triangle 23"/>
            <p:cNvSpPr/>
            <p:nvPr/>
          </p:nvSpPr>
          <p:spPr>
            <a:xfrm rot="20725757" flipH="1">
              <a:off x="-155690" y="426116"/>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Isosceles Triangle 24"/>
            <p:cNvSpPr/>
            <p:nvPr/>
          </p:nvSpPr>
          <p:spPr>
            <a:xfrm rot="2208847" flipH="1" flipV="1">
              <a:off x="531783" y="609088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ight Triangle 25"/>
            <p:cNvSpPr/>
            <p:nvPr/>
          </p:nvSpPr>
          <p:spPr>
            <a:xfrm flipH="1">
              <a:off x="825944" y="683209"/>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ight Triangle 26"/>
            <p:cNvSpPr/>
            <p:nvPr/>
          </p:nvSpPr>
          <p:spPr>
            <a:xfrm rot="1440107">
              <a:off x="8555928" y="123468"/>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Isosceles Triangle 27"/>
            <p:cNvSpPr/>
            <p:nvPr/>
          </p:nvSpPr>
          <p:spPr>
            <a:xfrm rot="1945215">
              <a:off x="7652419" y="-63929"/>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Isosceles Triangle 28"/>
            <p:cNvSpPr/>
            <p:nvPr/>
          </p:nvSpPr>
          <p:spPr>
            <a:xfrm rot="3867000">
              <a:off x="7646815" y="5908080"/>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normAutofit/>
          </a:bodyPr>
          <a:lstStyle/>
          <a:p>
            <a:r>
              <a:rPr lang="en-CA" sz="5400" dirty="0" smtClean="0">
                <a:solidFill>
                  <a:schemeClr val="tx2">
                    <a:lumMod val="75000"/>
                  </a:schemeClr>
                </a:solidFill>
                <a:latin typeface="Rockwell Extra Bold"/>
                <a:cs typeface="Rockwell Extra Bold"/>
              </a:rPr>
              <a:t>Login Screen</a:t>
            </a:r>
            <a:endParaRPr lang="en-US" sz="6000" dirty="0">
              <a:solidFill>
                <a:schemeClr val="tx2">
                  <a:lumMod val="75000"/>
                </a:schemeClr>
              </a:solidFill>
              <a:latin typeface="Rockwell Extra Bold"/>
              <a:cs typeface="Rockwell Extra Bold"/>
            </a:endParaRPr>
          </a:p>
        </p:txBody>
      </p:sp>
      <p:grpSp>
        <p:nvGrpSpPr>
          <p:cNvPr id="12" name="Group 11"/>
          <p:cNvGrpSpPr/>
          <p:nvPr/>
        </p:nvGrpSpPr>
        <p:grpSpPr>
          <a:xfrm>
            <a:off x="-155690" y="-99012"/>
            <a:ext cx="9511798" cy="7024210"/>
            <a:chOff x="-155690" y="-99012"/>
            <a:chExt cx="9511798" cy="7024210"/>
          </a:xfrm>
        </p:grpSpPr>
        <p:grpSp>
          <p:nvGrpSpPr>
            <p:cNvPr id="11" name="Group 10"/>
            <p:cNvGrpSpPr/>
            <p:nvPr/>
          </p:nvGrpSpPr>
          <p:grpSpPr>
            <a:xfrm>
              <a:off x="78708" y="-99012"/>
              <a:ext cx="8924301" cy="6970667"/>
              <a:chOff x="-7325498" y="-4658546"/>
              <a:chExt cx="8924301" cy="6970667"/>
            </a:xfrm>
          </p:grpSpPr>
          <p:sp>
            <p:nvSpPr>
              <p:cNvPr id="5" name="Right Triangle 4"/>
              <p:cNvSpPr/>
              <p:nvPr/>
            </p:nvSpPr>
            <p:spPr>
              <a:xfrm rot="1440107">
                <a:off x="-7281374" y="1351914"/>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Isosceles Triangle 5"/>
              <p:cNvSpPr/>
              <p:nvPr/>
            </p:nvSpPr>
            <p:spPr>
              <a:xfrm rot="1945215">
                <a:off x="-6647777" y="-4617330"/>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rot="3867000">
                <a:off x="-7132196" y="-4851848"/>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Triangle 7"/>
              <p:cNvSpPr/>
              <p:nvPr/>
            </p:nvSpPr>
            <p:spPr>
              <a:xfrm rot="20725757" flipH="1">
                <a:off x="575833" y="920981"/>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Isosceles Triangle 8"/>
              <p:cNvSpPr/>
              <p:nvPr/>
            </p:nvSpPr>
            <p:spPr>
              <a:xfrm rot="2208847" flipH="1" flipV="1">
                <a:off x="682416" y="-363842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Triangle 9"/>
              <p:cNvSpPr/>
              <p:nvPr/>
            </p:nvSpPr>
            <p:spPr>
              <a:xfrm flipH="1">
                <a:off x="922150" y="1932631"/>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ight Triangle 15"/>
            <p:cNvSpPr/>
            <p:nvPr/>
          </p:nvSpPr>
          <p:spPr>
            <a:xfrm rot="20725757" flipH="1">
              <a:off x="-155690" y="426116"/>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Isosceles Triangle 16"/>
            <p:cNvSpPr/>
            <p:nvPr/>
          </p:nvSpPr>
          <p:spPr>
            <a:xfrm rot="2208847" flipH="1" flipV="1">
              <a:off x="531783" y="609088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ight Triangle 17"/>
            <p:cNvSpPr/>
            <p:nvPr/>
          </p:nvSpPr>
          <p:spPr>
            <a:xfrm flipH="1">
              <a:off x="825944" y="683209"/>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Triangle 18"/>
            <p:cNvSpPr/>
            <p:nvPr/>
          </p:nvSpPr>
          <p:spPr>
            <a:xfrm rot="1440107">
              <a:off x="8555928" y="123468"/>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Isosceles Triangle 19"/>
            <p:cNvSpPr/>
            <p:nvPr/>
          </p:nvSpPr>
          <p:spPr>
            <a:xfrm rot="1945215">
              <a:off x="7652419" y="-63929"/>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Isosceles Triangle 20"/>
            <p:cNvSpPr/>
            <p:nvPr/>
          </p:nvSpPr>
          <p:spPr>
            <a:xfrm rot="3867000">
              <a:off x="7646815" y="5908080"/>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4" name="Content Placeholder 13" descr="(2) App Login.png"/>
          <p:cNvPicPr>
            <a:picLocks noGrp="1" noChangeAspect="1"/>
          </p:cNvPicPr>
          <p:nvPr>
            <p:ph idx="1"/>
          </p:nvPr>
        </p:nvPicPr>
        <p:blipFill>
          <a:blip r:embed="rId3">
            <a:extLst>
              <a:ext uri="{28A0092B-C50C-407E-A947-70E740481C1C}">
                <a14:useLocalDpi xmlns:a14="http://schemas.microsoft.com/office/drawing/2010/main" val="0"/>
              </a:ext>
            </a:extLst>
          </a:blip>
          <a:srcRect l="-111627" r="-111627"/>
          <a:stretch>
            <a:fillRect/>
          </a:stretch>
        </p:blipFill>
        <p:spPr/>
      </p:pic>
    </p:spTree>
    <p:extLst>
      <p:ext uri="{BB962C8B-B14F-4D97-AF65-F5344CB8AC3E}">
        <p14:creationId xmlns:p14="http://schemas.microsoft.com/office/powerpoint/2010/main" val="360540738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01" y="11969"/>
            <a:ext cx="9157655" cy="6845256"/>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21"/>
          <p:cNvGrpSpPr/>
          <p:nvPr/>
        </p:nvGrpSpPr>
        <p:grpSpPr>
          <a:xfrm>
            <a:off x="-97874" y="-41182"/>
            <a:ext cx="9511798" cy="7024210"/>
            <a:chOff x="-155690" y="-99012"/>
            <a:chExt cx="9511798" cy="7024210"/>
          </a:xfrm>
          <a:solidFill>
            <a:srgbClr val="7F7F7F"/>
          </a:solidFill>
        </p:grpSpPr>
        <p:grpSp>
          <p:nvGrpSpPr>
            <p:cNvPr id="23" name="Group 22"/>
            <p:cNvGrpSpPr/>
            <p:nvPr/>
          </p:nvGrpSpPr>
          <p:grpSpPr>
            <a:xfrm>
              <a:off x="78708" y="-99012"/>
              <a:ext cx="8924301" cy="6970667"/>
              <a:chOff x="-7325498" y="-4658546"/>
              <a:chExt cx="8924301" cy="6970667"/>
            </a:xfrm>
            <a:grpFill/>
          </p:grpSpPr>
          <p:sp>
            <p:nvSpPr>
              <p:cNvPr id="30" name="Right Triangle 29"/>
              <p:cNvSpPr/>
              <p:nvPr/>
            </p:nvSpPr>
            <p:spPr>
              <a:xfrm rot="1440107">
                <a:off x="-7281374" y="1351914"/>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Isosceles Triangle 30"/>
              <p:cNvSpPr/>
              <p:nvPr/>
            </p:nvSpPr>
            <p:spPr>
              <a:xfrm rot="1945215">
                <a:off x="-6647777" y="-4617330"/>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Isosceles Triangle 31"/>
              <p:cNvSpPr/>
              <p:nvPr/>
            </p:nvSpPr>
            <p:spPr>
              <a:xfrm rot="3867000">
                <a:off x="-7132196" y="-4851848"/>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ight Triangle 32"/>
              <p:cNvSpPr/>
              <p:nvPr/>
            </p:nvSpPr>
            <p:spPr>
              <a:xfrm rot="20725757" flipH="1">
                <a:off x="575833" y="920981"/>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Isosceles Triangle 33"/>
              <p:cNvSpPr/>
              <p:nvPr/>
            </p:nvSpPr>
            <p:spPr>
              <a:xfrm rot="2208847" flipH="1" flipV="1">
                <a:off x="682416" y="-363842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ight Triangle 34"/>
              <p:cNvSpPr/>
              <p:nvPr/>
            </p:nvSpPr>
            <p:spPr>
              <a:xfrm flipH="1">
                <a:off x="922150" y="1932631"/>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Right Triangle 23"/>
            <p:cNvSpPr/>
            <p:nvPr/>
          </p:nvSpPr>
          <p:spPr>
            <a:xfrm rot="20725757" flipH="1">
              <a:off x="-155690" y="426116"/>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Isosceles Triangle 24"/>
            <p:cNvSpPr/>
            <p:nvPr/>
          </p:nvSpPr>
          <p:spPr>
            <a:xfrm rot="2208847" flipH="1" flipV="1">
              <a:off x="531783" y="609088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ight Triangle 25"/>
            <p:cNvSpPr/>
            <p:nvPr/>
          </p:nvSpPr>
          <p:spPr>
            <a:xfrm flipH="1">
              <a:off x="825944" y="683209"/>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ight Triangle 26"/>
            <p:cNvSpPr/>
            <p:nvPr/>
          </p:nvSpPr>
          <p:spPr>
            <a:xfrm rot="1440107">
              <a:off x="8555928" y="123468"/>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Isosceles Triangle 27"/>
            <p:cNvSpPr/>
            <p:nvPr/>
          </p:nvSpPr>
          <p:spPr>
            <a:xfrm rot="1945215">
              <a:off x="7652419" y="-63929"/>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Isosceles Triangle 28"/>
            <p:cNvSpPr/>
            <p:nvPr/>
          </p:nvSpPr>
          <p:spPr>
            <a:xfrm rot="3867000">
              <a:off x="7646815" y="5908080"/>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normAutofit/>
          </a:bodyPr>
          <a:lstStyle/>
          <a:p>
            <a:r>
              <a:rPr lang="en-CA" sz="5400" dirty="0" smtClean="0">
                <a:solidFill>
                  <a:schemeClr val="tx2">
                    <a:lumMod val="75000"/>
                  </a:schemeClr>
                </a:solidFill>
                <a:latin typeface="Rockwell Extra Bold"/>
                <a:cs typeface="Rockwell Extra Bold"/>
              </a:rPr>
              <a:t>Main Screen</a:t>
            </a:r>
            <a:endParaRPr lang="en-US" sz="6000" dirty="0">
              <a:solidFill>
                <a:schemeClr val="tx2">
                  <a:lumMod val="75000"/>
                </a:schemeClr>
              </a:solidFill>
              <a:latin typeface="Rockwell Extra Bold"/>
              <a:cs typeface="Rockwell Extra Bold"/>
            </a:endParaRPr>
          </a:p>
        </p:txBody>
      </p:sp>
      <p:grpSp>
        <p:nvGrpSpPr>
          <p:cNvPr id="12" name="Group 11"/>
          <p:cNvGrpSpPr/>
          <p:nvPr/>
        </p:nvGrpSpPr>
        <p:grpSpPr>
          <a:xfrm>
            <a:off x="-155690" y="-99012"/>
            <a:ext cx="9511798" cy="7024210"/>
            <a:chOff x="-155690" y="-99012"/>
            <a:chExt cx="9511798" cy="7024210"/>
          </a:xfrm>
        </p:grpSpPr>
        <p:grpSp>
          <p:nvGrpSpPr>
            <p:cNvPr id="11" name="Group 10"/>
            <p:cNvGrpSpPr/>
            <p:nvPr/>
          </p:nvGrpSpPr>
          <p:grpSpPr>
            <a:xfrm>
              <a:off x="78708" y="-99012"/>
              <a:ext cx="8924301" cy="6970667"/>
              <a:chOff x="-7325498" y="-4658546"/>
              <a:chExt cx="8924301" cy="6970667"/>
            </a:xfrm>
          </p:grpSpPr>
          <p:sp>
            <p:nvSpPr>
              <p:cNvPr id="5" name="Right Triangle 4"/>
              <p:cNvSpPr/>
              <p:nvPr/>
            </p:nvSpPr>
            <p:spPr>
              <a:xfrm rot="1440107">
                <a:off x="-7281374" y="1351914"/>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Isosceles Triangle 5"/>
              <p:cNvSpPr/>
              <p:nvPr/>
            </p:nvSpPr>
            <p:spPr>
              <a:xfrm rot="1945215">
                <a:off x="-6647777" y="-4617330"/>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rot="3867000">
                <a:off x="-7132196" y="-4851848"/>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Triangle 7"/>
              <p:cNvSpPr/>
              <p:nvPr/>
            </p:nvSpPr>
            <p:spPr>
              <a:xfrm rot="20725757" flipH="1">
                <a:off x="575833" y="920981"/>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Isosceles Triangle 8"/>
              <p:cNvSpPr/>
              <p:nvPr/>
            </p:nvSpPr>
            <p:spPr>
              <a:xfrm rot="2208847" flipH="1" flipV="1">
                <a:off x="682416" y="-363842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Triangle 9"/>
              <p:cNvSpPr/>
              <p:nvPr/>
            </p:nvSpPr>
            <p:spPr>
              <a:xfrm flipH="1">
                <a:off x="922150" y="1932631"/>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ight Triangle 15"/>
            <p:cNvSpPr/>
            <p:nvPr/>
          </p:nvSpPr>
          <p:spPr>
            <a:xfrm rot="20725757" flipH="1">
              <a:off x="-155690" y="426116"/>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Isosceles Triangle 16"/>
            <p:cNvSpPr/>
            <p:nvPr/>
          </p:nvSpPr>
          <p:spPr>
            <a:xfrm rot="2208847" flipH="1" flipV="1">
              <a:off x="531783" y="609088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ight Triangle 17"/>
            <p:cNvSpPr/>
            <p:nvPr/>
          </p:nvSpPr>
          <p:spPr>
            <a:xfrm flipH="1">
              <a:off x="825944" y="683209"/>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Triangle 18"/>
            <p:cNvSpPr/>
            <p:nvPr/>
          </p:nvSpPr>
          <p:spPr>
            <a:xfrm rot="1440107">
              <a:off x="8555928" y="123468"/>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Isosceles Triangle 19"/>
            <p:cNvSpPr/>
            <p:nvPr/>
          </p:nvSpPr>
          <p:spPr>
            <a:xfrm rot="1945215">
              <a:off x="7652419" y="-63929"/>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Isosceles Triangle 20"/>
            <p:cNvSpPr/>
            <p:nvPr/>
          </p:nvSpPr>
          <p:spPr>
            <a:xfrm rot="3867000">
              <a:off x="7646815" y="5908080"/>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3" name="Content Placeholder 12" descr="(3) Yodel Main.png"/>
          <p:cNvPicPr>
            <a:picLocks noGrp="1" noChangeAspect="1"/>
          </p:cNvPicPr>
          <p:nvPr>
            <p:ph idx="1"/>
          </p:nvPr>
        </p:nvPicPr>
        <p:blipFill>
          <a:blip r:embed="rId3">
            <a:extLst>
              <a:ext uri="{28A0092B-C50C-407E-A947-70E740481C1C}">
                <a14:useLocalDpi xmlns:a14="http://schemas.microsoft.com/office/drawing/2010/main" val="0"/>
              </a:ext>
            </a:extLst>
          </a:blip>
          <a:srcRect l="-111627" r="-111627"/>
          <a:stretch>
            <a:fillRect/>
          </a:stretch>
        </p:blipFill>
        <p:spPr/>
      </p:pic>
    </p:spTree>
    <p:extLst>
      <p:ext uri="{BB962C8B-B14F-4D97-AF65-F5344CB8AC3E}">
        <p14:creationId xmlns:p14="http://schemas.microsoft.com/office/powerpoint/2010/main" val="26253577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01" y="11969"/>
            <a:ext cx="9157655" cy="6845256"/>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21"/>
          <p:cNvGrpSpPr/>
          <p:nvPr/>
        </p:nvGrpSpPr>
        <p:grpSpPr>
          <a:xfrm>
            <a:off x="-97874" y="-41182"/>
            <a:ext cx="9511798" cy="7024210"/>
            <a:chOff x="-155690" y="-99012"/>
            <a:chExt cx="9511798" cy="7024210"/>
          </a:xfrm>
          <a:solidFill>
            <a:srgbClr val="7F7F7F"/>
          </a:solidFill>
        </p:grpSpPr>
        <p:grpSp>
          <p:nvGrpSpPr>
            <p:cNvPr id="23" name="Group 22"/>
            <p:cNvGrpSpPr/>
            <p:nvPr/>
          </p:nvGrpSpPr>
          <p:grpSpPr>
            <a:xfrm>
              <a:off x="78708" y="-99012"/>
              <a:ext cx="8924301" cy="6970667"/>
              <a:chOff x="-7325498" y="-4658546"/>
              <a:chExt cx="8924301" cy="6970667"/>
            </a:xfrm>
            <a:grpFill/>
          </p:grpSpPr>
          <p:sp>
            <p:nvSpPr>
              <p:cNvPr id="30" name="Right Triangle 29"/>
              <p:cNvSpPr/>
              <p:nvPr/>
            </p:nvSpPr>
            <p:spPr>
              <a:xfrm rot="1440107">
                <a:off x="-7281374" y="1351914"/>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Isosceles Triangle 30"/>
              <p:cNvSpPr/>
              <p:nvPr/>
            </p:nvSpPr>
            <p:spPr>
              <a:xfrm rot="1945215">
                <a:off x="-6647777" y="-4617330"/>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Isosceles Triangle 31"/>
              <p:cNvSpPr/>
              <p:nvPr/>
            </p:nvSpPr>
            <p:spPr>
              <a:xfrm rot="3867000">
                <a:off x="-7132196" y="-4851848"/>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ight Triangle 32"/>
              <p:cNvSpPr/>
              <p:nvPr/>
            </p:nvSpPr>
            <p:spPr>
              <a:xfrm rot="20725757" flipH="1">
                <a:off x="575833" y="920981"/>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Isosceles Triangle 33"/>
              <p:cNvSpPr/>
              <p:nvPr/>
            </p:nvSpPr>
            <p:spPr>
              <a:xfrm rot="2208847" flipH="1" flipV="1">
                <a:off x="682416" y="-363842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ight Triangle 34"/>
              <p:cNvSpPr/>
              <p:nvPr/>
            </p:nvSpPr>
            <p:spPr>
              <a:xfrm flipH="1">
                <a:off x="922150" y="1932631"/>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Right Triangle 23"/>
            <p:cNvSpPr/>
            <p:nvPr/>
          </p:nvSpPr>
          <p:spPr>
            <a:xfrm rot="20725757" flipH="1">
              <a:off x="-155690" y="426116"/>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Isosceles Triangle 24"/>
            <p:cNvSpPr/>
            <p:nvPr/>
          </p:nvSpPr>
          <p:spPr>
            <a:xfrm rot="2208847" flipH="1" flipV="1">
              <a:off x="531783" y="609088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ight Triangle 25"/>
            <p:cNvSpPr/>
            <p:nvPr/>
          </p:nvSpPr>
          <p:spPr>
            <a:xfrm flipH="1">
              <a:off x="825944" y="683209"/>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ight Triangle 26"/>
            <p:cNvSpPr/>
            <p:nvPr/>
          </p:nvSpPr>
          <p:spPr>
            <a:xfrm rot="1440107">
              <a:off x="8555928" y="123468"/>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Isosceles Triangle 27"/>
            <p:cNvSpPr/>
            <p:nvPr/>
          </p:nvSpPr>
          <p:spPr>
            <a:xfrm rot="1945215">
              <a:off x="7652419" y="-63929"/>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Isosceles Triangle 28"/>
            <p:cNvSpPr/>
            <p:nvPr/>
          </p:nvSpPr>
          <p:spPr>
            <a:xfrm rot="3867000">
              <a:off x="7646815" y="5908080"/>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normAutofit/>
          </a:bodyPr>
          <a:lstStyle/>
          <a:p>
            <a:r>
              <a:rPr lang="en-CA" sz="5400" dirty="0" smtClean="0">
                <a:solidFill>
                  <a:schemeClr val="tx2">
                    <a:lumMod val="75000"/>
                  </a:schemeClr>
                </a:solidFill>
                <a:latin typeface="Rockwell Extra Bold"/>
                <a:cs typeface="Rockwell Extra Bold"/>
              </a:rPr>
              <a:t>User Profile</a:t>
            </a:r>
            <a:endParaRPr lang="en-US" sz="6000" dirty="0">
              <a:solidFill>
                <a:schemeClr val="tx2">
                  <a:lumMod val="75000"/>
                </a:schemeClr>
              </a:solidFill>
              <a:latin typeface="Rockwell Extra Bold"/>
              <a:cs typeface="Rockwell Extra Bold"/>
            </a:endParaRPr>
          </a:p>
        </p:txBody>
      </p:sp>
      <p:grpSp>
        <p:nvGrpSpPr>
          <p:cNvPr id="12" name="Group 11"/>
          <p:cNvGrpSpPr/>
          <p:nvPr/>
        </p:nvGrpSpPr>
        <p:grpSpPr>
          <a:xfrm>
            <a:off x="-155690" y="-99012"/>
            <a:ext cx="9511798" cy="7024210"/>
            <a:chOff x="-155690" y="-99012"/>
            <a:chExt cx="9511798" cy="7024210"/>
          </a:xfrm>
        </p:grpSpPr>
        <p:grpSp>
          <p:nvGrpSpPr>
            <p:cNvPr id="11" name="Group 10"/>
            <p:cNvGrpSpPr/>
            <p:nvPr/>
          </p:nvGrpSpPr>
          <p:grpSpPr>
            <a:xfrm>
              <a:off x="78708" y="-99012"/>
              <a:ext cx="8924301" cy="6970667"/>
              <a:chOff x="-7325498" y="-4658546"/>
              <a:chExt cx="8924301" cy="6970667"/>
            </a:xfrm>
          </p:grpSpPr>
          <p:sp>
            <p:nvSpPr>
              <p:cNvPr id="5" name="Right Triangle 4"/>
              <p:cNvSpPr/>
              <p:nvPr/>
            </p:nvSpPr>
            <p:spPr>
              <a:xfrm rot="1440107">
                <a:off x="-7281374" y="1351914"/>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Isosceles Triangle 5"/>
              <p:cNvSpPr/>
              <p:nvPr/>
            </p:nvSpPr>
            <p:spPr>
              <a:xfrm rot="1945215">
                <a:off x="-6647777" y="-4617330"/>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rot="3867000">
                <a:off x="-7132196" y="-4851848"/>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Triangle 7"/>
              <p:cNvSpPr/>
              <p:nvPr/>
            </p:nvSpPr>
            <p:spPr>
              <a:xfrm rot="20725757" flipH="1">
                <a:off x="575833" y="920981"/>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Isosceles Triangle 8"/>
              <p:cNvSpPr/>
              <p:nvPr/>
            </p:nvSpPr>
            <p:spPr>
              <a:xfrm rot="2208847" flipH="1" flipV="1">
                <a:off x="682416" y="-363842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Triangle 9"/>
              <p:cNvSpPr/>
              <p:nvPr/>
            </p:nvSpPr>
            <p:spPr>
              <a:xfrm flipH="1">
                <a:off x="922150" y="1932631"/>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ight Triangle 15"/>
            <p:cNvSpPr/>
            <p:nvPr/>
          </p:nvSpPr>
          <p:spPr>
            <a:xfrm rot="20725757" flipH="1">
              <a:off x="-155690" y="426116"/>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Isosceles Triangle 16"/>
            <p:cNvSpPr/>
            <p:nvPr/>
          </p:nvSpPr>
          <p:spPr>
            <a:xfrm rot="2208847" flipH="1" flipV="1">
              <a:off x="531783" y="609088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ight Triangle 17"/>
            <p:cNvSpPr/>
            <p:nvPr/>
          </p:nvSpPr>
          <p:spPr>
            <a:xfrm flipH="1">
              <a:off x="825944" y="683209"/>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Triangle 18"/>
            <p:cNvSpPr/>
            <p:nvPr/>
          </p:nvSpPr>
          <p:spPr>
            <a:xfrm rot="1440107">
              <a:off x="8555928" y="123468"/>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Isosceles Triangle 19"/>
            <p:cNvSpPr/>
            <p:nvPr/>
          </p:nvSpPr>
          <p:spPr>
            <a:xfrm rot="1945215">
              <a:off x="7652419" y="-63929"/>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Isosceles Triangle 20"/>
            <p:cNvSpPr/>
            <p:nvPr/>
          </p:nvSpPr>
          <p:spPr>
            <a:xfrm rot="3867000">
              <a:off x="7646815" y="5908080"/>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4" name="Content Placeholder 13" descr="(4) Change Username.png"/>
          <p:cNvPicPr>
            <a:picLocks noGrp="1" noChangeAspect="1"/>
          </p:cNvPicPr>
          <p:nvPr>
            <p:ph idx="1"/>
          </p:nvPr>
        </p:nvPicPr>
        <p:blipFill>
          <a:blip r:embed="rId3">
            <a:extLst>
              <a:ext uri="{28A0092B-C50C-407E-A947-70E740481C1C}">
                <a14:useLocalDpi xmlns:a14="http://schemas.microsoft.com/office/drawing/2010/main" val="0"/>
              </a:ext>
            </a:extLst>
          </a:blip>
          <a:srcRect l="-111627" r="-111627"/>
          <a:stretch>
            <a:fillRect/>
          </a:stretch>
        </p:blipFill>
        <p:spPr/>
      </p:pic>
    </p:spTree>
    <p:extLst>
      <p:ext uri="{BB962C8B-B14F-4D97-AF65-F5344CB8AC3E}">
        <p14:creationId xmlns:p14="http://schemas.microsoft.com/office/powerpoint/2010/main" val="22392349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01" y="-2461"/>
            <a:ext cx="9157655" cy="6845256"/>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21"/>
          <p:cNvGrpSpPr/>
          <p:nvPr/>
        </p:nvGrpSpPr>
        <p:grpSpPr>
          <a:xfrm>
            <a:off x="-97874" y="-41182"/>
            <a:ext cx="9511798" cy="7024210"/>
            <a:chOff x="-155690" y="-99012"/>
            <a:chExt cx="9511798" cy="7024210"/>
          </a:xfrm>
          <a:solidFill>
            <a:srgbClr val="7F7F7F"/>
          </a:solidFill>
        </p:grpSpPr>
        <p:grpSp>
          <p:nvGrpSpPr>
            <p:cNvPr id="23" name="Group 22"/>
            <p:cNvGrpSpPr/>
            <p:nvPr/>
          </p:nvGrpSpPr>
          <p:grpSpPr>
            <a:xfrm>
              <a:off x="78708" y="-99012"/>
              <a:ext cx="8924301" cy="6970667"/>
              <a:chOff x="-7325498" y="-4658546"/>
              <a:chExt cx="8924301" cy="6970667"/>
            </a:xfrm>
            <a:grpFill/>
          </p:grpSpPr>
          <p:sp>
            <p:nvSpPr>
              <p:cNvPr id="30" name="Right Triangle 29"/>
              <p:cNvSpPr/>
              <p:nvPr/>
            </p:nvSpPr>
            <p:spPr>
              <a:xfrm rot="1440107">
                <a:off x="-7281374" y="1351914"/>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Isosceles Triangle 30"/>
              <p:cNvSpPr/>
              <p:nvPr/>
            </p:nvSpPr>
            <p:spPr>
              <a:xfrm rot="1945215">
                <a:off x="-6647777" y="-4617330"/>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Isosceles Triangle 31"/>
              <p:cNvSpPr/>
              <p:nvPr/>
            </p:nvSpPr>
            <p:spPr>
              <a:xfrm rot="3867000">
                <a:off x="-7132196" y="-4851848"/>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ight Triangle 32"/>
              <p:cNvSpPr/>
              <p:nvPr/>
            </p:nvSpPr>
            <p:spPr>
              <a:xfrm rot="20725757" flipH="1">
                <a:off x="575833" y="920981"/>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Isosceles Triangle 33"/>
              <p:cNvSpPr/>
              <p:nvPr/>
            </p:nvSpPr>
            <p:spPr>
              <a:xfrm rot="2208847" flipH="1" flipV="1">
                <a:off x="682416" y="-363842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ight Triangle 34"/>
              <p:cNvSpPr/>
              <p:nvPr/>
            </p:nvSpPr>
            <p:spPr>
              <a:xfrm flipH="1">
                <a:off x="922150" y="1932631"/>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Right Triangle 23"/>
            <p:cNvSpPr/>
            <p:nvPr/>
          </p:nvSpPr>
          <p:spPr>
            <a:xfrm rot="20725757" flipH="1">
              <a:off x="-155690" y="426116"/>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Isosceles Triangle 24"/>
            <p:cNvSpPr/>
            <p:nvPr/>
          </p:nvSpPr>
          <p:spPr>
            <a:xfrm rot="2208847" flipH="1" flipV="1">
              <a:off x="531783" y="609088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ight Triangle 25"/>
            <p:cNvSpPr/>
            <p:nvPr/>
          </p:nvSpPr>
          <p:spPr>
            <a:xfrm flipH="1">
              <a:off x="825944" y="683209"/>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ight Triangle 26"/>
            <p:cNvSpPr/>
            <p:nvPr/>
          </p:nvSpPr>
          <p:spPr>
            <a:xfrm rot="1440107">
              <a:off x="8555928" y="123468"/>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Isosceles Triangle 27"/>
            <p:cNvSpPr/>
            <p:nvPr/>
          </p:nvSpPr>
          <p:spPr>
            <a:xfrm rot="1945215">
              <a:off x="7652419" y="-63929"/>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Isosceles Triangle 28"/>
            <p:cNvSpPr/>
            <p:nvPr/>
          </p:nvSpPr>
          <p:spPr>
            <a:xfrm rot="3867000">
              <a:off x="7646815" y="5908080"/>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587079" y="274638"/>
            <a:ext cx="8229600" cy="1143000"/>
          </a:xfrm>
        </p:spPr>
        <p:txBody>
          <a:bodyPr>
            <a:normAutofit/>
          </a:bodyPr>
          <a:lstStyle/>
          <a:p>
            <a:r>
              <a:rPr lang="en-US" sz="4800" dirty="0" smtClean="0">
                <a:solidFill>
                  <a:schemeClr val="tx2">
                    <a:lumMod val="75000"/>
                  </a:schemeClr>
                </a:solidFill>
                <a:latin typeface="Rockwell Extra Bold"/>
                <a:cs typeface="Rockwell Extra Bold"/>
              </a:rPr>
              <a:t>Creating a Yodel</a:t>
            </a:r>
            <a:endParaRPr lang="en-US" sz="4800" dirty="0">
              <a:solidFill>
                <a:schemeClr val="tx2">
                  <a:lumMod val="75000"/>
                </a:schemeClr>
              </a:solidFill>
              <a:latin typeface="Rockwell Extra Bold"/>
              <a:cs typeface="Rockwell Extra Bold"/>
            </a:endParaRPr>
          </a:p>
        </p:txBody>
      </p:sp>
      <p:grpSp>
        <p:nvGrpSpPr>
          <p:cNvPr id="12" name="Group 11"/>
          <p:cNvGrpSpPr/>
          <p:nvPr/>
        </p:nvGrpSpPr>
        <p:grpSpPr>
          <a:xfrm>
            <a:off x="-155690" y="-99012"/>
            <a:ext cx="9511798" cy="7024210"/>
            <a:chOff x="-155690" y="-99012"/>
            <a:chExt cx="9511798" cy="7024210"/>
          </a:xfrm>
        </p:grpSpPr>
        <p:grpSp>
          <p:nvGrpSpPr>
            <p:cNvPr id="11" name="Group 10"/>
            <p:cNvGrpSpPr/>
            <p:nvPr/>
          </p:nvGrpSpPr>
          <p:grpSpPr>
            <a:xfrm>
              <a:off x="78708" y="-99012"/>
              <a:ext cx="8924301" cy="6970667"/>
              <a:chOff x="-7325498" y="-4658546"/>
              <a:chExt cx="8924301" cy="6970667"/>
            </a:xfrm>
          </p:grpSpPr>
          <p:sp>
            <p:nvSpPr>
              <p:cNvPr id="5" name="Right Triangle 4"/>
              <p:cNvSpPr/>
              <p:nvPr/>
            </p:nvSpPr>
            <p:spPr>
              <a:xfrm rot="1440107">
                <a:off x="-7281374" y="1351914"/>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Isosceles Triangle 5"/>
              <p:cNvSpPr/>
              <p:nvPr/>
            </p:nvSpPr>
            <p:spPr>
              <a:xfrm rot="1945215">
                <a:off x="-6647777" y="-4617330"/>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rot="3867000">
                <a:off x="-7132196" y="-4851848"/>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Triangle 7"/>
              <p:cNvSpPr/>
              <p:nvPr/>
            </p:nvSpPr>
            <p:spPr>
              <a:xfrm rot="20725757" flipH="1">
                <a:off x="575833" y="920981"/>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Isosceles Triangle 8"/>
              <p:cNvSpPr/>
              <p:nvPr/>
            </p:nvSpPr>
            <p:spPr>
              <a:xfrm rot="2208847" flipH="1" flipV="1">
                <a:off x="682416" y="-363842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Triangle 9"/>
              <p:cNvSpPr/>
              <p:nvPr/>
            </p:nvSpPr>
            <p:spPr>
              <a:xfrm flipH="1">
                <a:off x="922150" y="1932631"/>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ight Triangle 15"/>
            <p:cNvSpPr/>
            <p:nvPr/>
          </p:nvSpPr>
          <p:spPr>
            <a:xfrm rot="20725757" flipH="1">
              <a:off x="-155690" y="426116"/>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Isosceles Triangle 16"/>
            <p:cNvSpPr/>
            <p:nvPr/>
          </p:nvSpPr>
          <p:spPr>
            <a:xfrm rot="2208847" flipH="1" flipV="1">
              <a:off x="531783" y="609088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ight Triangle 17"/>
            <p:cNvSpPr/>
            <p:nvPr/>
          </p:nvSpPr>
          <p:spPr>
            <a:xfrm flipH="1">
              <a:off x="825944" y="683209"/>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Triangle 18"/>
            <p:cNvSpPr/>
            <p:nvPr/>
          </p:nvSpPr>
          <p:spPr>
            <a:xfrm rot="1440107">
              <a:off x="8555928" y="123468"/>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Isosceles Triangle 19"/>
            <p:cNvSpPr/>
            <p:nvPr/>
          </p:nvSpPr>
          <p:spPr>
            <a:xfrm rot="1945215">
              <a:off x="7652419" y="-63929"/>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Isosceles Triangle 20"/>
            <p:cNvSpPr/>
            <p:nvPr/>
          </p:nvSpPr>
          <p:spPr>
            <a:xfrm rot="3867000">
              <a:off x="7646815" y="5908080"/>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3" name="Content Placeholder 12" descr="(5) Yodel A Question.png"/>
          <p:cNvPicPr>
            <a:picLocks noGrp="1" noChangeAspect="1"/>
          </p:cNvPicPr>
          <p:nvPr>
            <p:ph idx="1"/>
          </p:nvPr>
        </p:nvPicPr>
        <p:blipFill>
          <a:blip r:embed="rId3">
            <a:extLst>
              <a:ext uri="{28A0092B-C50C-407E-A947-70E740481C1C}">
                <a14:useLocalDpi xmlns:a14="http://schemas.microsoft.com/office/drawing/2010/main" val="0"/>
              </a:ext>
            </a:extLst>
          </a:blip>
          <a:srcRect l="-111627" r="-111627"/>
          <a:stretch>
            <a:fillRect/>
          </a:stretch>
        </p:blipFill>
        <p:spPr/>
      </p:pic>
    </p:spTree>
    <p:extLst>
      <p:ext uri="{BB962C8B-B14F-4D97-AF65-F5344CB8AC3E}">
        <p14:creationId xmlns:p14="http://schemas.microsoft.com/office/powerpoint/2010/main" val="401726491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01" y="-2461"/>
            <a:ext cx="9157655" cy="6845256"/>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21"/>
          <p:cNvGrpSpPr/>
          <p:nvPr/>
        </p:nvGrpSpPr>
        <p:grpSpPr>
          <a:xfrm>
            <a:off x="-97874" y="-41182"/>
            <a:ext cx="9511798" cy="7024210"/>
            <a:chOff x="-155690" y="-99012"/>
            <a:chExt cx="9511798" cy="7024210"/>
          </a:xfrm>
          <a:solidFill>
            <a:srgbClr val="7F7F7F"/>
          </a:solidFill>
        </p:grpSpPr>
        <p:grpSp>
          <p:nvGrpSpPr>
            <p:cNvPr id="23" name="Group 22"/>
            <p:cNvGrpSpPr/>
            <p:nvPr/>
          </p:nvGrpSpPr>
          <p:grpSpPr>
            <a:xfrm>
              <a:off x="78708" y="-99012"/>
              <a:ext cx="8924301" cy="6970667"/>
              <a:chOff x="-7325498" y="-4658546"/>
              <a:chExt cx="8924301" cy="6970667"/>
            </a:xfrm>
            <a:grpFill/>
          </p:grpSpPr>
          <p:sp>
            <p:nvSpPr>
              <p:cNvPr id="30" name="Right Triangle 29"/>
              <p:cNvSpPr/>
              <p:nvPr/>
            </p:nvSpPr>
            <p:spPr>
              <a:xfrm rot="1440107">
                <a:off x="-7281374" y="1351914"/>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Isosceles Triangle 30"/>
              <p:cNvSpPr/>
              <p:nvPr/>
            </p:nvSpPr>
            <p:spPr>
              <a:xfrm rot="1945215">
                <a:off x="-6647777" y="-4617330"/>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Isosceles Triangle 31"/>
              <p:cNvSpPr/>
              <p:nvPr/>
            </p:nvSpPr>
            <p:spPr>
              <a:xfrm rot="3867000">
                <a:off x="-7132196" y="-4851848"/>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ight Triangle 32"/>
              <p:cNvSpPr/>
              <p:nvPr/>
            </p:nvSpPr>
            <p:spPr>
              <a:xfrm rot="20725757" flipH="1">
                <a:off x="575833" y="920981"/>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Isosceles Triangle 33"/>
              <p:cNvSpPr/>
              <p:nvPr/>
            </p:nvSpPr>
            <p:spPr>
              <a:xfrm rot="2208847" flipH="1" flipV="1">
                <a:off x="682416" y="-363842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ight Triangle 34"/>
              <p:cNvSpPr/>
              <p:nvPr/>
            </p:nvSpPr>
            <p:spPr>
              <a:xfrm flipH="1">
                <a:off x="922150" y="1932631"/>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Right Triangle 23"/>
            <p:cNvSpPr/>
            <p:nvPr/>
          </p:nvSpPr>
          <p:spPr>
            <a:xfrm rot="20725757" flipH="1">
              <a:off x="-155690" y="426116"/>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Isosceles Triangle 24"/>
            <p:cNvSpPr/>
            <p:nvPr/>
          </p:nvSpPr>
          <p:spPr>
            <a:xfrm rot="2208847" flipH="1" flipV="1">
              <a:off x="531783" y="609088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ight Triangle 25"/>
            <p:cNvSpPr/>
            <p:nvPr/>
          </p:nvSpPr>
          <p:spPr>
            <a:xfrm flipH="1">
              <a:off x="825944" y="683209"/>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ight Triangle 26"/>
            <p:cNvSpPr/>
            <p:nvPr/>
          </p:nvSpPr>
          <p:spPr>
            <a:xfrm rot="1440107">
              <a:off x="8555928" y="123468"/>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Isosceles Triangle 27"/>
            <p:cNvSpPr/>
            <p:nvPr/>
          </p:nvSpPr>
          <p:spPr>
            <a:xfrm rot="1945215">
              <a:off x="7652419" y="-63929"/>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Isosceles Triangle 28"/>
            <p:cNvSpPr/>
            <p:nvPr/>
          </p:nvSpPr>
          <p:spPr>
            <a:xfrm rot="3867000">
              <a:off x="7646815" y="5908080"/>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normAutofit/>
          </a:bodyPr>
          <a:lstStyle/>
          <a:p>
            <a:r>
              <a:rPr lang="en-CA" sz="5400" dirty="0" smtClean="0">
                <a:solidFill>
                  <a:schemeClr val="tx2">
                    <a:lumMod val="75000"/>
                  </a:schemeClr>
                </a:solidFill>
                <a:latin typeface="Rockwell Extra Bold"/>
                <a:cs typeface="Rockwell Extra Bold"/>
              </a:rPr>
              <a:t>The Yodel</a:t>
            </a:r>
            <a:endParaRPr lang="en-US" sz="6000" dirty="0">
              <a:solidFill>
                <a:schemeClr val="tx2">
                  <a:lumMod val="75000"/>
                </a:schemeClr>
              </a:solidFill>
              <a:latin typeface="Rockwell Extra Bold"/>
              <a:cs typeface="Rockwell Extra Bold"/>
            </a:endParaRPr>
          </a:p>
        </p:txBody>
      </p:sp>
      <p:grpSp>
        <p:nvGrpSpPr>
          <p:cNvPr id="12" name="Group 11"/>
          <p:cNvGrpSpPr/>
          <p:nvPr/>
        </p:nvGrpSpPr>
        <p:grpSpPr>
          <a:xfrm>
            <a:off x="-155690" y="-99012"/>
            <a:ext cx="9511798" cy="7024210"/>
            <a:chOff x="-155690" y="-99012"/>
            <a:chExt cx="9511798" cy="7024210"/>
          </a:xfrm>
        </p:grpSpPr>
        <p:grpSp>
          <p:nvGrpSpPr>
            <p:cNvPr id="11" name="Group 10"/>
            <p:cNvGrpSpPr/>
            <p:nvPr/>
          </p:nvGrpSpPr>
          <p:grpSpPr>
            <a:xfrm>
              <a:off x="78708" y="-99012"/>
              <a:ext cx="8924301" cy="6970667"/>
              <a:chOff x="-7325498" y="-4658546"/>
              <a:chExt cx="8924301" cy="6970667"/>
            </a:xfrm>
          </p:grpSpPr>
          <p:sp>
            <p:nvSpPr>
              <p:cNvPr id="5" name="Right Triangle 4"/>
              <p:cNvSpPr/>
              <p:nvPr/>
            </p:nvSpPr>
            <p:spPr>
              <a:xfrm rot="1440107">
                <a:off x="-7281374" y="1351914"/>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Isosceles Triangle 5"/>
              <p:cNvSpPr/>
              <p:nvPr/>
            </p:nvSpPr>
            <p:spPr>
              <a:xfrm rot="1945215">
                <a:off x="-6647777" y="-4617330"/>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rot="3867000">
                <a:off x="-7132196" y="-4851848"/>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Triangle 7"/>
              <p:cNvSpPr/>
              <p:nvPr/>
            </p:nvSpPr>
            <p:spPr>
              <a:xfrm rot="20725757" flipH="1">
                <a:off x="575833" y="920981"/>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Isosceles Triangle 8"/>
              <p:cNvSpPr/>
              <p:nvPr/>
            </p:nvSpPr>
            <p:spPr>
              <a:xfrm rot="2208847" flipH="1" flipV="1">
                <a:off x="682416" y="-363842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Triangle 9"/>
              <p:cNvSpPr/>
              <p:nvPr/>
            </p:nvSpPr>
            <p:spPr>
              <a:xfrm flipH="1">
                <a:off x="922150" y="1932631"/>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ight Triangle 15"/>
            <p:cNvSpPr/>
            <p:nvPr/>
          </p:nvSpPr>
          <p:spPr>
            <a:xfrm rot="20725757" flipH="1">
              <a:off x="-155690" y="426116"/>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Isosceles Triangle 16"/>
            <p:cNvSpPr/>
            <p:nvPr/>
          </p:nvSpPr>
          <p:spPr>
            <a:xfrm rot="2208847" flipH="1" flipV="1">
              <a:off x="531783" y="609088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ight Triangle 17"/>
            <p:cNvSpPr/>
            <p:nvPr/>
          </p:nvSpPr>
          <p:spPr>
            <a:xfrm flipH="1">
              <a:off x="825944" y="683209"/>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Triangle 18"/>
            <p:cNvSpPr/>
            <p:nvPr/>
          </p:nvSpPr>
          <p:spPr>
            <a:xfrm rot="1440107">
              <a:off x="8555928" y="123468"/>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Isosceles Triangle 19"/>
            <p:cNvSpPr/>
            <p:nvPr/>
          </p:nvSpPr>
          <p:spPr>
            <a:xfrm rot="1945215">
              <a:off x="7652419" y="-63929"/>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Isosceles Triangle 20"/>
            <p:cNvSpPr/>
            <p:nvPr/>
          </p:nvSpPr>
          <p:spPr>
            <a:xfrm rot="3867000">
              <a:off x="7646815" y="5908080"/>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3" name="Content Placeholder 12" descr="(6) Writing A Question.png"/>
          <p:cNvPicPr>
            <a:picLocks noGrp="1" noChangeAspect="1"/>
          </p:cNvPicPr>
          <p:nvPr>
            <p:ph idx="1"/>
          </p:nvPr>
        </p:nvPicPr>
        <p:blipFill>
          <a:blip r:embed="rId3">
            <a:extLst>
              <a:ext uri="{28A0092B-C50C-407E-A947-70E740481C1C}">
                <a14:useLocalDpi xmlns:a14="http://schemas.microsoft.com/office/drawing/2010/main" val="0"/>
              </a:ext>
            </a:extLst>
          </a:blip>
          <a:srcRect l="-111627" r="-111627"/>
          <a:stretch>
            <a:fillRect/>
          </a:stretch>
        </p:blipFill>
        <p:spPr/>
      </p:pic>
    </p:spTree>
    <p:extLst>
      <p:ext uri="{BB962C8B-B14F-4D97-AF65-F5344CB8AC3E}">
        <p14:creationId xmlns:p14="http://schemas.microsoft.com/office/powerpoint/2010/main" val="396605113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01" y="11969"/>
            <a:ext cx="9157655" cy="6845256"/>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21"/>
          <p:cNvGrpSpPr/>
          <p:nvPr/>
        </p:nvGrpSpPr>
        <p:grpSpPr>
          <a:xfrm>
            <a:off x="-97874" y="-41182"/>
            <a:ext cx="9511798" cy="7024210"/>
            <a:chOff x="-155690" y="-99012"/>
            <a:chExt cx="9511798" cy="7024210"/>
          </a:xfrm>
          <a:solidFill>
            <a:srgbClr val="7F7F7F"/>
          </a:solidFill>
        </p:grpSpPr>
        <p:grpSp>
          <p:nvGrpSpPr>
            <p:cNvPr id="23" name="Group 22"/>
            <p:cNvGrpSpPr/>
            <p:nvPr/>
          </p:nvGrpSpPr>
          <p:grpSpPr>
            <a:xfrm>
              <a:off x="78708" y="-99012"/>
              <a:ext cx="8924301" cy="6970667"/>
              <a:chOff x="-7325498" y="-4658546"/>
              <a:chExt cx="8924301" cy="6970667"/>
            </a:xfrm>
            <a:grpFill/>
          </p:grpSpPr>
          <p:sp>
            <p:nvSpPr>
              <p:cNvPr id="30" name="Right Triangle 29"/>
              <p:cNvSpPr/>
              <p:nvPr/>
            </p:nvSpPr>
            <p:spPr>
              <a:xfrm rot="1440107">
                <a:off x="-7281374" y="1351914"/>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Isosceles Triangle 30"/>
              <p:cNvSpPr/>
              <p:nvPr/>
            </p:nvSpPr>
            <p:spPr>
              <a:xfrm rot="1945215">
                <a:off x="-6647777" y="-4617330"/>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Isosceles Triangle 31"/>
              <p:cNvSpPr/>
              <p:nvPr/>
            </p:nvSpPr>
            <p:spPr>
              <a:xfrm rot="3867000">
                <a:off x="-7132196" y="-4851848"/>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ight Triangle 32"/>
              <p:cNvSpPr/>
              <p:nvPr/>
            </p:nvSpPr>
            <p:spPr>
              <a:xfrm rot="20725757" flipH="1">
                <a:off x="575833" y="920981"/>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Isosceles Triangle 33"/>
              <p:cNvSpPr/>
              <p:nvPr/>
            </p:nvSpPr>
            <p:spPr>
              <a:xfrm rot="2208847" flipH="1" flipV="1">
                <a:off x="682416" y="-363842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ight Triangle 34"/>
              <p:cNvSpPr/>
              <p:nvPr/>
            </p:nvSpPr>
            <p:spPr>
              <a:xfrm flipH="1">
                <a:off x="922150" y="1932631"/>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Right Triangle 23"/>
            <p:cNvSpPr/>
            <p:nvPr/>
          </p:nvSpPr>
          <p:spPr>
            <a:xfrm rot="20725757" flipH="1">
              <a:off x="-155690" y="426116"/>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Isosceles Triangle 24"/>
            <p:cNvSpPr/>
            <p:nvPr/>
          </p:nvSpPr>
          <p:spPr>
            <a:xfrm rot="2208847" flipH="1" flipV="1">
              <a:off x="531783" y="609088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ight Triangle 25"/>
            <p:cNvSpPr/>
            <p:nvPr/>
          </p:nvSpPr>
          <p:spPr>
            <a:xfrm flipH="1">
              <a:off x="825944" y="683209"/>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ight Triangle 26"/>
            <p:cNvSpPr/>
            <p:nvPr/>
          </p:nvSpPr>
          <p:spPr>
            <a:xfrm rot="1440107">
              <a:off x="8555928" y="123468"/>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Isosceles Triangle 27"/>
            <p:cNvSpPr/>
            <p:nvPr/>
          </p:nvSpPr>
          <p:spPr>
            <a:xfrm rot="1945215">
              <a:off x="7652419" y="-63929"/>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Isosceles Triangle 28"/>
            <p:cNvSpPr/>
            <p:nvPr/>
          </p:nvSpPr>
          <p:spPr>
            <a:xfrm rot="3867000">
              <a:off x="7646815" y="5908080"/>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572648" y="274638"/>
            <a:ext cx="8229600" cy="1143000"/>
          </a:xfrm>
        </p:spPr>
        <p:txBody>
          <a:bodyPr>
            <a:normAutofit/>
          </a:bodyPr>
          <a:lstStyle/>
          <a:p>
            <a:r>
              <a:rPr lang="en-CA" dirty="0" smtClean="0">
                <a:solidFill>
                  <a:schemeClr val="tx2">
                    <a:lumMod val="75000"/>
                  </a:schemeClr>
                </a:solidFill>
                <a:latin typeface="Rockwell Extra Bold"/>
                <a:cs typeface="Rockwell Extra Bold"/>
              </a:rPr>
              <a:t>It’s been Yodelled</a:t>
            </a:r>
            <a:endParaRPr lang="en-US" sz="4800" dirty="0">
              <a:solidFill>
                <a:schemeClr val="tx2">
                  <a:lumMod val="75000"/>
                </a:schemeClr>
              </a:solidFill>
              <a:latin typeface="Rockwell Extra Bold"/>
              <a:cs typeface="Rockwell Extra Bold"/>
            </a:endParaRPr>
          </a:p>
        </p:txBody>
      </p:sp>
      <p:grpSp>
        <p:nvGrpSpPr>
          <p:cNvPr id="12" name="Group 11"/>
          <p:cNvGrpSpPr/>
          <p:nvPr/>
        </p:nvGrpSpPr>
        <p:grpSpPr>
          <a:xfrm>
            <a:off x="-155690" y="-99012"/>
            <a:ext cx="9511798" cy="7024210"/>
            <a:chOff x="-155690" y="-99012"/>
            <a:chExt cx="9511798" cy="7024210"/>
          </a:xfrm>
        </p:grpSpPr>
        <p:grpSp>
          <p:nvGrpSpPr>
            <p:cNvPr id="11" name="Group 10"/>
            <p:cNvGrpSpPr/>
            <p:nvPr/>
          </p:nvGrpSpPr>
          <p:grpSpPr>
            <a:xfrm>
              <a:off x="78708" y="-99012"/>
              <a:ext cx="8924301" cy="6970667"/>
              <a:chOff x="-7325498" y="-4658546"/>
              <a:chExt cx="8924301" cy="6970667"/>
            </a:xfrm>
          </p:grpSpPr>
          <p:sp>
            <p:nvSpPr>
              <p:cNvPr id="5" name="Right Triangle 4"/>
              <p:cNvSpPr/>
              <p:nvPr/>
            </p:nvSpPr>
            <p:spPr>
              <a:xfrm rot="1440107">
                <a:off x="-7281374" y="1351914"/>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Isosceles Triangle 5"/>
              <p:cNvSpPr/>
              <p:nvPr/>
            </p:nvSpPr>
            <p:spPr>
              <a:xfrm rot="1945215">
                <a:off x="-6647777" y="-4617330"/>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rot="3867000">
                <a:off x="-7132196" y="-4851848"/>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Triangle 7"/>
              <p:cNvSpPr/>
              <p:nvPr/>
            </p:nvSpPr>
            <p:spPr>
              <a:xfrm rot="20725757" flipH="1">
                <a:off x="575833" y="920981"/>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Isosceles Triangle 8"/>
              <p:cNvSpPr/>
              <p:nvPr/>
            </p:nvSpPr>
            <p:spPr>
              <a:xfrm rot="2208847" flipH="1" flipV="1">
                <a:off x="682416" y="-363842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Triangle 9"/>
              <p:cNvSpPr/>
              <p:nvPr/>
            </p:nvSpPr>
            <p:spPr>
              <a:xfrm flipH="1">
                <a:off x="922150" y="1932631"/>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ight Triangle 15"/>
            <p:cNvSpPr/>
            <p:nvPr/>
          </p:nvSpPr>
          <p:spPr>
            <a:xfrm rot="20725757" flipH="1">
              <a:off x="-155690" y="426116"/>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Isosceles Triangle 16"/>
            <p:cNvSpPr/>
            <p:nvPr/>
          </p:nvSpPr>
          <p:spPr>
            <a:xfrm rot="2208847" flipH="1" flipV="1">
              <a:off x="531783" y="609088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ight Triangle 17"/>
            <p:cNvSpPr/>
            <p:nvPr/>
          </p:nvSpPr>
          <p:spPr>
            <a:xfrm flipH="1">
              <a:off x="825944" y="683209"/>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Triangle 18"/>
            <p:cNvSpPr/>
            <p:nvPr/>
          </p:nvSpPr>
          <p:spPr>
            <a:xfrm rot="1440107">
              <a:off x="8555928" y="123468"/>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Isosceles Triangle 19"/>
            <p:cNvSpPr/>
            <p:nvPr/>
          </p:nvSpPr>
          <p:spPr>
            <a:xfrm rot="1945215">
              <a:off x="7652419" y="-63929"/>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Isosceles Triangle 20"/>
            <p:cNvSpPr/>
            <p:nvPr/>
          </p:nvSpPr>
          <p:spPr>
            <a:xfrm rot="3867000">
              <a:off x="7646815" y="5908080"/>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4" name="Content Placeholder 13" descr="(7) Yodeled.png"/>
          <p:cNvPicPr>
            <a:picLocks noGrp="1" noChangeAspect="1"/>
          </p:cNvPicPr>
          <p:nvPr>
            <p:ph idx="1"/>
          </p:nvPr>
        </p:nvPicPr>
        <p:blipFill>
          <a:blip r:embed="rId3">
            <a:extLst>
              <a:ext uri="{28A0092B-C50C-407E-A947-70E740481C1C}">
                <a14:useLocalDpi xmlns:a14="http://schemas.microsoft.com/office/drawing/2010/main" val="0"/>
              </a:ext>
            </a:extLst>
          </a:blip>
          <a:srcRect l="-111627" r="-111627"/>
          <a:stretch>
            <a:fillRect/>
          </a:stretch>
        </p:blipFill>
        <p:spPr/>
      </p:pic>
    </p:spTree>
    <p:extLst>
      <p:ext uri="{BB962C8B-B14F-4D97-AF65-F5344CB8AC3E}">
        <p14:creationId xmlns:p14="http://schemas.microsoft.com/office/powerpoint/2010/main" val="109211107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Water Wave.thmx</Template>
  <TotalTime>734</TotalTime>
  <Words>1854</Words>
  <Application>Microsoft Macintosh PowerPoint</Application>
  <PresentationFormat>On-screen Show (4:3)</PresentationFormat>
  <Paragraphs>48</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Inception</vt:lpstr>
      <vt:lpstr>Let’s Yodel!</vt:lpstr>
      <vt:lpstr>Login Screen</vt:lpstr>
      <vt:lpstr>Main Screen</vt:lpstr>
      <vt:lpstr>User Profile</vt:lpstr>
      <vt:lpstr>Creating a Yodel</vt:lpstr>
      <vt:lpstr>The Yodel</vt:lpstr>
      <vt:lpstr>It’s been Yodelled</vt:lpstr>
      <vt:lpstr>Viewing the Yodel</vt:lpstr>
      <vt:lpstr>Echo Screen</vt:lpstr>
      <vt:lpstr>The Echo</vt:lpstr>
      <vt:lpstr>It’s been Echoed</vt:lpstr>
      <vt:lpstr>Add to Favourites</vt:lpstr>
      <vt:lpstr>The Echo</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 Chaggar</dc:creator>
  <cp:lastModifiedBy>G Chaggar</cp:lastModifiedBy>
  <cp:revision>25</cp:revision>
  <dcterms:created xsi:type="dcterms:W3CDTF">2014-11-20T19:27:06Z</dcterms:created>
  <dcterms:modified xsi:type="dcterms:W3CDTF">2014-11-24T04:27:12Z</dcterms:modified>
</cp:coreProperties>
</file>