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3DD"/>
    <a:srgbClr val="2CA2DD"/>
    <a:srgbClr val="2B6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5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7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6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2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/>
          <p:cNvSpPr/>
          <p:nvPr/>
        </p:nvSpPr>
        <p:spPr>
          <a:xfrm>
            <a:off x="0" y="-911"/>
            <a:ext cx="9157655" cy="6845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147304" y="175544"/>
            <a:ext cx="9131679" cy="6606814"/>
            <a:chOff x="147304" y="175544"/>
            <a:chExt cx="9131679" cy="6606814"/>
          </a:xfrm>
        </p:grpSpPr>
        <p:sp>
          <p:nvSpPr>
            <p:cNvPr id="18" name="Right Triangle 17"/>
            <p:cNvSpPr/>
            <p:nvPr/>
          </p:nvSpPr>
          <p:spPr>
            <a:xfrm rot="1440107">
              <a:off x="212852" y="5836839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1945215">
              <a:off x="199545" y="5108443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3867000">
              <a:off x="354396" y="4454716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 rot="20725757" flipH="1">
              <a:off x="586881" y="5391217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2208847" flipH="1" flipV="1">
              <a:off x="725215" y="4738121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 flipH="1">
              <a:off x="933198" y="6402867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 rot="1440107">
              <a:off x="1819965" y="5836838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945215">
              <a:off x="1806658" y="5108442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3867000">
              <a:off x="1961509" y="4454715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Triangle 29"/>
            <p:cNvSpPr/>
            <p:nvPr/>
          </p:nvSpPr>
          <p:spPr>
            <a:xfrm rot="20725757" flipH="1">
              <a:off x="2193994" y="5391216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2208847" flipH="1" flipV="1">
              <a:off x="2332328" y="4738120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flipH="1">
              <a:off x="2540311" y="6402866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/>
            <p:cNvSpPr/>
            <p:nvPr/>
          </p:nvSpPr>
          <p:spPr>
            <a:xfrm rot="1440107">
              <a:off x="3432969" y="5836840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945215">
              <a:off x="3419662" y="5108444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3867000">
              <a:off x="3574513" y="4454717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/>
            <p:cNvSpPr/>
            <p:nvPr/>
          </p:nvSpPr>
          <p:spPr>
            <a:xfrm rot="20725757" flipH="1">
              <a:off x="3806998" y="5391218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2208847" flipH="1" flipV="1">
              <a:off x="3945332" y="4738122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Triangle 37"/>
            <p:cNvSpPr/>
            <p:nvPr/>
          </p:nvSpPr>
          <p:spPr>
            <a:xfrm flipH="1">
              <a:off x="4153315" y="6402868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 rot="1440107">
              <a:off x="5040082" y="5836839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1945215">
              <a:off x="5026775" y="5108443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3867000">
              <a:off x="5181626" y="4454716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Triangle 41"/>
            <p:cNvSpPr/>
            <p:nvPr/>
          </p:nvSpPr>
          <p:spPr>
            <a:xfrm rot="20725757" flipH="1">
              <a:off x="5414111" y="5391217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 rot="2208847" flipH="1" flipV="1">
              <a:off x="5552445" y="4738121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/>
            <p:cNvSpPr/>
            <p:nvPr/>
          </p:nvSpPr>
          <p:spPr>
            <a:xfrm flipH="1">
              <a:off x="5760428" y="6402867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 rot="1440107">
              <a:off x="199062" y="3602211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 rot="1945215">
              <a:off x="185755" y="2873815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3867000">
              <a:off x="340606" y="2220088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Triangle 71"/>
            <p:cNvSpPr/>
            <p:nvPr/>
          </p:nvSpPr>
          <p:spPr>
            <a:xfrm rot="20725757" flipH="1">
              <a:off x="573091" y="3156589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2208847" flipH="1" flipV="1">
              <a:off x="711425" y="2503493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Triangle 73"/>
            <p:cNvSpPr/>
            <p:nvPr/>
          </p:nvSpPr>
          <p:spPr>
            <a:xfrm flipH="1">
              <a:off x="919408" y="4168239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Triangle 74"/>
            <p:cNvSpPr/>
            <p:nvPr/>
          </p:nvSpPr>
          <p:spPr>
            <a:xfrm rot="1440107">
              <a:off x="1806175" y="3602210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945215">
              <a:off x="1792868" y="2873814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3867000">
              <a:off x="1947719" y="2220087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ight Triangle 77"/>
            <p:cNvSpPr/>
            <p:nvPr/>
          </p:nvSpPr>
          <p:spPr>
            <a:xfrm rot="20725757" flipH="1">
              <a:off x="2180204" y="3156588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/>
          </p:nvSpPr>
          <p:spPr>
            <a:xfrm rot="2208847" flipH="1" flipV="1">
              <a:off x="2318538" y="2503492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Triangle 79"/>
            <p:cNvSpPr/>
            <p:nvPr/>
          </p:nvSpPr>
          <p:spPr>
            <a:xfrm flipH="1">
              <a:off x="2526521" y="4168238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Triangle 80"/>
            <p:cNvSpPr/>
            <p:nvPr/>
          </p:nvSpPr>
          <p:spPr>
            <a:xfrm rot="1440107">
              <a:off x="3419179" y="3602212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1945215">
              <a:off x="3405872" y="2873816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/>
          </p:nvSpPr>
          <p:spPr>
            <a:xfrm rot="3867000">
              <a:off x="3560723" y="2220089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Triangle 83"/>
            <p:cNvSpPr/>
            <p:nvPr/>
          </p:nvSpPr>
          <p:spPr>
            <a:xfrm rot="20725757" flipH="1">
              <a:off x="3793208" y="3156590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 rot="2208847" flipH="1" flipV="1">
              <a:off x="3931542" y="2503494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ight Triangle 85"/>
            <p:cNvSpPr/>
            <p:nvPr/>
          </p:nvSpPr>
          <p:spPr>
            <a:xfrm flipH="1">
              <a:off x="4139525" y="4168240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ight Triangle 86"/>
            <p:cNvSpPr/>
            <p:nvPr/>
          </p:nvSpPr>
          <p:spPr>
            <a:xfrm rot="1440107">
              <a:off x="5026292" y="3602211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/>
          </p:nvSpPr>
          <p:spPr>
            <a:xfrm rot="1945215">
              <a:off x="5012985" y="2873815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 rot="3867000">
              <a:off x="5167836" y="2220088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ight Triangle 89"/>
            <p:cNvSpPr/>
            <p:nvPr/>
          </p:nvSpPr>
          <p:spPr>
            <a:xfrm rot="20725757" flipH="1">
              <a:off x="5400321" y="3156589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2208847" flipH="1" flipV="1">
              <a:off x="5538655" y="2503493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Triangle 91"/>
            <p:cNvSpPr/>
            <p:nvPr/>
          </p:nvSpPr>
          <p:spPr>
            <a:xfrm flipH="1">
              <a:off x="5746638" y="4168239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ight Triangle 92"/>
            <p:cNvSpPr/>
            <p:nvPr/>
          </p:nvSpPr>
          <p:spPr>
            <a:xfrm rot="1440107">
              <a:off x="201804" y="1366603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1945215">
              <a:off x="188497" y="638207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867000">
              <a:off x="343348" y="-15520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Triangle 95"/>
            <p:cNvSpPr/>
            <p:nvPr/>
          </p:nvSpPr>
          <p:spPr>
            <a:xfrm rot="20725757" flipH="1">
              <a:off x="575833" y="920981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208847" flipH="1" flipV="1">
              <a:off x="714167" y="267885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ight Triangle 97"/>
            <p:cNvSpPr/>
            <p:nvPr/>
          </p:nvSpPr>
          <p:spPr>
            <a:xfrm flipH="1">
              <a:off x="922150" y="1932631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ight Triangle 98"/>
            <p:cNvSpPr/>
            <p:nvPr/>
          </p:nvSpPr>
          <p:spPr>
            <a:xfrm rot="1440107">
              <a:off x="1808917" y="1366602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 rot="1945215">
              <a:off x="1795610" y="638206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3867000">
              <a:off x="1950461" y="-15521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ight Triangle 101"/>
            <p:cNvSpPr/>
            <p:nvPr/>
          </p:nvSpPr>
          <p:spPr>
            <a:xfrm rot="20725757" flipH="1">
              <a:off x="2182946" y="920980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2208847" flipH="1" flipV="1">
              <a:off x="2321280" y="267884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ight Triangle 103"/>
            <p:cNvSpPr/>
            <p:nvPr/>
          </p:nvSpPr>
          <p:spPr>
            <a:xfrm flipH="1">
              <a:off x="2529263" y="1932630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ight Triangle 104"/>
            <p:cNvSpPr/>
            <p:nvPr/>
          </p:nvSpPr>
          <p:spPr>
            <a:xfrm rot="1440107">
              <a:off x="3421921" y="1366604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1945215">
              <a:off x="3408614" y="638208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3867000">
              <a:off x="3563465" y="-15519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ight Triangle 107"/>
            <p:cNvSpPr/>
            <p:nvPr/>
          </p:nvSpPr>
          <p:spPr>
            <a:xfrm rot="20725757" flipH="1">
              <a:off x="3795950" y="920982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/>
            <p:cNvSpPr/>
            <p:nvPr/>
          </p:nvSpPr>
          <p:spPr>
            <a:xfrm rot="2208847" flipH="1" flipV="1">
              <a:off x="3934284" y="267886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ight Triangle 109"/>
            <p:cNvSpPr/>
            <p:nvPr/>
          </p:nvSpPr>
          <p:spPr>
            <a:xfrm flipH="1">
              <a:off x="4142267" y="1932632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ight Triangle 110"/>
            <p:cNvSpPr/>
            <p:nvPr/>
          </p:nvSpPr>
          <p:spPr>
            <a:xfrm rot="1440107">
              <a:off x="5029034" y="1366603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/>
          </p:nvSpPr>
          <p:spPr>
            <a:xfrm rot="1945215">
              <a:off x="5015727" y="638207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/>
          </p:nvSpPr>
          <p:spPr>
            <a:xfrm rot="3867000">
              <a:off x="5170578" y="-15520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ight Triangle 113"/>
            <p:cNvSpPr/>
            <p:nvPr/>
          </p:nvSpPr>
          <p:spPr>
            <a:xfrm rot="20725757" flipH="1">
              <a:off x="5403063" y="920981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/>
          </p:nvSpPr>
          <p:spPr>
            <a:xfrm rot="2208847" flipH="1" flipV="1">
              <a:off x="5541397" y="267885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Triangle 115"/>
            <p:cNvSpPr/>
            <p:nvPr/>
          </p:nvSpPr>
          <p:spPr>
            <a:xfrm flipH="1">
              <a:off x="5749380" y="1932631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ight Triangle 140"/>
            <p:cNvSpPr/>
            <p:nvPr/>
          </p:nvSpPr>
          <p:spPr>
            <a:xfrm rot="1440107">
              <a:off x="6640955" y="5834602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/>
          </p:nvSpPr>
          <p:spPr>
            <a:xfrm rot="1945215">
              <a:off x="6627648" y="5106206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/>
          </p:nvSpPr>
          <p:spPr>
            <a:xfrm rot="3867000">
              <a:off x="6782499" y="4452479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ight Triangle 143"/>
            <p:cNvSpPr/>
            <p:nvPr/>
          </p:nvSpPr>
          <p:spPr>
            <a:xfrm rot="20725757" flipH="1">
              <a:off x="7014984" y="5388980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/>
          </p:nvSpPr>
          <p:spPr>
            <a:xfrm rot="2208847" flipH="1" flipV="1">
              <a:off x="7153318" y="4735884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ight Triangle 145"/>
            <p:cNvSpPr/>
            <p:nvPr/>
          </p:nvSpPr>
          <p:spPr>
            <a:xfrm flipH="1">
              <a:off x="7361301" y="6400630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ight Triangle 146"/>
            <p:cNvSpPr/>
            <p:nvPr/>
          </p:nvSpPr>
          <p:spPr>
            <a:xfrm rot="1440107">
              <a:off x="8248068" y="5834601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 rot="1945215">
              <a:off x="8234761" y="5106205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 rot="3867000">
              <a:off x="8389612" y="4452478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ight Triangle 164"/>
            <p:cNvSpPr/>
            <p:nvPr/>
          </p:nvSpPr>
          <p:spPr>
            <a:xfrm rot="1440107">
              <a:off x="6627165" y="3599974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/>
          </p:nvSpPr>
          <p:spPr>
            <a:xfrm rot="1945215">
              <a:off x="6613858" y="2871578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/>
          </p:nvSpPr>
          <p:spPr>
            <a:xfrm rot="3867000">
              <a:off x="6768709" y="2217851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ight Triangle 167"/>
            <p:cNvSpPr/>
            <p:nvPr/>
          </p:nvSpPr>
          <p:spPr>
            <a:xfrm rot="20725757" flipH="1">
              <a:off x="7001194" y="3154352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 rot="2208847" flipH="1" flipV="1">
              <a:off x="7139528" y="2501256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ight Triangle 169"/>
            <p:cNvSpPr/>
            <p:nvPr/>
          </p:nvSpPr>
          <p:spPr>
            <a:xfrm flipH="1">
              <a:off x="7347511" y="4166002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ight Triangle 170"/>
            <p:cNvSpPr/>
            <p:nvPr/>
          </p:nvSpPr>
          <p:spPr>
            <a:xfrm rot="1440107">
              <a:off x="8234278" y="3599973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Isosceles Triangle 171"/>
            <p:cNvSpPr/>
            <p:nvPr/>
          </p:nvSpPr>
          <p:spPr>
            <a:xfrm rot="1945215">
              <a:off x="8220971" y="2871577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Isosceles Triangle 172"/>
            <p:cNvSpPr/>
            <p:nvPr/>
          </p:nvSpPr>
          <p:spPr>
            <a:xfrm rot="3867000">
              <a:off x="8375822" y="2217850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ight Triangle 188"/>
            <p:cNvSpPr/>
            <p:nvPr/>
          </p:nvSpPr>
          <p:spPr>
            <a:xfrm rot="1440107">
              <a:off x="6629907" y="1364366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Isosceles Triangle 189"/>
            <p:cNvSpPr/>
            <p:nvPr/>
          </p:nvSpPr>
          <p:spPr>
            <a:xfrm rot="1945215">
              <a:off x="6616600" y="635970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/>
            <p:cNvSpPr/>
            <p:nvPr/>
          </p:nvSpPr>
          <p:spPr>
            <a:xfrm rot="3867000">
              <a:off x="6771451" y="-17757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ight Triangle 191"/>
            <p:cNvSpPr/>
            <p:nvPr/>
          </p:nvSpPr>
          <p:spPr>
            <a:xfrm rot="20725757" flipH="1">
              <a:off x="7003936" y="918744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/>
            <p:cNvSpPr/>
            <p:nvPr/>
          </p:nvSpPr>
          <p:spPr>
            <a:xfrm rot="2208847" flipH="1" flipV="1">
              <a:off x="7142270" y="265648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ight Triangle 193"/>
            <p:cNvSpPr/>
            <p:nvPr/>
          </p:nvSpPr>
          <p:spPr>
            <a:xfrm flipH="1">
              <a:off x="7350253" y="1930394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ight Triangle 194"/>
            <p:cNvSpPr/>
            <p:nvPr/>
          </p:nvSpPr>
          <p:spPr>
            <a:xfrm rot="1440107">
              <a:off x="8237020" y="1364365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Isosceles Triangle 195"/>
            <p:cNvSpPr/>
            <p:nvPr/>
          </p:nvSpPr>
          <p:spPr>
            <a:xfrm rot="1945215">
              <a:off x="8223713" y="635969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Isosceles Triangle 196"/>
            <p:cNvSpPr/>
            <p:nvPr/>
          </p:nvSpPr>
          <p:spPr>
            <a:xfrm rot="3867000">
              <a:off x="8378564" y="-17758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726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Chaggar</dc:creator>
  <cp:lastModifiedBy>G Chaggar</cp:lastModifiedBy>
  <cp:revision>5</cp:revision>
  <dcterms:created xsi:type="dcterms:W3CDTF">2014-11-20T19:27:06Z</dcterms:created>
  <dcterms:modified xsi:type="dcterms:W3CDTF">2014-11-20T20:14:46Z</dcterms:modified>
</cp:coreProperties>
</file>