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93DD"/>
    <a:srgbClr val="2CA2DD"/>
    <a:srgbClr val="2B62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6" autoAdjust="0"/>
  </p:normalViewPr>
  <p:slideViewPr>
    <p:cSldViewPr snapToGrid="0" snapToObjects="1">
      <p:cViewPr varScale="1">
        <p:scale>
          <a:sx n="88" d="100"/>
          <a:sy n="88" d="100"/>
        </p:scale>
        <p:origin x="-167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A8AAB-2FDA-F14D-8731-7A5776A7C94C}" type="datetimeFigureOut">
              <a:rPr lang="en-US" smtClean="0"/>
              <a:t>14-11-21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41953-C2EE-4948-BFDD-5CAB7FEFBC64}" type="slidenum">
              <a:rPr lang="en-US" smtClean="0"/>
              <a:t>‹#›</a:t>
            </a:fld>
            <a:endParaRPr lang="en-US"/>
          </a:p>
        </p:txBody>
      </p:sp>
    </p:spTree>
    <p:extLst>
      <p:ext uri="{BB962C8B-B14F-4D97-AF65-F5344CB8AC3E}">
        <p14:creationId xmlns:p14="http://schemas.microsoft.com/office/powerpoint/2010/main" val="35723753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We are here today to introduce to you a new and exciting android application project! </a:t>
            </a:r>
            <a:r>
              <a:rPr lang="en-US" baseline="0" dirty="0" err="1" smtClean="0"/>
              <a:t>YodelIt</a:t>
            </a:r>
            <a:r>
              <a:rPr lang="en-US" baseline="0" dirty="0" smtClean="0"/>
              <a:t>! But, before we get any further, we just want to take a quick moment to introduce ourselves!</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1</a:t>
            </a:fld>
            <a:endParaRPr lang="en-US"/>
          </a:p>
        </p:txBody>
      </p:sp>
    </p:spTree>
    <p:extLst>
      <p:ext uri="{BB962C8B-B14F-4D97-AF65-F5344CB8AC3E}">
        <p14:creationId xmlns:p14="http://schemas.microsoft.com/office/powerpoint/2010/main" val="233158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when we first heard</a:t>
            </a:r>
            <a:r>
              <a:rPr lang="en-US" baseline="0" dirty="0" smtClean="0"/>
              <a:t> about the requirements for this programming project, the first question that we asked ourselves was how can we make this application unique and different from all the others. We took a little bit of time, and found out that there are just a little over 1.4 million apps on the Play store! That is huge number, and it just keeps on getting bigger! Approximately about 50 000 new apps are added to the app store monthly! (http://</a:t>
            </a:r>
            <a:r>
              <a:rPr lang="en-US" baseline="0" dirty="0" err="1" smtClean="0"/>
              <a:t>www.appbrain.com</a:t>
            </a:r>
            <a:r>
              <a:rPr lang="en-US" baseline="0" dirty="0" smtClean="0"/>
              <a:t>/stats/number-of-android-apps) Now, with that much of a market, it becomes very difficult to get any attention whatsoever from consumers. And yet, there are some apps that are picked up by a sizeable percentage of users almost immediately! So, what exactly is the difference between these top 100 or so apps, and the remaining 1.4 million? The answer my friends is brand. It’s all about how we brand something. Our world looks for the new and interesting. Not the same, old repetitions. Why did Facebook and Twitter hit it big? Because, let’s face it, there are other companies out there that do exactly the same thing. The difference is in the lexicon, the jargon that makes members feel a sense of community. And that’s exactly what </a:t>
            </a:r>
            <a:r>
              <a:rPr lang="en-US" baseline="0" dirty="0" err="1" smtClean="0"/>
              <a:t>YodelIt</a:t>
            </a:r>
            <a:r>
              <a:rPr lang="en-US" baseline="0" dirty="0" smtClean="0"/>
              <a:t> aims to do. After a lot of thinking, </a:t>
            </a:r>
            <a:r>
              <a:rPr lang="en-US" baseline="0" dirty="0" err="1" smtClean="0"/>
              <a:t>Aedan</a:t>
            </a:r>
            <a:r>
              <a:rPr lang="en-US" baseline="0" dirty="0" smtClean="0"/>
              <a:t>, came up with the fabulous idea about goats! Now, I know what you’re all thinking. How do goats fit into a question and answer app? And that my friends is where the beauty of this app lies. Let’s take a moment to think ourselves over to the Swiss Alps. Pristine snow, awesome skiing, and a very rich culture. Now, let’s think ourselves back to the app with a bit of a Swiss influence. Let’s say I want to ask a question. Too 1973, eh? Instead, I’ll yodel it over. And my good friends on the </a:t>
            </a:r>
            <a:r>
              <a:rPr lang="en-US" baseline="0" dirty="0" err="1" smtClean="0"/>
              <a:t>interweb</a:t>
            </a:r>
            <a:r>
              <a:rPr lang="en-US" baseline="0" dirty="0" smtClean="0"/>
              <a:t> will echo something back to me. New lexicon, new terminology. Something to set this app apart from the rest. But it just doesn’t stop there. Let’s take you through the app to see more.</a:t>
            </a:r>
            <a:endParaRPr lang="en-US" dirty="0"/>
          </a:p>
        </p:txBody>
      </p:sp>
      <p:sp>
        <p:nvSpPr>
          <p:cNvPr id="4" name="Slide Number Placeholder 3"/>
          <p:cNvSpPr>
            <a:spLocks noGrp="1"/>
          </p:cNvSpPr>
          <p:nvPr>
            <p:ph type="sldNum" sz="quarter" idx="10"/>
          </p:nvPr>
        </p:nvSpPr>
        <p:spPr/>
        <p:txBody>
          <a:bodyPr/>
          <a:lstStyle/>
          <a:p>
            <a:fld id="{91A41953-C2EE-4948-BFDD-5CAB7FEFBC64}" type="slidenum">
              <a:rPr lang="en-US" smtClean="0"/>
              <a:t>2</a:t>
            </a:fld>
            <a:endParaRPr lang="en-US"/>
          </a:p>
        </p:txBody>
      </p:sp>
    </p:spTree>
    <p:extLst>
      <p:ext uri="{BB962C8B-B14F-4D97-AF65-F5344CB8AC3E}">
        <p14:creationId xmlns:p14="http://schemas.microsoft.com/office/powerpoint/2010/main" val="311408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516750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1180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87494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D9ED3922-3612-1C4B-96B2-634F7CE1C868}" type="datetimeFigureOut">
              <a:rPr lang="en-US" smtClean="0"/>
              <a:t>14-11-21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60337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D9ED3922-3612-1C4B-96B2-634F7CE1C868}" type="datetimeFigureOut">
              <a:rPr lang="en-US" smtClean="0"/>
              <a:t>14-11-21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300449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D9ED3922-3612-1C4B-96B2-634F7CE1C868}" type="datetimeFigureOut">
              <a:rPr lang="en-US" smtClean="0"/>
              <a:t>14-11-21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84835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D9ED3922-3612-1C4B-96B2-634F7CE1C868}" type="datetimeFigureOut">
              <a:rPr lang="en-US" smtClean="0"/>
              <a:t>14-11-21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230924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D9ED3922-3612-1C4B-96B2-634F7CE1C868}" type="datetimeFigureOut">
              <a:rPr lang="en-US" smtClean="0"/>
              <a:t>14-11-21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170857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D3922-3612-1C4B-96B2-634F7CE1C868}" type="datetimeFigureOut">
              <a:rPr lang="en-US" smtClean="0"/>
              <a:t>14-11-21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29437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47126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D9ED3922-3612-1C4B-96B2-634F7CE1C868}" type="datetimeFigureOut">
              <a:rPr lang="en-US" smtClean="0"/>
              <a:t>14-11-21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79CB5-CB14-E049-9C68-AF615C525918}" type="slidenum">
              <a:rPr lang="en-US" smtClean="0"/>
              <a:t>‹#›</a:t>
            </a:fld>
            <a:endParaRPr lang="en-US"/>
          </a:p>
        </p:txBody>
      </p:sp>
    </p:spTree>
    <p:extLst>
      <p:ext uri="{BB962C8B-B14F-4D97-AF65-F5344CB8AC3E}">
        <p14:creationId xmlns:p14="http://schemas.microsoft.com/office/powerpoint/2010/main" val="3511820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D3922-3612-1C4B-96B2-634F7CE1C868}" type="datetimeFigureOut">
              <a:rPr lang="en-US" smtClean="0"/>
              <a:t>14-11-21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79CB5-CB14-E049-9C68-AF615C525918}" type="slidenum">
              <a:rPr lang="en-US" smtClean="0"/>
              <a:t>‹#›</a:t>
            </a:fld>
            <a:endParaRPr lang="en-US"/>
          </a:p>
        </p:txBody>
      </p:sp>
    </p:spTree>
    <p:extLst>
      <p:ext uri="{BB962C8B-B14F-4D97-AF65-F5344CB8AC3E}">
        <p14:creationId xmlns:p14="http://schemas.microsoft.com/office/powerpoint/2010/main" val="180002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214"/>
          <p:cNvSpPr/>
          <p:nvPr/>
        </p:nvSpPr>
        <p:spPr>
          <a:xfrm>
            <a:off x="0" y="-911"/>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TextBox 215"/>
          <p:cNvSpPr txBox="1"/>
          <p:nvPr/>
        </p:nvSpPr>
        <p:spPr>
          <a:xfrm flipH="1">
            <a:off x="2659648" y="2863281"/>
            <a:ext cx="4309037" cy="1107996"/>
          </a:xfrm>
          <a:prstGeom prst="rect">
            <a:avLst/>
          </a:prstGeom>
          <a:noFill/>
        </p:spPr>
        <p:txBody>
          <a:bodyPr wrap="square" rtlCol="0">
            <a:spAutoFit/>
          </a:bodyPr>
          <a:lstStyle/>
          <a:p>
            <a:r>
              <a:rPr lang="en-US" sz="6600" dirty="0" smtClean="0">
                <a:solidFill>
                  <a:schemeClr val="tx2">
                    <a:lumMod val="75000"/>
                  </a:schemeClr>
                </a:solidFill>
                <a:latin typeface="Rockwell Extra Bold"/>
                <a:cs typeface="Rockwell Extra Bold"/>
              </a:rPr>
              <a:t>Y</a:t>
            </a:r>
            <a:r>
              <a:rPr lang="en-US" sz="6600" i="0" dirty="0" smtClean="0">
                <a:solidFill>
                  <a:schemeClr val="tx2">
                    <a:lumMod val="75000"/>
                  </a:schemeClr>
                </a:solidFill>
                <a:latin typeface="Rockwell Extra Bold"/>
                <a:ea typeface="Lucida Grande"/>
                <a:cs typeface="Rockwell Extra Bold"/>
              </a:rPr>
              <a:t>ö</a:t>
            </a:r>
            <a:r>
              <a:rPr lang="en-US" sz="6600" dirty="0" smtClean="0">
                <a:solidFill>
                  <a:schemeClr val="tx2">
                    <a:lumMod val="75000"/>
                  </a:schemeClr>
                </a:solidFill>
                <a:latin typeface="Rockwell Extra Bold"/>
                <a:cs typeface="Rockwell Extra Bold"/>
              </a:rPr>
              <a:t>delIt</a:t>
            </a:r>
            <a:endParaRPr lang="en-US" sz="6600" dirty="0">
              <a:solidFill>
                <a:schemeClr val="tx2">
                  <a:lumMod val="75000"/>
                </a:schemeClr>
              </a:solidFill>
              <a:latin typeface="Rockwell Extra Bold"/>
              <a:cs typeface="Rockwell Extra Bold"/>
            </a:endParaRPr>
          </a:p>
        </p:txBody>
      </p:sp>
      <p:grpSp>
        <p:nvGrpSpPr>
          <p:cNvPr id="91" name="Group 90"/>
          <p:cNvGrpSpPr/>
          <p:nvPr/>
        </p:nvGrpSpPr>
        <p:grpSpPr>
          <a:xfrm>
            <a:off x="210027" y="248066"/>
            <a:ext cx="9131679" cy="6606814"/>
            <a:chOff x="147304" y="175544"/>
            <a:chExt cx="9131679" cy="6606814"/>
          </a:xfrm>
          <a:solidFill>
            <a:srgbClr val="7F7F7F"/>
          </a:solidFill>
        </p:grpSpPr>
        <p:sp>
          <p:nvSpPr>
            <p:cNvPr id="92" name="Right Triangle 91"/>
            <p:cNvSpPr/>
            <p:nvPr/>
          </p:nvSpPr>
          <p:spPr>
            <a:xfrm rot="1440107">
              <a:off x="212852" y="5836839"/>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Isosceles Triangle 116"/>
            <p:cNvSpPr/>
            <p:nvPr/>
          </p:nvSpPr>
          <p:spPr>
            <a:xfrm rot="1945215">
              <a:off x="199545" y="5108443"/>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Isosceles Triangle 117"/>
            <p:cNvSpPr/>
            <p:nvPr/>
          </p:nvSpPr>
          <p:spPr>
            <a:xfrm rot="3867000">
              <a:off x="354396" y="4454716"/>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ight Triangle 118"/>
            <p:cNvSpPr/>
            <p:nvPr/>
          </p:nvSpPr>
          <p:spPr>
            <a:xfrm rot="20725757" flipH="1">
              <a:off x="586881" y="5391217"/>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Isosceles Triangle 119"/>
            <p:cNvSpPr/>
            <p:nvPr/>
          </p:nvSpPr>
          <p:spPr>
            <a:xfrm rot="2208847" flipH="1" flipV="1">
              <a:off x="725215" y="4738121"/>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ight Triangle 120"/>
            <p:cNvSpPr/>
            <p:nvPr/>
          </p:nvSpPr>
          <p:spPr>
            <a:xfrm flipH="1">
              <a:off x="933198" y="6402867"/>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ight Triangle 121"/>
            <p:cNvSpPr/>
            <p:nvPr/>
          </p:nvSpPr>
          <p:spPr>
            <a:xfrm rot="1440107">
              <a:off x="1819965" y="583683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Isosceles Triangle 122"/>
            <p:cNvSpPr/>
            <p:nvPr/>
          </p:nvSpPr>
          <p:spPr>
            <a:xfrm rot="1945215">
              <a:off x="1806658" y="5108442"/>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Isosceles Triangle 123"/>
            <p:cNvSpPr/>
            <p:nvPr/>
          </p:nvSpPr>
          <p:spPr>
            <a:xfrm rot="3867000">
              <a:off x="1961509" y="4454715"/>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ight Triangle 124"/>
            <p:cNvSpPr/>
            <p:nvPr/>
          </p:nvSpPr>
          <p:spPr>
            <a:xfrm rot="20725757" flipH="1">
              <a:off x="2193994" y="53912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6" name="Isosceles Triangle 125"/>
            <p:cNvSpPr/>
            <p:nvPr/>
          </p:nvSpPr>
          <p:spPr>
            <a:xfrm rot="2208847" flipH="1" flipV="1">
              <a:off x="2332328" y="4738120"/>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ight Triangle 126"/>
            <p:cNvSpPr/>
            <p:nvPr/>
          </p:nvSpPr>
          <p:spPr>
            <a:xfrm flipH="1">
              <a:off x="2540311" y="6402866"/>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ight Triangle 127"/>
            <p:cNvSpPr/>
            <p:nvPr/>
          </p:nvSpPr>
          <p:spPr>
            <a:xfrm rot="1440107">
              <a:off x="3432969" y="5836840"/>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Isosceles Triangle 128"/>
            <p:cNvSpPr/>
            <p:nvPr/>
          </p:nvSpPr>
          <p:spPr>
            <a:xfrm rot="1945215">
              <a:off x="3419662" y="5108444"/>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Isosceles Triangle 129"/>
            <p:cNvSpPr/>
            <p:nvPr/>
          </p:nvSpPr>
          <p:spPr>
            <a:xfrm rot="3867000">
              <a:off x="3574513" y="445471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ight Triangle 130"/>
            <p:cNvSpPr/>
            <p:nvPr/>
          </p:nvSpPr>
          <p:spPr>
            <a:xfrm rot="20725757" flipH="1">
              <a:off x="3806998" y="5391218"/>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Isosceles Triangle 131"/>
            <p:cNvSpPr/>
            <p:nvPr/>
          </p:nvSpPr>
          <p:spPr>
            <a:xfrm rot="2208847" flipH="1" flipV="1">
              <a:off x="3945332" y="4738122"/>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ight Triangle 132"/>
            <p:cNvSpPr/>
            <p:nvPr/>
          </p:nvSpPr>
          <p:spPr>
            <a:xfrm flipH="1">
              <a:off x="4153315" y="6402868"/>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ight Triangle 133"/>
            <p:cNvSpPr/>
            <p:nvPr/>
          </p:nvSpPr>
          <p:spPr>
            <a:xfrm rot="1440107">
              <a:off x="5040082" y="5836839"/>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Isosceles Triangle 134"/>
            <p:cNvSpPr/>
            <p:nvPr/>
          </p:nvSpPr>
          <p:spPr>
            <a:xfrm rot="1945215">
              <a:off x="5026775" y="5108443"/>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Isosceles Triangle 135"/>
            <p:cNvSpPr/>
            <p:nvPr/>
          </p:nvSpPr>
          <p:spPr>
            <a:xfrm rot="3867000">
              <a:off x="5181626" y="4454716"/>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ight Triangle 136"/>
            <p:cNvSpPr/>
            <p:nvPr/>
          </p:nvSpPr>
          <p:spPr>
            <a:xfrm rot="20725757" flipH="1">
              <a:off x="5414111" y="5391217"/>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Isosceles Triangle 137"/>
            <p:cNvSpPr/>
            <p:nvPr/>
          </p:nvSpPr>
          <p:spPr>
            <a:xfrm rot="2208847" flipH="1" flipV="1">
              <a:off x="5552445" y="4738121"/>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ight Triangle 138"/>
            <p:cNvSpPr/>
            <p:nvPr/>
          </p:nvSpPr>
          <p:spPr>
            <a:xfrm flipH="1">
              <a:off x="5760428" y="6402867"/>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ight Triangle 139"/>
            <p:cNvSpPr/>
            <p:nvPr/>
          </p:nvSpPr>
          <p:spPr>
            <a:xfrm rot="1440107">
              <a:off x="199062" y="3602211"/>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Isosceles Triangle 149"/>
            <p:cNvSpPr/>
            <p:nvPr/>
          </p:nvSpPr>
          <p:spPr>
            <a:xfrm rot="1945215">
              <a:off x="185755" y="2873815"/>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Isosceles Triangle 150"/>
            <p:cNvSpPr/>
            <p:nvPr/>
          </p:nvSpPr>
          <p:spPr>
            <a:xfrm rot="3867000">
              <a:off x="340606" y="222008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2" name="Right Triangle 151"/>
            <p:cNvSpPr/>
            <p:nvPr/>
          </p:nvSpPr>
          <p:spPr>
            <a:xfrm rot="20725757" flipH="1">
              <a:off x="573091" y="3156589"/>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Isosceles Triangle 152"/>
            <p:cNvSpPr/>
            <p:nvPr/>
          </p:nvSpPr>
          <p:spPr>
            <a:xfrm rot="2208847" flipH="1" flipV="1">
              <a:off x="711425" y="2503493"/>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ight Triangle 153"/>
            <p:cNvSpPr/>
            <p:nvPr/>
          </p:nvSpPr>
          <p:spPr>
            <a:xfrm flipH="1">
              <a:off x="919408" y="416823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ight Triangle 154"/>
            <p:cNvSpPr/>
            <p:nvPr/>
          </p:nvSpPr>
          <p:spPr>
            <a:xfrm rot="1440107">
              <a:off x="1806175" y="3602210"/>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Isosceles Triangle 155"/>
            <p:cNvSpPr/>
            <p:nvPr/>
          </p:nvSpPr>
          <p:spPr>
            <a:xfrm rot="1945215">
              <a:off x="1792868" y="2873814"/>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Isosceles Triangle 156"/>
            <p:cNvSpPr/>
            <p:nvPr/>
          </p:nvSpPr>
          <p:spPr>
            <a:xfrm rot="3867000">
              <a:off x="1947719" y="222008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ight Triangle 157"/>
            <p:cNvSpPr/>
            <p:nvPr/>
          </p:nvSpPr>
          <p:spPr>
            <a:xfrm rot="1440107">
              <a:off x="201804" y="136660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Isosceles Triangle 158"/>
            <p:cNvSpPr/>
            <p:nvPr/>
          </p:nvSpPr>
          <p:spPr>
            <a:xfrm rot="1945215">
              <a:off x="188497" y="63820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ight Triangle 159"/>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Isosceles Triangle 160"/>
            <p:cNvSpPr/>
            <p:nvPr/>
          </p:nvSpPr>
          <p:spPr>
            <a:xfrm rot="2208847" flipH="1" flipV="1">
              <a:off x="714167" y="267885"/>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2" name="Right Triangle 161"/>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ight Triangle 162"/>
            <p:cNvSpPr/>
            <p:nvPr/>
          </p:nvSpPr>
          <p:spPr>
            <a:xfrm rot="1440107">
              <a:off x="1808917" y="1366602"/>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Isosceles Triangle 163"/>
            <p:cNvSpPr/>
            <p:nvPr/>
          </p:nvSpPr>
          <p:spPr>
            <a:xfrm rot="1945215">
              <a:off x="1795610" y="638206"/>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Isosceles Triangle 173"/>
            <p:cNvSpPr/>
            <p:nvPr/>
          </p:nvSpPr>
          <p:spPr>
            <a:xfrm rot="3867000">
              <a:off x="1950461" y="-15521"/>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ight Triangle 174"/>
            <p:cNvSpPr/>
            <p:nvPr/>
          </p:nvSpPr>
          <p:spPr>
            <a:xfrm rot="20725757" flipH="1">
              <a:off x="2182946" y="920980"/>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Isosceles Triangle 175"/>
            <p:cNvSpPr/>
            <p:nvPr/>
          </p:nvSpPr>
          <p:spPr>
            <a:xfrm rot="2208847" flipH="1" flipV="1">
              <a:off x="2321280" y="267884"/>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ight Triangle 176"/>
            <p:cNvSpPr/>
            <p:nvPr/>
          </p:nvSpPr>
          <p:spPr>
            <a:xfrm flipH="1">
              <a:off x="2529263" y="1932630"/>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ight Triangle 177"/>
            <p:cNvSpPr/>
            <p:nvPr/>
          </p:nvSpPr>
          <p:spPr>
            <a:xfrm rot="1440107">
              <a:off x="3421921" y="136660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Isosceles Triangle 178"/>
            <p:cNvSpPr/>
            <p:nvPr/>
          </p:nvSpPr>
          <p:spPr>
            <a:xfrm rot="1945215">
              <a:off x="3408614" y="638208"/>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0" name="Isosceles Triangle 179"/>
            <p:cNvSpPr/>
            <p:nvPr/>
          </p:nvSpPr>
          <p:spPr>
            <a:xfrm rot="3867000">
              <a:off x="3563465" y="-15519"/>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ight Triangle 180"/>
            <p:cNvSpPr/>
            <p:nvPr/>
          </p:nvSpPr>
          <p:spPr>
            <a:xfrm rot="20725757" flipH="1">
              <a:off x="3795950" y="920982"/>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Isosceles Triangle 181"/>
            <p:cNvSpPr/>
            <p:nvPr/>
          </p:nvSpPr>
          <p:spPr>
            <a:xfrm rot="2208847" flipH="1" flipV="1">
              <a:off x="3934284" y="267886"/>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ight Triangle 182"/>
            <p:cNvSpPr/>
            <p:nvPr/>
          </p:nvSpPr>
          <p:spPr>
            <a:xfrm flipH="1">
              <a:off x="4142267" y="1932632"/>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ight Triangle 183"/>
            <p:cNvSpPr/>
            <p:nvPr/>
          </p:nvSpPr>
          <p:spPr>
            <a:xfrm rot="1440107">
              <a:off x="5029034" y="136660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Isosceles Triangle 184"/>
            <p:cNvSpPr/>
            <p:nvPr/>
          </p:nvSpPr>
          <p:spPr>
            <a:xfrm rot="1945215">
              <a:off x="5015727" y="63820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Isosceles Triangle 185"/>
            <p:cNvSpPr/>
            <p:nvPr/>
          </p:nvSpPr>
          <p:spPr>
            <a:xfrm rot="3867000">
              <a:off x="5170578" y="-1552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ight Triangle 186"/>
            <p:cNvSpPr/>
            <p:nvPr/>
          </p:nvSpPr>
          <p:spPr>
            <a:xfrm rot="20725757" flipH="1">
              <a:off x="540306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Isosceles Triangle 187"/>
            <p:cNvSpPr/>
            <p:nvPr/>
          </p:nvSpPr>
          <p:spPr>
            <a:xfrm rot="2208847" flipH="1" flipV="1">
              <a:off x="5541397" y="267885"/>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ight Triangle 197"/>
            <p:cNvSpPr/>
            <p:nvPr/>
          </p:nvSpPr>
          <p:spPr>
            <a:xfrm flipH="1">
              <a:off x="574938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ight Triangle 198"/>
            <p:cNvSpPr/>
            <p:nvPr/>
          </p:nvSpPr>
          <p:spPr>
            <a:xfrm rot="1440107">
              <a:off x="6640955" y="5834602"/>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0" name="Isosceles Triangle 199"/>
            <p:cNvSpPr/>
            <p:nvPr/>
          </p:nvSpPr>
          <p:spPr>
            <a:xfrm rot="1945215">
              <a:off x="6627648" y="5106206"/>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Isosceles Triangle 200"/>
            <p:cNvSpPr/>
            <p:nvPr/>
          </p:nvSpPr>
          <p:spPr>
            <a:xfrm rot="3867000">
              <a:off x="6782499" y="4452479"/>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ight Triangle 201"/>
            <p:cNvSpPr/>
            <p:nvPr/>
          </p:nvSpPr>
          <p:spPr>
            <a:xfrm rot="20725757" flipH="1">
              <a:off x="7014984" y="5388980"/>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Isosceles Triangle 202"/>
            <p:cNvSpPr/>
            <p:nvPr/>
          </p:nvSpPr>
          <p:spPr>
            <a:xfrm rot="2208847" flipH="1" flipV="1">
              <a:off x="7153318" y="4735884"/>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ight Triangle 203"/>
            <p:cNvSpPr/>
            <p:nvPr/>
          </p:nvSpPr>
          <p:spPr>
            <a:xfrm flipH="1">
              <a:off x="7361301" y="6400630"/>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ight Triangle 204"/>
            <p:cNvSpPr/>
            <p:nvPr/>
          </p:nvSpPr>
          <p:spPr>
            <a:xfrm rot="1440107">
              <a:off x="8248068" y="5834601"/>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Isosceles Triangle 205"/>
            <p:cNvSpPr/>
            <p:nvPr/>
          </p:nvSpPr>
          <p:spPr>
            <a:xfrm rot="1945215">
              <a:off x="8234761" y="5106205"/>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Isosceles Triangle 206"/>
            <p:cNvSpPr/>
            <p:nvPr/>
          </p:nvSpPr>
          <p:spPr>
            <a:xfrm rot="3867000">
              <a:off x="8389612" y="445247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ight Triangle 207"/>
            <p:cNvSpPr/>
            <p:nvPr/>
          </p:nvSpPr>
          <p:spPr>
            <a:xfrm rot="1440107">
              <a:off x="6627165" y="359997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Isosceles Triangle 208"/>
            <p:cNvSpPr/>
            <p:nvPr/>
          </p:nvSpPr>
          <p:spPr>
            <a:xfrm rot="1945215">
              <a:off x="6613858" y="2871578"/>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Isosceles Triangle 209"/>
            <p:cNvSpPr/>
            <p:nvPr/>
          </p:nvSpPr>
          <p:spPr>
            <a:xfrm rot="3867000">
              <a:off x="6768709" y="2217851"/>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Right Triangle 210"/>
            <p:cNvSpPr/>
            <p:nvPr/>
          </p:nvSpPr>
          <p:spPr>
            <a:xfrm rot="20725757" flipH="1">
              <a:off x="7001194" y="3154352"/>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Isosceles Triangle 211"/>
            <p:cNvSpPr/>
            <p:nvPr/>
          </p:nvSpPr>
          <p:spPr>
            <a:xfrm rot="2208847" flipH="1" flipV="1">
              <a:off x="7139528" y="2501256"/>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ight Triangle 212"/>
            <p:cNvSpPr/>
            <p:nvPr/>
          </p:nvSpPr>
          <p:spPr>
            <a:xfrm flipH="1">
              <a:off x="7347511" y="4166002"/>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ight Triangle 216"/>
            <p:cNvSpPr/>
            <p:nvPr/>
          </p:nvSpPr>
          <p:spPr>
            <a:xfrm rot="1440107">
              <a:off x="8234278" y="3599973"/>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Isosceles Triangle 217"/>
            <p:cNvSpPr/>
            <p:nvPr/>
          </p:nvSpPr>
          <p:spPr>
            <a:xfrm rot="1945215">
              <a:off x="8220971" y="2871577"/>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9" name="Isosceles Triangle 218"/>
            <p:cNvSpPr/>
            <p:nvPr/>
          </p:nvSpPr>
          <p:spPr>
            <a:xfrm rot="3867000">
              <a:off x="8375822" y="221785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Right Triangle 219"/>
            <p:cNvSpPr/>
            <p:nvPr/>
          </p:nvSpPr>
          <p:spPr>
            <a:xfrm rot="1440107">
              <a:off x="6629907" y="1364366"/>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Isosceles Triangle 220"/>
            <p:cNvSpPr/>
            <p:nvPr/>
          </p:nvSpPr>
          <p:spPr>
            <a:xfrm rot="1945215">
              <a:off x="6616600" y="63597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Isosceles Triangle 221"/>
            <p:cNvSpPr/>
            <p:nvPr/>
          </p:nvSpPr>
          <p:spPr>
            <a:xfrm rot="3867000">
              <a:off x="6771451" y="-17757"/>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ight Triangle 222"/>
            <p:cNvSpPr/>
            <p:nvPr/>
          </p:nvSpPr>
          <p:spPr>
            <a:xfrm rot="20725757" flipH="1">
              <a:off x="7003936" y="918744"/>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Isosceles Triangle 223"/>
            <p:cNvSpPr/>
            <p:nvPr/>
          </p:nvSpPr>
          <p:spPr>
            <a:xfrm rot="2208847" flipH="1" flipV="1">
              <a:off x="7142270" y="265648"/>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ight Triangle 224"/>
            <p:cNvSpPr/>
            <p:nvPr/>
          </p:nvSpPr>
          <p:spPr>
            <a:xfrm flipH="1">
              <a:off x="7350253" y="1930394"/>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ight Triangle 225"/>
            <p:cNvSpPr/>
            <p:nvPr/>
          </p:nvSpPr>
          <p:spPr>
            <a:xfrm rot="1440107">
              <a:off x="8237020" y="1364365"/>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Isosceles Triangle 226"/>
            <p:cNvSpPr/>
            <p:nvPr/>
          </p:nvSpPr>
          <p:spPr>
            <a:xfrm rot="1945215">
              <a:off x="8223713" y="63596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Isosceles Triangle 227"/>
            <p:cNvSpPr/>
            <p:nvPr/>
          </p:nvSpPr>
          <p:spPr>
            <a:xfrm rot="3867000">
              <a:off x="8378564" y="-1775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Isosceles Triangle 228"/>
            <p:cNvSpPr/>
            <p:nvPr/>
          </p:nvSpPr>
          <p:spPr>
            <a:xfrm rot="3867000">
              <a:off x="343348" y="-1552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147304" y="175544"/>
            <a:ext cx="9131679" cy="6606814"/>
            <a:chOff x="147304" y="175544"/>
            <a:chExt cx="9131679" cy="6606814"/>
          </a:xfrm>
        </p:grpSpPr>
        <p:sp>
          <p:nvSpPr>
            <p:cNvPr id="18" name="Right Triangle 17"/>
            <p:cNvSpPr/>
            <p:nvPr/>
          </p:nvSpPr>
          <p:spPr>
            <a:xfrm rot="1440107">
              <a:off x="21285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Isosceles Triangle 18"/>
            <p:cNvSpPr/>
            <p:nvPr/>
          </p:nvSpPr>
          <p:spPr>
            <a:xfrm rot="1945215">
              <a:off x="19954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Isosceles Triangle 22"/>
            <p:cNvSpPr/>
            <p:nvPr/>
          </p:nvSpPr>
          <p:spPr>
            <a:xfrm rot="3867000">
              <a:off x="35439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p:cNvSpPr/>
            <p:nvPr/>
          </p:nvSpPr>
          <p:spPr>
            <a:xfrm rot="20725757" flipH="1">
              <a:off x="58688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72521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93319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1819965" y="583683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1806658" y="5108442"/>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1961509" y="4454715"/>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Triangle 29"/>
            <p:cNvSpPr/>
            <p:nvPr/>
          </p:nvSpPr>
          <p:spPr>
            <a:xfrm rot="20725757" flipH="1">
              <a:off x="2193994" y="53912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2208847" flipH="1" flipV="1">
              <a:off x="2332328" y="4738120"/>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ight Triangle 31"/>
            <p:cNvSpPr/>
            <p:nvPr/>
          </p:nvSpPr>
          <p:spPr>
            <a:xfrm flipH="1">
              <a:off x="2540311" y="6402866"/>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1440107">
              <a:off x="3432969" y="583684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1945215">
              <a:off x="3419662" y="510844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34"/>
            <p:cNvSpPr/>
            <p:nvPr/>
          </p:nvSpPr>
          <p:spPr>
            <a:xfrm rot="3867000">
              <a:off x="3574513" y="445471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ight Triangle 35"/>
            <p:cNvSpPr/>
            <p:nvPr/>
          </p:nvSpPr>
          <p:spPr>
            <a:xfrm rot="20725757" flipH="1">
              <a:off x="3806998" y="5391218"/>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Isosceles Triangle 36"/>
            <p:cNvSpPr/>
            <p:nvPr/>
          </p:nvSpPr>
          <p:spPr>
            <a:xfrm rot="2208847" flipH="1" flipV="1">
              <a:off x="3945332" y="4738122"/>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ight Triangle 37"/>
            <p:cNvSpPr/>
            <p:nvPr/>
          </p:nvSpPr>
          <p:spPr>
            <a:xfrm flipH="1">
              <a:off x="4153315" y="6402868"/>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ight Triangle 38"/>
            <p:cNvSpPr/>
            <p:nvPr/>
          </p:nvSpPr>
          <p:spPr>
            <a:xfrm rot="1440107">
              <a:off x="5040082" y="5836839"/>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p:cNvSpPr/>
            <p:nvPr/>
          </p:nvSpPr>
          <p:spPr>
            <a:xfrm rot="1945215">
              <a:off x="5026775" y="5108443"/>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40"/>
            <p:cNvSpPr/>
            <p:nvPr/>
          </p:nvSpPr>
          <p:spPr>
            <a:xfrm rot="3867000">
              <a:off x="5181626" y="4454716"/>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20725757" flipH="1">
              <a:off x="5414111" y="5391217"/>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rot="2208847" flipH="1" flipV="1">
              <a:off x="5552445" y="4738121"/>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flipH="1">
              <a:off x="5760428" y="6402867"/>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ight Triangle 68"/>
            <p:cNvSpPr/>
            <p:nvPr/>
          </p:nvSpPr>
          <p:spPr>
            <a:xfrm rot="1440107">
              <a:off x="199062" y="360221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Isosceles Triangle 69"/>
            <p:cNvSpPr/>
            <p:nvPr/>
          </p:nvSpPr>
          <p:spPr>
            <a:xfrm rot="1945215">
              <a:off x="185755" y="287381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Isosceles Triangle 70"/>
            <p:cNvSpPr/>
            <p:nvPr/>
          </p:nvSpPr>
          <p:spPr>
            <a:xfrm rot="3867000">
              <a:off x="340606" y="222008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ight Triangle 71"/>
            <p:cNvSpPr/>
            <p:nvPr/>
          </p:nvSpPr>
          <p:spPr>
            <a:xfrm rot="20725757" flipH="1">
              <a:off x="573091" y="3156589"/>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Isosceles Triangle 72"/>
            <p:cNvSpPr/>
            <p:nvPr/>
          </p:nvSpPr>
          <p:spPr>
            <a:xfrm rot="2208847" flipH="1" flipV="1">
              <a:off x="711425" y="2503493"/>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ight Triangle 73"/>
            <p:cNvSpPr/>
            <p:nvPr/>
          </p:nvSpPr>
          <p:spPr>
            <a:xfrm flipH="1">
              <a:off x="919408" y="416823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ight Triangle 74"/>
            <p:cNvSpPr/>
            <p:nvPr/>
          </p:nvSpPr>
          <p:spPr>
            <a:xfrm rot="1440107">
              <a:off x="1806175" y="3602210"/>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Isosceles Triangle 75"/>
            <p:cNvSpPr/>
            <p:nvPr/>
          </p:nvSpPr>
          <p:spPr>
            <a:xfrm rot="1945215">
              <a:off x="1792868" y="2873814"/>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Isosceles Triangle 76"/>
            <p:cNvSpPr/>
            <p:nvPr/>
          </p:nvSpPr>
          <p:spPr>
            <a:xfrm rot="3867000">
              <a:off x="1947719" y="222008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ight Triangle 92"/>
            <p:cNvSpPr/>
            <p:nvPr/>
          </p:nvSpPr>
          <p:spPr>
            <a:xfrm rot="1440107">
              <a:off x="20180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Isosceles Triangle 93"/>
            <p:cNvSpPr/>
            <p:nvPr/>
          </p:nvSpPr>
          <p:spPr>
            <a:xfrm rot="1945215">
              <a:off x="18849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ight Triangle 95"/>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Isosceles Triangle 96"/>
            <p:cNvSpPr/>
            <p:nvPr/>
          </p:nvSpPr>
          <p:spPr>
            <a:xfrm rot="2208847" flipH="1" flipV="1">
              <a:off x="71416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ight Triangle 97"/>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ight Triangle 98"/>
            <p:cNvSpPr/>
            <p:nvPr/>
          </p:nvSpPr>
          <p:spPr>
            <a:xfrm rot="1440107">
              <a:off x="1808917" y="1366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Isosceles Triangle 99"/>
            <p:cNvSpPr/>
            <p:nvPr/>
          </p:nvSpPr>
          <p:spPr>
            <a:xfrm rot="1945215">
              <a:off x="1795610" y="638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Isosceles Triangle 100"/>
            <p:cNvSpPr/>
            <p:nvPr/>
          </p:nvSpPr>
          <p:spPr>
            <a:xfrm rot="3867000">
              <a:off x="1950461" y="-1552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ight Triangle 101"/>
            <p:cNvSpPr/>
            <p:nvPr/>
          </p:nvSpPr>
          <p:spPr>
            <a:xfrm rot="20725757" flipH="1">
              <a:off x="2182946" y="920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Isosceles Triangle 102"/>
            <p:cNvSpPr/>
            <p:nvPr/>
          </p:nvSpPr>
          <p:spPr>
            <a:xfrm rot="2208847" flipH="1" flipV="1">
              <a:off x="2321280" y="267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ight Triangle 103"/>
            <p:cNvSpPr/>
            <p:nvPr/>
          </p:nvSpPr>
          <p:spPr>
            <a:xfrm flipH="1">
              <a:off x="2529263" y="1932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ight Triangle 104"/>
            <p:cNvSpPr/>
            <p:nvPr/>
          </p:nvSpPr>
          <p:spPr>
            <a:xfrm rot="1440107">
              <a:off x="3421921" y="136660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Isosceles Triangle 105"/>
            <p:cNvSpPr/>
            <p:nvPr/>
          </p:nvSpPr>
          <p:spPr>
            <a:xfrm rot="1945215">
              <a:off x="3408614" y="63820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Isosceles Triangle 106"/>
            <p:cNvSpPr/>
            <p:nvPr/>
          </p:nvSpPr>
          <p:spPr>
            <a:xfrm rot="3867000">
              <a:off x="3563465" y="-1551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ight Triangle 107"/>
            <p:cNvSpPr/>
            <p:nvPr/>
          </p:nvSpPr>
          <p:spPr>
            <a:xfrm rot="20725757" flipH="1">
              <a:off x="3795950" y="92098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Isosceles Triangle 108"/>
            <p:cNvSpPr/>
            <p:nvPr/>
          </p:nvSpPr>
          <p:spPr>
            <a:xfrm rot="2208847" flipH="1" flipV="1">
              <a:off x="3934284" y="26788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ight Triangle 109"/>
            <p:cNvSpPr/>
            <p:nvPr/>
          </p:nvSpPr>
          <p:spPr>
            <a:xfrm flipH="1">
              <a:off x="4142267" y="193263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ight Triangle 110"/>
            <p:cNvSpPr/>
            <p:nvPr/>
          </p:nvSpPr>
          <p:spPr>
            <a:xfrm rot="1440107">
              <a:off x="5029034" y="136660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Isosceles Triangle 111"/>
            <p:cNvSpPr/>
            <p:nvPr/>
          </p:nvSpPr>
          <p:spPr>
            <a:xfrm rot="1945215">
              <a:off x="5015727" y="63820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Isosceles Triangle 112"/>
            <p:cNvSpPr/>
            <p:nvPr/>
          </p:nvSpPr>
          <p:spPr>
            <a:xfrm rot="3867000">
              <a:off x="517057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ight Triangle 113"/>
            <p:cNvSpPr/>
            <p:nvPr/>
          </p:nvSpPr>
          <p:spPr>
            <a:xfrm rot="20725757" flipH="1">
              <a:off x="540306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Isosceles Triangle 114"/>
            <p:cNvSpPr/>
            <p:nvPr/>
          </p:nvSpPr>
          <p:spPr>
            <a:xfrm rot="2208847" flipH="1" flipV="1">
              <a:off x="5541397" y="267885"/>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ight Triangle 115"/>
            <p:cNvSpPr/>
            <p:nvPr/>
          </p:nvSpPr>
          <p:spPr>
            <a:xfrm flipH="1">
              <a:off x="574938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ight Triangle 140"/>
            <p:cNvSpPr/>
            <p:nvPr/>
          </p:nvSpPr>
          <p:spPr>
            <a:xfrm rot="1440107">
              <a:off x="6640955" y="5834602"/>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Isosceles Triangle 141"/>
            <p:cNvSpPr/>
            <p:nvPr/>
          </p:nvSpPr>
          <p:spPr>
            <a:xfrm rot="1945215">
              <a:off x="6627648" y="5106206"/>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Isosceles Triangle 142"/>
            <p:cNvSpPr/>
            <p:nvPr/>
          </p:nvSpPr>
          <p:spPr>
            <a:xfrm rot="3867000">
              <a:off x="6782499" y="4452479"/>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ight Triangle 143"/>
            <p:cNvSpPr/>
            <p:nvPr/>
          </p:nvSpPr>
          <p:spPr>
            <a:xfrm rot="20725757" flipH="1">
              <a:off x="7014984" y="5388980"/>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Isosceles Triangle 144"/>
            <p:cNvSpPr/>
            <p:nvPr/>
          </p:nvSpPr>
          <p:spPr>
            <a:xfrm rot="2208847" flipH="1" flipV="1">
              <a:off x="7153318" y="4735884"/>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ight Triangle 145"/>
            <p:cNvSpPr/>
            <p:nvPr/>
          </p:nvSpPr>
          <p:spPr>
            <a:xfrm flipH="1">
              <a:off x="7361301" y="6400630"/>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ight Triangle 146"/>
            <p:cNvSpPr/>
            <p:nvPr/>
          </p:nvSpPr>
          <p:spPr>
            <a:xfrm rot="1440107">
              <a:off x="8248068" y="5834601"/>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Isosceles Triangle 147"/>
            <p:cNvSpPr/>
            <p:nvPr/>
          </p:nvSpPr>
          <p:spPr>
            <a:xfrm rot="1945215">
              <a:off x="8234761" y="5106205"/>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Isosceles Triangle 148"/>
            <p:cNvSpPr/>
            <p:nvPr/>
          </p:nvSpPr>
          <p:spPr>
            <a:xfrm rot="3867000">
              <a:off x="8389612" y="445247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ight Triangle 164"/>
            <p:cNvSpPr/>
            <p:nvPr/>
          </p:nvSpPr>
          <p:spPr>
            <a:xfrm rot="1440107">
              <a:off x="6627165" y="359997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Isosceles Triangle 165"/>
            <p:cNvSpPr/>
            <p:nvPr/>
          </p:nvSpPr>
          <p:spPr>
            <a:xfrm rot="1945215">
              <a:off x="6613858" y="2871578"/>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Isosceles Triangle 166"/>
            <p:cNvSpPr/>
            <p:nvPr/>
          </p:nvSpPr>
          <p:spPr>
            <a:xfrm rot="3867000">
              <a:off x="6768709" y="2217851"/>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ight Triangle 167"/>
            <p:cNvSpPr/>
            <p:nvPr/>
          </p:nvSpPr>
          <p:spPr>
            <a:xfrm rot="20725757" flipH="1">
              <a:off x="7001194" y="3154352"/>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Isosceles Triangle 168"/>
            <p:cNvSpPr/>
            <p:nvPr/>
          </p:nvSpPr>
          <p:spPr>
            <a:xfrm rot="2208847" flipH="1" flipV="1">
              <a:off x="7139528" y="2501256"/>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ight Triangle 169"/>
            <p:cNvSpPr/>
            <p:nvPr/>
          </p:nvSpPr>
          <p:spPr>
            <a:xfrm flipH="1">
              <a:off x="7347511" y="4166002"/>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ight Triangle 170"/>
            <p:cNvSpPr/>
            <p:nvPr/>
          </p:nvSpPr>
          <p:spPr>
            <a:xfrm rot="1440107">
              <a:off x="8234278" y="3599973"/>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2" name="Isosceles Triangle 171"/>
            <p:cNvSpPr/>
            <p:nvPr/>
          </p:nvSpPr>
          <p:spPr>
            <a:xfrm rot="1945215">
              <a:off x="8220971" y="2871577"/>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Isosceles Triangle 172"/>
            <p:cNvSpPr/>
            <p:nvPr/>
          </p:nvSpPr>
          <p:spPr>
            <a:xfrm rot="3867000">
              <a:off x="8375822" y="221785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ight Triangle 188"/>
            <p:cNvSpPr/>
            <p:nvPr/>
          </p:nvSpPr>
          <p:spPr>
            <a:xfrm rot="1440107">
              <a:off x="6629907" y="1364366"/>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0" name="Isosceles Triangle 189"/>
            <p:cNvSpPr/>
            <p:nvPr/>
          </p:nvSpPr>
          <p:spPr>
            <a:xfrm rot="1945215">
              <a:off x="6616600" y="63597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1" name="Isosceles Triangle 190"/>
            <p:cNvSpPr/>
            <p:nvPr/>
          </p:nvSpPr>
          <p:spPr>
            <a:xfrm rot="3867000">
              <a:off x="6771451" y="-17757"/>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ight Triangle 191"/>
            <p:cNvSpPr/>
            <p:nvPr/>
          </p:nvSpPr>
          <p:spPr>
            <a:xfrm rot="20725757" flipH="1">
              <a:off x="7003936" y="918744"/>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Isosceles Triangle 192"/>
            <p:cNvSpPr/>
            <p:nvPr/>
          </p:nvSpPr>
          <p:spPr>
            <a:xfrm rot="2208847" flipH="1" flipV="1">
              <a:off x="7142270" y="265648"/>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ight Triangle 193"/>
            <p:cNvSpPr/>
            <p:nvPr/>
          </p:nvSpPr>
          <p:spPr>
            <a:xfrm flipH="1">
              <a:off x="7350253" y="1930394"/>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ight Triangle 194"/>
            <p:cNvSpPr/>
            <p:nvPr/>
          </p:nvSpPr>
          <p:spPr>
            <a:xfrm rot="1440107">
              <a:off x="8237020" y="1364365"/>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Isosceles Triangle 195"/>
            <p:cNvSpPr/>
            <p:nvPr/>
          </p:nvSpPr>
          <p:spPr>
            <a:xfrm rot="1945215">
              <a:off x="8223713" y="63596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Isosceles Triangle 196"/>
            <p:cNvSpPr/>
            <p:nvPr/>
          </p:nvSpPr>
          <p:spPr>
            <a:xfrm rot="3867000">
              <a:off x="8378564" y="-1775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Isosceles Triangle 94"/>
            <p:cNvSpPr/>
            <p:nvPr/>
          </p:nvSpPr>
          <p:spPr>
            <a:xfrm rot="3867000">
              <a:off x="343348" y="-1552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72662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1" y="26399"/>
            <a:ext cx="9157655" cy="6845256"/>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21"/>
          <p:cNvGrpSpPr/>
          <p:nvPr/>
        </p:nvGrpSpPr>
        <p:grpSpPr>
          <a:xfrm>
            <a:off x="-97874" y="-41182"/>
            <a:ext cx="9511798" cy="7024210"/>
            <a:chOff x="-155690" y="-99012"/>
            <a:chExt cx="9511798" cy="7024210"/>
          </a:xfrm>
          <a:solidFill>
            <a:srgbClr val="7F7F7F"/>
          </a:solidFill>
        </p:grpSpPr>
        <p:grpSp>
          <p:nvGrpSpPr>
            <p:cNvPr id="23" name="Group 22"/>
            <p:cNvGrpSpPr/>
            <p:nvPr/>
          </p:nvGrpSpPr>
          <p:grpSpPr>
            <a:xfrm>
              <a:off x="78708" y="-99012"/>
              <a:ext cx="8924301" cy="6970667"/>
              <a:chOff x="-7325498" y="-4658546"/>
              <a:chExt cx="8924301" cy="6970667"/>
            </a:xfrm>
            <a:grpFill/>
          </p:grpSpPr>
          <p:sp>
            <p:nvSpPr>
              <p:cNvPr id="30" name="Right Triangle 29"/>
              <p:cNvSpPr/>
              <p:nvPr/>
            </p:nvSpPr>
            <p:spPr>
              <a:xfrm rot="1440107">
                <a:off x="-7281374" y="1351914"/>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Isosceles Triangle 30"/>
              <p:cNvSpPr/>
              <p:nvPr/>
            </p:nvSpPr>
            <p:spPr>
              <a:xfrm rot="1945215">
                <a:off x="-6647777" y="-4617330"/>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Isosceles Triangle 31"/>
              <p:cNvSpPr/>
              <p:nvPr/>
            </p:nvSpPr>
            <p:spPr>
              <a:xfrm rot="3867000">
                <a:off x="-7132196" y="-4851848"/>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Triangle 32"/>
              <p:cNvSpPr/>
              <p:nvPr/>
            </p:nvSpPr>
            <p:spPr>
              <a:xfrm rot="20725757" flipH="1">
                <a:off x="575833" y="920981"/>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Isosceles Triangle 33"/>
              <p:cNvSpPr/>
              <p:nvPr/>
            </p:nvSpPr>
            <p:spPr>
              <a:xfrm rot="2208847" flipH="1" flipV="1">
                <a:off x="682416" y="-363842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Triangle 34"/>
              <p:cNvSpPr/>
              <p:nvPr/>
            </p:nvSpPr>
            <p:spPr>
              <a:xfrm flipH="1">
                <a:off x="922150" y="1932631"/>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ight Triangle 23"/>
            <p:cNvSpPr/>
            <p:nvPr/>
          </p:nvSpPr>
          <p:spPr>
            <a:xfrm rot="20725757" flipH="1">
              <a:off x="-155690" y="426116"/>
              <a:ext cx="938424" cy="1073302"/>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4"/>
            <p:cNvSpPr/>
            <p:nvPr/>
          </p:nvSpPr>
          <p:spPr>
            <a:xfrm rot="2208847" flipH="1" flipV="1">
              <a:off x="531783" y="6090887"/>
              <a:ext cx="916387" cy="834311"/>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ight Triangle 25"/>
            <p:cNvSpPr/>
            <p:nvPr/>
          </p:nvSpPr>
          <p:spPr>
            <a:xfrm flipH="1">
              <a:off x="825944" y="683209"/>
              <a:ext cx="439163" cy="379490"/>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Triangle 26"/>
            <p:cNvSpPr/>
            <p:nvPr/>
          </p:nvSpPr>
          <p:spPr>
            <a:xfrm rot="1440107">
              <a:off x="8555928" y="123468"/>
              <a:ext cx="800180" cy="811575"/>
            </a:xfrm>
            <a:prstGeom prst="r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Isosceles Triangle 27"/>
            <p:cNvSpPr/>
            <p:nvPr/>
          </p:nvSpPr>
          <p:spPr>
            <a:xfrm rot="1945215">
              <a:off x="7652419" y="-63929"/>
              <a:ext cx="1044222" cy="740633"/>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Isosceles Triangle 28"/>
            <p:cNvSpPr/>
            <p:nvPr/>
          </p:nvSpPr>
          <p:spPr>
            <a:xfrm rot="3867000">
              <a:off x="7646815" y="5908080"/>
              <a:ext cx="585363" cy="971967"/>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sz="5400" dirty="0" smtClean="0">
                <a:solidFill>
                  <a:schemeClr val="tx2">
                    <a:lumMod val="75000"/>
                  </a:schemeClr>
                </a:solidFill>
                <a:latin typeface="Rockwell Extra Bold"/>
                <a:cs typeface="Rockwell Extra Bold"/>
              </a:rPr>
              <a:t>Inception</a:t>
            </a:r>
            <a:endParaRPr lang="en-US" sz="6000" dirty="0">
              <a:solidFill>
                <a:schemeClr val="tx2">
                  <a:lumMod val="75000"/>
                </a:schemeClr>
              </a:solidFill>
              <a:latin typeface="Rockwell Extra Bold"/>
              <a:cs typeface="Rockwell Extra Bold"/>
            </a:endParaRPr>
          </a:p>
        </p:txBody>
      </p:sp>
      <p:pic>
        <p:nvPicPr>
          <p:cNvPr id="14" name="Content Placeholder 13" descr="apppic.png"/>
          <p:cNvPicPr>
            <a:picLocks noGrp="1" noChangeAspect="1"/>
          </p:cNvPicPr>
          <p:nvPr>
            <p:ph idx="1"/>
          </p:nvPr>
        </p:nvPicPr>
        <p:blipFill>
          <a:blip r:embed="rId3">
            <a:extLst>
              <a:ext uri="{28A0092B-C50C-407E-A947-70E740481C1C}">
                <a14:useLocalDpi xmlns:a14="http://schemas.microsoft.com/office/drawing/2010/main" val="0"/>
              </a:ext>
            </a:extLst>
          </a:blip>
          <a:srcRect t="5728" b="5728"/>
          <a:stretch>
            <a:fillRect/>
          </a:stretch>
        </p:blipFill>
        <p:spPr>
          <a:xfrm>
            <a:off x="1561379" y="1989699"/>
            <a:ext cx="6019800" cy="331065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2" name="Group 11"/>
          <p:cNvGrpSpPr/>
          <p:nvPr/>
        </p:nvGrpSpPr>
        <p:grpSpPr>
          <a:xfrm>
            <a:off x="-155690" y="-99012"/>
            <a:ext cx="9511798" cy="7024210"/>
            <a:chOff x="-155690" y="-99012"/>
            <a:chExt cx="9511798" cy="7024210"/>
          </a:xfrm>
        </p:grpSpPr>
        <p:grpSp>
          <p:nvGrpSpPr>
            <p:cNvPr id="11" name="Group 10"/>
            <p:cNvGrpSpPr/>
            <p:nvPr/>
          </p:nvGrpSpPr>
          <p:grpSpPr>
            <a:xfrm>
              <a:off x="78708" y="-99012"/>
              <a:ext cx="8924301" cy="6970667"/>
              <a:chOff x="-7325498" y="-4658546"/>
              <a:chExt cx="8924301" cy="6970667"/>
            </a:xfrm>
          </p:grpSpPr>
          <p:sp>
            <p:nvSpPr>
              <p:cNvPr id="5" name="Right Triangle 4"/>
              <p:cNvSpPr/>
              <p:nvPr/>
            </p:nvSpPr>
            <p:spPr>
              <a:xfrm rot="1440107">
                <a:off x="-7281374" y="1351914"/>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Isosceles Triangle 5"/>
              <p:cNvSpPr/>
              <p:nvPr/>
            </p:nvSpPr>
            <p:spPr>
              <a:xfrm rot="1945215">
                <a:off x="-6647777" y="-4617330"/>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Isosceles Triangle 6"/>
              <p:cNvSpPr/>
              <p:nvPr/>
            </p:nvSpPr>
            <p:spPr>
              <a:xfrm rot="3867000">
                <a:off x="-7132196" y="-4851848"/>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Triangle 7"/>
              <p:cNvSpPr/>
              <p:nvPr/>
            </p:nvSpPr>
            <p:spPr>
              <a:xfrm rot="20725757" flipH="1">
                <a:off x="575833" y="920981"/>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Isosceles Triangle 8"/>
              <p:cNvSpPr/>
              <p:nvPr/>
            </p:nvSpPr>
            <p:spPr>
              <a:xfrm rot="2208847" flipH="1" flipV="1">
                <a:off x="682416" y="-363842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p:cNvSpPr/>
              <p:nvPr/>
            </p:nvSpPr>
            <p:spPr>
              <a:xfrm flipH="1">
                <a:off x="922150" y="1932631"/>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ight Triangle 15"/>
            <p:cNvSpPr/>
            <p:nvPr/>
          </p:nvSpPr>
          <p:spPr>
            <a:xfrm rot="20725757" flipH="1">
              <a:off x="-155690" y="426116"/>
              <a:ext cx="938424" cy="1073302"/>
            </a:xfrm>
            <a:prstGeom prst="rtTriangl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Isosceles Triangle 16"/>
            <p:cNvSpPr/>
            <p:nvPr/>
          </p:nvSpPr>
          <p:spPr>
            <a:xfrm rot="2208847" flipH="1" flipV="1">
              <a:off x="531783" y="6090887"/>
              <a:ext cx="916387" cy="834311"/>
            </a:xfrm>
            <a:prstGeom prst="triangl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ight Triangle 17"/>
            <p:cNvSpPr/>
            <p:nvPr/>
          </p:nvSpPr>
          <p:spPr>
            <a:xfrm flipH="1">
              <a:off x="825944" y="683209"/>
              <a:ext cx="439163" cy="379490"/>
            </a:xfrm>
            <a:prstGeom prst="rtTriangl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p:cNvSpPr/>
            <p:nvPr/>
          </p:nvSpPr>
          <p:spPr>
            <a:xfrm rot="1440107">
              <a:off x="8555928" y="123468"/>
              <a:ext cx="800180" cy="811575"/>
            </a:xfrm>
            <a:prstGeom prst="rtTriangle">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Isosceles Triangle 19"/>
            <p:cNvSpPr/>
            <p:nvPr/>
          </p:nvSpPr>
          <p:spPr>
            <a:xfrm rot="1945215">
              <a:off x="7652419" y="-63929"/>
              <a:ext cx="1044222" cy="740633"/>
            </a:xfrm>
            <a:prstGeom prst="triangle">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Isosceles Triangle 20"/>
            <p:cNvSpPr/>
            <p:nvPr/>
          </p:nvSpPr>
          <p:spPr>
            <a:xfrm rot="3867000">
              <a:off x="7646815" y="5908080"/>
              <a:ext cx="585363" cy="971967"/>
            </a:xfrm>
            <a:prstGeom prst="triangle">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30265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258</TotalTime>
  <Words>459</Words>
  <Application>Microsoft Macintosh PowerPoint</Application>
  <PresentationFormat>On-screen Show (4:3)</PresentationFormat>
  <Paragraphs>6</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Inception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Chaggar</dc:creator>
  <cp:lastModifiedBy>G Chaggar</cp:lastModifiedBy>
  <cp:revision>14</cp:revision>
  <dcterms:created xsi:type="dcterms:W3CDTF">2014-11-20T19:27:06Z</dcterms:created>
  <dcterms:modified xsi:type="dcterms:W3CDTF">2014-11-21T23:25:03Z</dcterms:modified>
</cp:coreProperties>
</file>