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3DD"/>
    <a:srgbClr val="2CA2DD"/>
    <a:srgbClr val="2B6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D3922-3612-1C4B-96B2-634F7CE1C868}" type="datetimeFigureOut">
              <a:rPr lang="en-US" smtClean="0"/>
              <a:t>14-11-20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9CB5-CB14-E049-9C68-AF615C52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/>
          <p:cNvSpPr/>
          <p:nvPr/>
        </p:nvSpPr>
        <p:spPr>
          <a:xfrm>
            <a:off x="0" y="-911"/>
            <a:ext cx="9157655" cy="6845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47304" y="175544"/>
            <a:ext cx="9131679" cy="6606814"/>
            <a:chOff x="147304" y="175544"/>
            <a:chExt cx="9131679" cy="6606814"/>
          </a:xfrm>
        </p:grpSpPr>
        <p:sp>
          <p:nvSpPr>
            <p:cNvPr id="18" name="Right Triangle 17"/>
            <p:cNvSpPr/>
            <p:nvPr/>
          </p:nvSpPr>
          <p:spPr>
            <a:xfrm rot="1440107">
              <a:off x="21285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945215">
              <a:off x="19954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3867000">
              <a:off x="35439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rot="20725757" flipH="1">
              <a:off x="58688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2208847" flipH="1" flipV="1">
              <a:off x="72521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93319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440107">
              <a:off x="1819965" y="5836838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945215">
              <a:off x="1806658" y="5108442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3867000">
              <a:off x="1961509" y="4454715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rot="20725757" flipH="1">
              <a:off x="2193994" y="5391216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2208847" flipH="1" flipV="1">
              <a:off x="2332328" y="4738120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2540311" y="6402866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rot="1440107">
              <a:off x="3432969" y="583684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945215">
              <a:off x="3419662" y="510844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3867000">
              <a:off x="3574513" y="445471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20725757" flipH="1">
              <a:off x="3806998" y="5391218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208847" flipH="1" flipV="1">
              <a:off x="3945332" y="4738122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/>
            <p:cNvSpPr/>
            <p:nvPr/>
          </p:nvSpPr>
          <p:spPr>
            <a:xfrm flipH="1">
              <a:off x="4153315" y="6402868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440107">
              <a:off x="5040082" y="5836839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945215">
              <a:off x="5026775" y="5108443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3867000">
              <a:off x="5181626" y="4454716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Triangle 41"/>
            <p:cNvSpPr/>
            <p:nvPr/>
          </p:nvSpPr>
          <p:spPr>
            <a:xfrm rot="20725757" flipH="1">
              <a:off x="5414111" y="5391217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2208847" flipH="1" flipV="1">
              <a:off x="5552445" y="4738121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flipH="1">
              <a:off x="5760428" y="6402867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440107">
              <a:off x="199062" y="360221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1945215">
              <a:off x="185755" y="287381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3867000">
              <a:off x="340606" y="222008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20725757" flipH="1">
              <a:off x="573091" y="3156589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 rot="2208847" flipH="1" flipV="1">
              <a:off x="711425" y="2503493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flipH="1">
              <a:off x="919408" y="4168239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 rot="1440107">
              <a:off x="1806175" y="3602210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945215">
              <a:off x="1792868" y="2873814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 rot="3867000">
              <a:off x="1947719" y="222008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20725757" flipH="1">
              <a:off x="2180204" y="3156588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 rot="2208847" flipH="1" flipV="1">
              <a:off x="2318538" y="2503492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flipH="1">
              <a:off x="2526521" y="4168238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 rot="1440107">
              <a:off x="3419179" y="360221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1945215">
              <a:off x="3405872" y="287381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3867000">
              <a:off x="3560723" y="222008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20725757" flipH="1">
              <a:off x="3793208" y="315659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 rot="2208847" flipH="1" flipV="1">
              <a:off x="3931542" y="250349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Triangle 85"/>
            <p:cNvSpPr/>
            <p:nvPr/>
          </p:nvSpPr>
          <p:spPr>
            <a:xfrm flipH="1">
              <a:off x="4139525" y="416824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Triangle 86"/>
            <p:cNvSpPr/>
            <p:nvPr/>
          </p:nvSpPr>
          <p:spPr>
            <a:xfrm rot="1440107">
              <a:off x="5026292" y="360221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 rot="1945215">
              <a:off x="5012985" y="287381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rot="3867000">
              <a:off x="5167836" y="222008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Triangle 89"/>
            <p:cNvSpPr/>
            <p:nvPr/>
          </p:nvSpPr>
          <p:spPr>
            <a:xfrm rot="20725757" flipH="1">
              <a:off x="5400321" y="3156589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/>
            <p:cNvSpPr/>
            <p:nvPr/>
          </p:nvSpPr>
          <p:spPr>
            <a:xfrm rot="2208847" flipH="1" flipV="1">
              <a:off x="5538655" y="2503493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flipH="1">
              <a:off x="5746638" y="4168239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Triangle 92"/>
            <p:cNvSpPr/>
            <p:nvPr/>
          </p:nvSpPr>
          <p:spPr>
            <a:xfrm rot="1440107">
              <a:off x="20180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945215">
              <a:off x="18849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867000">
              <a:off x="34334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Triangle 95"/>
            <p:cNvSpPr/>
            <p:nvPr/>
          </p:nvSpPr>
          <p:spPr>
            <a:xfrm rot="20725757" flipH="1">
              <a:off x="57583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208847" flipH="1" flipV="1">
              <a:off x="71416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Triangle 97"/>
            <p:cNvSpPr/>
            <p:nvPr/>
          </p:nvSpPr>
          <p:spPr>
            <a:xfrm flipH="1">
              <a:off x="92215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Triangle 98"/>
            <p:cNvSpPr/>
            <p:nvPr/>
          </p:nvSpPr>
          <p:spPr>
            <a:xfrm rot="1440107">
              <a:off x="1808917" y="1366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945215">
              <a:off x="1795610" y="638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 rot="3867000">
              <a:off x="1950461" y="-1552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 rot="20725757" flipH="1">
              <a:off x="2182946" y="920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2208847" flipH="1" flipV="1">
              <a:off x="2321280" y="267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Triangle 103"/>
            <p:cNvSpPr/>
            <p:nvPr/>
          </p:nvSpPr>
          <p:spPr>
            <a:xfrm flipH="1">
              <a:off x="2529263" y="1932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Triangle 104"/>
            <p:cNvSpPr/>
            <p:nvPr/>
          </p:nvSpPr>
          <p:spPr>
            <a:xfrm rot="1440107">
              <a:off x="3421921" y="136660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/>
            <p:cNvSpPr/>
            <p:nvPr/>
          </p:nvSpPr>
          <p:spPr>
            <a:xfrm rot="1945215">
              <a:off x="3408614" y="63820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 rot="3867000">
              <a:off x="3563465" y="-1551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Triangle 107"/>
            <p:cNvSpPr/>
            <p:nvPr/>
          </p:nvSpPr>
          <p:spPr>
            <a:xfrm rot="20725757" flipH="1">
              <a:off x="3795950" y="92098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 rot="2208847" flipH="1" flipV="1">
              <a:off x="3934284" y="26788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Triangle 109"/>
            <p:cNvSpPr/>
            <p:nvPr/>
          </p:nvSpPr>
          <p:spPr>
            <a:xfrm flipH="1">
              <a:off x="4142267" y="193263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Triangle 110"/>
            <p:cNvSpPr/>
            <p:nvPr/>
          </p:nvSpPr>
          <p:spPr>
            <a:xfrm rot="1440107">
              <a:off x="5029034" y="136660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 rot="1945215">
              <a:off x="5015727" y="63820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 rot="3867000">
              <a:off x="5170578" y="-1552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Triangle 113"/>
            <p:cNvSpPr/>
            <p:nvPr/>
          </p:nvSpPr>
          <p:spPr>
            <a:xfrm rot="20725757" flipH="1">
              <a:off x="5403063" y="920981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 rot="2208847" flipH="1" flipV="1">
              <a:off x="5541397" y="267885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Triangle 115"/>
            <p:cNvSpPr/>
            <p:nvPr/>
          </p:nvSpPr>
          <p:spPr>
            <a:xfrm flipH="1">
              <a:off x="5749380" y="1932631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Triangle 140"/>
            <p:cNvSpPr/>
            <p:nvPr/>
          </p:nvSpPr>
          <p:spPr>
            <a:xfrm rot="1440107">
              <a:off x="6640955" y="5834602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 rot="1945215">
              <a:off x="6627648" y="5106206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3867000">
              <a:off x="6782499" y="4452479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ight Triangle 143"/>
            <p:cNvSpPr/>
            <p:nvPr/>
          </p:nvSpPr>
          <p:spPr>
            <a:xfrm rot="20725757" flipH="1">
              <a:off x="7014984" y="5388980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 rot="2208847" flipH="1" flipV="1">
              <a:off x="7153318" y="4735884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ight Triangle 145"/>
            <p:cNvSpPr/>
            <p:nvPr/>
          </p:nvSpPr>
          <p:spPr>
            <a:xfrm flipH="1">
              <a:off x="7361301" y="6400630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ight Triangle 146"/>
            <p:cNvSpPr/>
            <p:nvPr/>
          </p:nvSpPr>
          <p:spPr>
            <a:xfrm rot="1440107">
              <a:off x="8248068" y="5834601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 rot="1945215">
              <a:off x="8234761" y="5106205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148"/>
            <p:cNvSpPr/>
            <p:nvPr/>
          </p:nvSpPr>
          <p:spPr>
            <a:xfrm rot="3867000">
              <a:off x="8389612" y="445247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ight Triangle 164"/>
            <p:cNvSpPr/>
            <p:nvPr/>
          </p:nvSpPr>
          <p:spPr>
            <a:xfrm rot="1440107">
              <a:off x="6627165" y="3599974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 rot="1945215">
              <a:off x="6613858" y="2871578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166"/>
            <p:cNvSpPr/>
            <p:nvPr/>
          </p:nvSpPr>
          <p:spPr>
            <a:xfrm rot="3867000">
              <a:off x="6768709" y="2217851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ight Triangle 167"/>
            <p:cNvSpPr/>
            <p:nvPr/>
          </p:nvSpPr>
          <p:spPr>
            <a:xfrm rot="20725757" flipH="1">
              <a:off x="7001194" y="3154352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 rot="2208847" flipH="1" flipV="1">
              <a:off x="7139528" y="2501256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ight Triangle 169"/>
            <p:cNvSpPr/>
            <p:nvPr/>
          </p:nvSpPr>
          <p:spPr>
            <a:xfrm flipH="1">
              <a:off x="7347511" y="4166002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ight Triangle 170"/>
            <p:cNvSpPr/>
            <p:nvPr/>
          </p:nvSpPr>
          <p:spPr>
            <a:xfrm rot="1440107">
              <a:off x="8234278" y="3599973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Isosceles Triangle 171"/>
            <p:cNvSpPr/>
            <p:nvPr/>
          </p:nvSpPr>
          <p:spPr>
            <a:xfrm rot="1945215">
              <a:off x="8220971" y="2871577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/>
            <p:cNvSpPr/>
            <p:nvPr/>
          </p:nvSpPr>
          <p:spPr>
            <a:xfrm rot="3867000">
              <a:off x="8375822" y="2217850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ight Triangle 188"/>
            <p:cNvSpPr/>
            <p:nvPr/>
          </p:nvSpPr>
          <p:spPr>
            <a:xfrm rot="1440107">
              <a:off x="6629907" y="1364366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/>
            <p:cNvSpPr/>
            <p:nvPr/>
          </p:nvSpPr>
          <p:spPr>
            <a:xfrm rot="1945215">
              <a:off x="6616600" y="635970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/>
            <p:cNvSpPr/>
            <p:nvPr/>
          </p:nvSpPr>
          <p:spPr>
            <a:xfrm rot="3867000">
              <a:off x="6771451" y="-17757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ight Triangle 191"/>
            <p:cNvSpPr/>
            <p:nvPr/>
          </p:nvSpPr>
          <p:spPr>
            <a:xfrm rot="20725757" flipH="1">
              <a:off x="7003936" y="918744"/>
              <a:ext cx="938424" cy="1073302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/>
            <p:cNvSpPr/>
            <p:nvPr/>
          </p:nvSpPr>
          <p:spPr>
            <a:xfrm rot="2208847" flipH="1" flipV="1">
              <a:off x="7142270" y="265648"/>
              <a:ext cx="916387" cy="8343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Triangle 193"/>
            <p:cNvSpPr/>
            <p:nvPr/>
          </p:nvSpPr>
          <p:spPr>
            <a:xfrm flipH="1">
              <a:off x="7350253" y="1930394"/>
              <a:ext cx="439163" cy="37949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Triangle 194"/>
            <p:cNvSpPr/>
            <p:nvPr/>
          </p:nvSpPr>
          <p:spPr>
            <a:xfrm rot="1440107">
              <a:off x="8237020" y="1364365"/>
              <a:ext cx="800180" cy="811575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Isosceles Triangle 195"/>
            <p:cNvSpPr/>
            <p:nvPr/>
          </p:nvSpPr>
          <p:spPr>
            <a:xfrm rot="1945215">
              <a:off x="8223713" y="635969"/>
              <a:ext cx="1044222" cy="740633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/>
            <p:cNvSpPr/>
            <p:nvPr/>
          </p:nvSpPr>
          <p:spPr>
            <a:xfrm rot="3867000">
              <a:off x="8378564" y="-17758"/>
              <a:ext cx="585363" cy="971967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2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Chaggar</dc:creator>
  <cp:lastModifiedBy>G Chaggar</cp:lastModifiedBy>
  <cp:revision>6</cp:revision>
  <dcterms:created xsi:type="dcterms:W3CDTF">2014-11-20T19:27:06Z</dcterms:created>
  <dcterms:modified xsi:type="dcterms:W3CDTF">2014-11-20T20:18:16Z</dcterms:modified>
</cp:coreProperties>
</file>