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  <p:sldId id="331" r:id="rId22"/>
    <p:sldId id="273" r:id="rId23"/>
    <p:sldId id="274" r:id="rId24"/>
    <p:sldId id="275" r:id="rId25"/>
    <p:sldId id="325" r:id="rId26"/>
    <p:sldId id="326" r:id="rId27"/>
    <p:sldId id="327" r:id="rId28"/>
    <p:sldId id="308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330" r:id="rId38"/>
    <p:sldId id="328" r:id="rId39"/>
    <p:sldId id="329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310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2" r:id="rId57"/>
    <p:sldId id="300" r:id="rId58"/>
    <p:sldId id="301" r:id="rId59"/>
    <p:sldId id="305" r:id="rId60"/>
    <p:sldId id="306" r:id="rId61"/>
    <p:sldId id="307" r:id="rId62"/>
    <p:sldId id="303" r:id="rId63"/>
    <p:sldId id="315" r:id="rId64"/>
    <p:sldId id="313" r:id="rId65"/>
    <p:sldId id="309" r:id="rId66"/>
    <p:sldId id="312" r:id="rId67"/>
    <p:sldId id="314" r:id="rId68"/>
    <p:sldId id="311" r:id="rId69"/>
    <p:sldId id="316" r:id="rId70"/>
    <p:sldId id="317" r:id="rId71"/>
    <p:sldId id="318" r:id="rId72"/>
    <p:sldId id="319" r:id="rId73"/>
    <p:sldId id="320" r:id="rId74"/>
    <p:sldId id="322" r:id="rId75"/>
    <p:sldId id="323" r:id="rId76"/>
    <p:sldId id="332" r:id="rId77"/>
    <p:sldId id="324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Yoblick" userId="91a8378d-dca4-4b95-8a70-52fea3f6886e" providerId="ADAL" clId="{0A9F190F-3A68-4BF1-B40D-C197C022B920}"/>
    <pc:docChg chg="custSel addSld modSld">
      <pc:chgData name="Adam Yoblick" userId="91a8378d-dca4-4b95-8a70-52fea3f6886e" providerId="ADAL" clId="{0A9F190F-3A68-4BF1-B40D-C197C022B920}" dt="2017-09-01T22:17:29.006" v="183" actId="1076"/>
      <pc:docMkLst>
        <pc:docMk/>
      </pc:docMkLst>
      <pc:sldChg chg="addSp modSp add modAnim">
        <pc:chgData name="Adam Yoblick" userId="91a8378d-dca4-4b95-8a70-52fea3f6886e" providerId="ADAL" clId="{0A9F190F-3A68-4BF1-B40D-C197C022B920}" dt="2017-09-01T22:17:29.006" v="183" actId="1076"/>
        <pc:sldMkLst>
          <pc:docMk/>
          <pc:sldMk cId="1212676011" sldId="331"/>
        </pc:sldMkLst>
        <pc:spChg chg="mod">
          <ac:chgData name="Adam Yoblick" userId="91a8378d-dca4-4b95-8a70-52fea3f6886e" providerId="ADAL" clId="{0A9F190F-3A68-4BF1-B40D-C197C022B920}" dt="2017-09-01T22:14:51.476" v="36" actId="20577"/>
          <ac:spMkLst>
            <pc:docMk/>
            <pc:sldMk cId="1212676011" sldId="331"/>
            <ac:spMk id="2" creationId="{2ED620BF-0745-46A2-9A17-1F7ECFF533C9}"/>
          </ac:spMkLst>
        </pc:spChg>
        <pc:spChg chg="mod">
          <ac:chgData name="Adam Yoblick" userId="91a8378d-dca4-4b95-8a70-52fea3f6886e" providerId="ADAL" clId="{0A9F190F-3A68-4BF1-B40D-C197C022B920}" dt="2017-09-01T22:16:10.601" v="170" actId="115"/>
          <ac:spMkLst>
            <pc:docMk/>
            <pc:sldMk cId="1212676011" sldId="331"/>
            <ac:spMk id="3" creationId="{88323992-E86B-4D73-A384-EA142236ECA8}"/>
          </ac:spMkLst>
        </pc:spChg>
        <pc:picChg chg="add mod">
          <ac:chgData name="Adam Yoblick" userId="91a8378d-dca4-4b95-8a70-52fea3f6886e" providerId="ADAL" clId="{0A9F190F-3A68-4BF1-B40D-C197C022B920}" dt="2017-09-01T22:17:23.564" v="181" actId="1076"/>
          <ac:picMkLst>
            <pc:docMk/>
            <pc:sldMk cId="1212676011" sldId="331"/>
            <ac:picMk id="4" creationId="{587A18E8-6997-4594-A697-DA53092390E5}"/>
          </ac:picMkLst>
        </pc:picChg>
        <pc:picChg chg="add mod">
          <ac:chgData name="Adam Yoblick" userId="91a8378d-dca4-4b95-8a70-52fea3f6886e" providerId="ADAL" clId="{0A9F190F-3A68-4BF1-B40D-C197C022B920}" dt="2017-09-01T22:17:27.159" v="182" actId="1076"/>
          <ac:picMkLst>
            <pc:docMk/>
            <pc:sldMk cId="1212676011" sldId="331"/>
            <ac:picMk id="5" creationId="{6D166D81-EBB6-436D-A718-BD71F41470FE}"/>
          </ac:picMkLst>
        </pc:picChg>
        <pc:picChg chg="add mod">
          <ac:chgData name="Adam Yoblick" userId="91a8378d-dca4-4b95-8a70-52fea3f6886e" providerId="ADAL" clId="{0A9F190F-3A68-4BF1-B40D-C197C022B920}" dt="2017-09-01T22:17:29.006" v="183" actId="1076"/>
          <ac:picMkLst>
            <pc:docMk/>
            <pc:sldMk cId="1212676011" sldId="331"/>
            <ac:picMk id="6" creationId="{B59EE719-0C45-460F-854B-0F8F0C91AC78}"/>
          </ac:picMkLst>
        </pc:picChg>
      </pc:sldChg>
    </pc:docChg>
  </pc:docChgLst>
  <pc:docChgLst>
    <pc:chgData name="Adam Yoblick" userId="10033FFF8544A379@LIVE.COM" providerId="AD" clId="Web-{24C80D47-33A4-4420-A716-11F27F6FCD51}"/>
    <pc:docChg chg="addSld modSld">
      <pc:chgData name="Adam Yoblick" userId="10033FFF8544A379@LIVE.COM" providerId="AD" clId="Web-{24C80D47-33A4-4420-A716-11F27F6FCD51}" dt="2018-03-08T19:26:29.234" v="47"/>
      <pc:docMkLst>
        <pc:docMk/>
      </pc:docMkLst>
      <pc:sldChg chg="modSp">
        <pc:chgData name="Adam Yoblick" userId="10033FFF8544A379@LIVE.COM" providerId="AD" clId="Web-{24C80D47-33A4-4420-A716-11F27F6FCD51}" dt="2018-03-08T19:25:28.641" v="10"/>
        <pc:sldMkLst>
          <pc:docMk/>
          <pc:sldMk cId="596703660" sldId="257"/>
        </pc:sldMkLst>
        <pc:spChg chg="mod">
          <ac:chgData name="Adam Yoblick" userId="10033FFF8544A379@LIVE.COM" providerId="AD" clId="Web-{24C80D47-33A4-4420-A716-11F27F6FCD51}" dt="2018-03-08T19:25:28.641" v="10"/>
          <ac:spMkLst>
            <pc:docMk/>
            <pc:sldMk cId="596703660" sldId="257"/>
            <ac:spMk id="3" creationId="{B5BBC643-0566-4A62-9BC2-8BFF285425E6}"/>
          </ac:spMkLst>
        </pc:spChg>
      </pc:sldChg>
      <pc:sldChg chg="modSp new addAnim modAnim">
        <pc:chgData name="Adam Yoblick" userId="10033FFF8544A379@LIVE.COM" providerId="AD" clId="Web-{24C80D47-33A4-4420-A716-11F27F6FCD51}" dt="2018-03-08T19:26:29.234" v="47"/>
        <pc:sldMkLst>
          <pc:docMk/>
          <pc:sldMk cId="1702306456" sldId="332"/>
        </pc:sldMkLst>
        <pc:spChg chg="mod">
          <ac:chgData name="Adam Yoblick" userId="10033FFF8544A379@LIVE.COM" providerId="AD" clId="Web-{24C80D47-33A4-4420-A716-11F27F6FCD51}" dt="2018-03-08T19:25:46.234" v="15"/>
          <ac:spMkLst>
            <pc:docMk/>
            <pc:sldMk cId="1702306456" sldId="332"/>
            <ac:spMk id="2" creationId="{767EAEA1-4D50-427A-BE04-9E74FE6826C8}"/>
          </ac:spMkLst>
        </pc:spChg>
        <pc:spChg chg="mod">
          <ac:chgData name="Adam Yoblick" userId="10033FFF8544A379@LIVE.COM" providerId="AD" clId="Web-{24C80D47-33A4-4420-A716-11F27F6FCD51}" dt="2018-03-08T19:26:16.343" v="44"/>
          <ac:spMkLst>
            <pc:docMk/>
            <pc:sldMk cId="1702306456" sldId="332"/>
            <ac:spMk id="3" creationId="{580216CF-EE5C-4EA4-BB7C-6F367A9DEEBC}"/>
          </ac:spMkLst>
        </pc:spChg>
      </pc:sldChg>
    </pc:docChg>
  </pc:docChgLst>
  <pc:docChgLst>
    <pc:chgData name="Adam Yoblick" userId="91a8378d-dca4-4b95-8a70-52fea3f6886e" providerId="ADAL" clId="{38576FD5-4759-4668-9767-441BF9E56933}"/>
    <pc:docChg chg="undo redo custSel addSld delSld modSld sldOrd">
      <pc:chgData name="Adam Yoblick" userId="91a8378d-dca4-4b95-8a70-52fea3f6886e" providerId="ADAL" clId="{38576FD5-4759-4668-9767-441BF9E56933}" dt="2017-07-06T21:46:07.388" v="24694" actId="15"/>
      <pc:docMkLst>
        <pc:docMk/>
      </pc:docMkLst>
      <pc:sldChg chg="modSp">
        <pc:chgData name="Adam Yoblick" userId="91a8378d-dca4-4b95-8a70-52fea3f6886e" providerId="ADAL" clId="{38576FD5-4759-4668-9767-441BF9E56933}" dt="2017-06-23T17:08:21.689" v="943" actId="14100"/>
        <pc:sldMkLst>
          <pc:docMk/>
          <pc:sldMk cId="2438086364" sldId="256"/>
        </pc:sldMkLst>
        <pc:spChg chg="mod">
          <ac:chgData name="Adam Yoblick" userId="91a8378d-dca4-4b95-8a70-52fea3f6886e" providerId="ADAL" clId="{38576FD5-4759-4668-9767-441BF9E56933}" dt="2017-06-23T17:08:21.689" v="943" actId="14100"/>
          <ac:spMkLst>
            <pc:docMk/>
            <pc:sldMk cId="2438086364" sldId="256"/>
            <ac:spMk id="2" creationId="{77F15A2D-61C0-4CCF-9066-005903BA44C8}"/>
          </ac:spMkLst>
        </pc:spChg>
      </pc:sldChg>
      <pc:sldChg chg="modSp modAnim">
        <pc:chgData name="Adam Yoblick" userId="91a8378d-dca4-4b95-8a70-52fea3f6886e" providerId="ADAL" clId="{38576FD5-4759-4668-9767-441BF9E56933}" dt="2017-06-26T19:56:28.211" v="22697" actId="15"/>
        <pc:sldMkLst>
          <pc:docMk/>
          <pc:sldMk cId="596703660" sldId="257"/>
        </pc:sldMkLst>
        <pc:spChg chg="mod">
          <ac:chgData name="Adam Yoblick" userId="91a8378d-dca4-4b95-8a70-52fea3f6886e" providerId="ADAL" clId="{38576FD5-4759-4668-9767-441BF9E56933}" dt="2017-06-24T01:20:19.123" v="14517" actId="6549"/>
          <ac:spMkLst>
            <pc:docMk/>
            <pc:sldMk cId="596703660" sldId="257"/>
            <ac:spMk id="3" creationId="{B5BBC643-0566-4A62-9BC2-8BFF285425E6}"/>
          </ac:spMkLst>
        </pc:spChg>
      </pc:sldChg>
      <pc:sldChg chg="modSp modAnim">
        <pc:chgData name="Adam Yoblick" userId="91a8378d-dca4-4b95-8a70-52fea3f6886e" providerId="ADAL" clId="{38576FD5-4759-4668-9767-441BF9E56933}" dt="2017-06-26T19:56:25.985" v="22696" actId="15"/>
        <pc:sldMkLst>
          <pc:docMk/>
          <pc:sldMk cId="3443035707" sldId="258"/>
        </pc:sldMkLst>
        <pc:spChg chg="mod">
          <ac:chgData name="Adam Yoblick" userId="91a8378d-dca4-4b95-8a70-52fea3f6886e" providerId="ADAL" clId="{38576FD5-4759-4668-9767-441BF9E56933}" dt="2017-06-23T17:02:16.753" v="823" actId="20577"/>
          <ac:spMkLst>
            <pc:docMk/>
            <pc:sldMk cId="3443035707" sldId="258"/>
            <ac:spMk id="3" creationId="{BADA9898-6778-476A-9248-A12D90CEDC39}"/>
          </ac:spMkLst>
        </pc:spChg>
      </pc:sldChg>
      <pc:sldChg chg="modSp add modAnim">
        <pc:chgData name="Adam Yoblick" userId="91a8378d-dca4-4b95-8a70-52fea3f6886e" providerId="ADAL" clId="{38576FD5-4759-4668-9767-441BF9E56933}" dt="2017-06-26T19:56:30.700" v="22698" actId="15"/>
        <pc:sldMkLst>
          <pc:docMk/>
          <pc:sldMk cId="536117226" sldId="259"/>
        </pc:sldMkLst>
        <pc:spChg chg="mod">
          <ac:chgData name="Adam Yoblick" userId="91a8378d-dca4-4b95-8a70-52fea3f6886e" providerId="ADAL" clId="{38576FD5-4759-4668-9767-441BF9E56933}" dt="2017-06-23T01:24:26.663" v="22" actId="20577"/>
          <ac:spMkLst>
            <pc:docMk/>
            <pc:sldMk cId="536117226" sldId="259"/>
            <ac:spMk id="2" creationId="{42EE8455-8EF9-4E81-B1B4-A374C7CFB2D5}"/>
          </ac:spMkLst>
        </pc:spChg>
        <pc:spChg chg="mod">
          <ac:chgData name="Adam Yoblick" userId="91a8378d-dca4-4b95-8a70-52fea3f6886e" providerId="ADAL" clId="{38576FD5-4759-4668-9767-441BF9E56933}" dt="2017-06-23T17:01:31.414" v="714" actId="20577"/>
          <ac:spMkLst>
            <pc:docMk/>
            <pc:sldMk cId="536117226" sldId="259"/>
            <ac:spMk id="3" creationId="{E1746D6F-E82F-4CCC-A303-1A86FE26FF29}"/>
          </ac:spMkLst>
        </pc:spChg>
      </pc:sldChg>
      <pc:sldChg chg="modSp add modAnim">
        <pc:chgData name="Adam Yoblick" userId="91a8378d-dca4-4b95-8a70-52fea3f6886e" providerId="ADAL" clId="{38576FD5-4759-4668-9767-441BF9E56933}" dt="2017-06-26T19:56:32.859" v="22699" actId="15"/>
        <pc:sldMkLst>
          <pc:docMk/>
          <pc:sldMk cId="1561157965" sldId="260"/>
        </pc:sldMkLst>
        <pc:spChg chg="mod">
          <ac:chgData name="Adam Yoblick" userId="91a8378d-dca4-4b95-8a70-52fea3f6886e" providerId="ADAL" clId="{38576FD5-4759-4668-9767-441BF9E56933}" dt="2017-06-23T01:30:44.778" v="471" actId="20577"/>
          <ac:spMkLst>
            <pc:docMk/>
            <pc:sldMk cId="1561157965" sldId="260"/>
            <ac:spMk id="2" creationId="{CCE85AB5-53CA-4400-8CF9-60E763780F53}"/>
          </ac:spMkLst>
        </pc:spChg>
        <pc:spChg chg="mod">
          <ac:chgData name="Adam Yoblick" userId="91a8378d-dca4-4b95-8a70-52fea3f6886e" providerId="ADAL" clId="{38576FD5-4759-4668-9767-441BF9E56933}" dt="2017-06-23T01:31:15.643" v="579" actId="20577"/>
          <ac:spMkLst>
            <pc:docMk/>
            <pc:sldMk cId="1561157965" sldId="260"/>
            <ac:spMk id="3" creationId="{66A73BEA-024C-445A-BEAD-BDF5EF5DB4B6}"/>
          </ac:spMkLst>
        </pc:spChg>
      </pc:sldChg>
      <pc:sldChg chg="modSp add modAnim">
        <pc:chgData name="Adam Yoblick" userId="91a8378d-dca4-4b95-8a70-52fea3f6886e" providerId="ADAL" clId="{38576FD5-4759-4668-9767-441BF9E56933}" dt="2017-06-26T19:56:36.405" v="22700" actId="15"/>
        <pc:sldMkLst>
          <pc:docMk/>
          <pc:sldMk cId="2506662524" sldId="261"/>
        </pc:sldMkLst>
        <pc:spChg chg="mod">
          <ac:chgData name="Adam Yoblick" userId="91a8378d-dca4-4b95-8a70-52fea3f6886e" providerId="ADAL" clId="{38576FD5-4759-4668-9767-441BF9E56933}" dt="2017-06-23T01:31:31.754" v="594" actId="20577"/>
          <ac:spMkLst>
            <pc:docMk/>
            <pc:sldMk cId="2506662524" sldId="261"/>
            <ac:spMk id="2" creationId="{BF12CF74-5F72-4505-99CE-F0C5CAC1889D}"/>
          </ac:spMkLst>
        </pc:spChg>
        <pc:spChg chg="mod">
          <ac:chgData name="Adam Yoblick" userId="91a8378d-dca4-4b95-8a70-52fea3f6886e" providerId="ADAL" clId="{38576FD5-4759-4668-9767-441BF9E56933}" dt="2017-06-23T17:15:56.233" v="1518" actId="20577"/>
          <ac:spMkLst>
            <pc:docMk/>
            <pc:sldMk cId="2506662524" sldId="261"/>
            <ac:spMk id="3" creationId="{466377DB-9032-414B-AF70-068BA9C402C3}"/>
          </ac:spMkLst>
        </pc:spChg>
      </pc:sldChg>
      <pc:sldChg chg="modSp add modAnim">
        <pc:chgData name="Adam Yoblick" userId="91a8378d-dca4-4b95-8a70-52fea3f6886e" providerId="ADAL" clId="{38576FD5-4759-4668-9767-441BF9E56933}" dt="2017-06-26T19:56:38.575" v="22701" actId="15"/>
        <pc:sldMkLst>
          <pc:docMk/>
          <pc:sldMk cId="3822932608" sldId="262"/>
        </pc:sldMkLst>
        <pc:spChg chg="mod">
          <ac:chgData name="Adam Yoblick" userId="91a8378d-dca4-4b95-8a70-52fea3f6886e" providerId="ADAL" clId="{38576FD5-4759-4668-9767-441BF9E56933}" dt="2017-06-23T17:09:34.689" v="1046" actId="20577"/>
          <ac:spMkLst>
            <pc:docMk/>
            <pc:sldMk cId="3822932608" sldId="262"/>
            <ac:spMk id="2" creationId="{6BC4D08A-A6BC-407D-BD33-A10A01AF6FB6}"/>
          </ac:spMkLst>
        </pc:spChg>
        <pc:spChg chg="mod">
          <ac:chgData name="Adam Yoblick" userId="91a8378d-dca4-4b95-8a70-52fea3f6886e" providerId="ADAL" clId="{38576FD5-4759-4668-9767-441BF9E56933}" dt="2017-06-23T17:17:31.330" v="1550" actId="115"/>
          <ac:spMkLst>
            <pc:docMk/>
            <pc:sldMk cId="3822932608" sldId="262"/>
            <ac:spMk id="3" creationId="{9D9D80B9-0EB5-4C6F-99BE-48BB8FE03134}"/>
          </ac:spMkLst>
        </pc:spChg>
      </pc:sldChg>
      <pc:sldChg chg="modSp add modAnim">
        <pc:chgData name="Adam Yoblick" userId="91a8378d-dca4-4b95-8a70-52fea3f6886e" providerId="ADAL" clId="{38576FD5-4759-4668-9767-441BF9E56933}" dt="2017-06-26T19:56:40.356" v="22702" actId="15"/>
        <pc:sldMkLst>
          <pc:docMk/>
          <pc:sldMk cId="2164041603" sldId="263"/>
        </pc:sldMkLst>
        <pc:spChg chg="mod">
          <ac:chgData name="Adam Yoblick" userId="91a8378d-dca4-4b95-8a70-52fea3f6886e" providerId="ADAL" clId="{38576FD5-4759-4668-9767-441BF9E56933}" dt="2017-06-23T17:19:32.170" v="1769" actId="20577"/>
          <ac:spMkLst>
            <pc:docMk/>
            <pc:sldMk cId="2164041603" sldId="263"/>
            <ac:spMk id="2" creationId="{F8EE1AB3-821A-44C6-B081-FBC5BDB5D97E}"/>
          </ac:spMkLst>
        </pc:spChg>
        <pc:spChg chg="mod">
          <ac:chgData name="Adam Yoblick" userId="91a8378d-dca4-4b95-8a70-52fea3f6886e" providerId="ADAL" clId="{38576FD5-4759-4668-9767-441BF9E56933}" dt="2017-06-23T17:20:19.578" v="2011" actId="20577"/>
          <ac:spMkLst>
            <pc:docMk/>
            <pc:sldMk cId="2164041603" sldId="263"/>
            <ac:spMk id="3" creationId="{2505C799-767C-4AC2-A54B-D062FEEFFA06}"/>
          </ac:spMkLst>
        </pc:spChg>
      </pc:sldChg>
      <pc:sldChg chg="addSp delSp modSp add modAnim">
        <pc:chgData name="Adam Yoblick" userId="91a8378d-dca4-4b95-8a70-52fea3f6886e" providerId="ADAL" clId="{38576FD5-4759-4668-9767-441BF9E56933}" dt="2017-06-26T19:56:48.370" v="22704" actId="15"/>
        <pc:sldMkLst>
          <pc:docMk/>
          <pc:sldMk cId="2229223609" sldId="264"/>
        </pc:sldMkLst>
        <pc:spChg chg="mod">
          <ac:chgData name="Adam Yoblick" userId="91a8378d-dca4-4b95-8a70-52fea3f6886e" providerId="ADAL" clId="{38576FD5-4759-4668-9767-441BF9E56933}" dt="2017-06-23T17:40:24.760" v="3929" actId="20577"/>
          <ac:spMkLst>
            <pc:docMk/>
            <pc:sldMk cId="2229223609" sldId="264"/>
            <ac:spMk id="2" creationId="{91CD868B-49A5-475C-86A1-24C1DEDC15A9}"/>
          </ac:spMkLst>
        </pc:spChg>
        <pc:spChg chg="del">
          <ac:chgData name="Adam Yoblick" userId="91a8378d-dca4-4b95-8a70-52fea3f6886e" providerId="ADAL" clId="{38576FD5-4759-4668-9767-441BF9E56933}" dt="2017-06-23T17:20:35.281" v="2044" actId="478"/>
          <ac:spMkLst>
            <pc:docMk/>
            <pc:sldMk cId="2229223609" sldId="264"/>
            <ac:spMk id="3" creationId="{9DD105AE-48C5-4E7E-85E7-AFD75051DD69}"/>
          </ac:spMkLst>
        </pc:spChg>
        <pc:picChg chg="add mod">
          <ac:chgData name="Adam Yoblick" userId="91a8378d-dca4-4b95-8a70-52fea3f6886e" providerId="ADAL" clId="{38576FD5-4759-4668-9767-441BF9E56933}" dt="2017-06-23T17:21:28.527" v="2049" actId="1076"/>
          <ac:picMkLst>
            <pc:docMk/>
            <pc:sldMk cId="2229223609" sldId="264"/>
            <ac:picMk id="4" creationId="{8569EE58-8B0F-4C99-8535-A341E37F6CCA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6:56.643" v="22708" actId="15"/>
        <pc:sldMkLst>
          <pc:docMk/>
          <pc:sldMk cId="963259960" sldId="265"/>
        </pc:sldMkLst>
        <pc:spChg chg="mod">
          <ac:chgData name="Adam Yoblick" userId="91a8378d-dca4-4b95-8a70-52fea3f6886e" providerId="ADAL" clId="{38576FD5-4759-4668-9767-441BF9E56933}" dt="2017-06-23T17:40:29.392" v="3933" actId="20577"/>
          <ac:spMkLst>
            <pc:docMk/>
            <pc:sldMk cId="963259960" sldId="265"/>
            <ac:spMk id="2" creationId="{03CD36BE-C990-45D2-9944-B053A445EA5D}"/>
          </ac:spMkLst>
        </pc:spChg>
        <pc:spChg chg="mod">
          <ac:chgData name="Adam Yoblick" userId="91a8378d-dca4-4b95-8a70-52fea3f6886e" providerId="ADAL" clId="{38576FD5-4759-4668-9767-441BF9E56933}" dt="2017-06-23T17:25:22.691" v="2478" actId="20577"/>
          <ac:spMkLst>
            <pc:docMk/>
            <pc:sldMk cId="963259960" sldId="265"/>
            <ac:spMk id="3" creationId="{7BB6249D-9BC7-4BA9-BCBF-C8E662262046}"/>
          </ac:spMkLst>
        </pc:spChg>
        <pc:picChg chg="add mod">
          <ac:chgData name="Adam Yoblick" userId="91a8378d-dca4-4b95-8a70-52fea3f6886e" providerId="ADAL" clId="{38576FD5-4759-4668-9767-441BF9E56933}" dt="2017-06-23T17:25:54.263" v="2483" actId="1076"/>
          <ac:picMkLst>
            <pc:docMk/>
            <pc:sldMk cId="963259960" sldId="265"/>
            <ac:picMk id="4" creationId="{80D0A99D-4473-4088-A38D-CF0AD84A116B}"/>
          </ac:picMkLst>
        </pc:picChg>
        <pc:picChg chg="add mod">
          <ac:chgData name="Adam Yoblick" userId="91a8378d-dca4-4b95-8a70-52fea3f6886e" providerId="ADAL" clId="{38576FD5-4759-4668-9767-441BF9E56933}" dt="2017-06-23T17:25:57.960" v="2484" actId="1076"/>
          <ac:picMkLst>
            <pc:docMk/>
            <pc:sldMk cId="963259960" sldId="265"/>
            <ac:picMk id="5" creationId="{49D2A0AF-157A-4EB1-B154-B255B9367E2F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7:01.044" v="22710" actId="15"/>
        <pc:sldMkLst>
          <pc:docMk/>
          <pc:sldMk cId="3378417683" sldId="266"/>
        </pc:sldMkLst>
        <pc:spChg chg="mod">
          <ac:chgData name="Adam Yoblick" userId="91a8378d-dca4-4b95-8a70-52fea3f6886e" providerId="ADAL" clId="{38576FD5-4759-4668-9767-441BF9E56933}" dt="2017-06-23T17:35:52.732" v="3433" actId="20577"/>
          <ac:spMkLst>
            <pc:docMk/>
            <pc:sldMk cId="3378417683" sldId="266"/>
            <ac:spMk id="2" creationId="{4B48BDD3-FBFF-49C7-A817-547279A7241A}"/>
          </ac:spMkLst>
        </pc:spChg>
        <pc:spChg chg="mod">
          <ac:chgData name="Adam Yoblick" userId="91a8378d-dca4-4b95-8a70-52fea3f6886e" providerId="ADAL" clId="{38576FD5-4759-4668-9767-441BF9E56933}" dt="2017-06-23T17:37:31.560" v="3682" actId="20577"/>
          <ac:spMkLst>
            <pc:docMk/>
            <pc:sldMk cId="3378417683" sldId="266"/>
            <ac:spMk id="3" creationId="{4A764C48-91F7-41E1-8345-BF85EFB576CE}"/>
          </ac:spMkLst>
        </pc:spChg>
        <pc:picChg chg="add del mod">
          <ac:chgData name="Adam Yoblick" userId="91a8378d-dca4-4b95-8a70-52fea3f6886e" providerId="ADAL" clId="{38576FD5-4759-4668-9767-441BF9E56933}" dt="2017-06-23T17:27:54.273" v="2591" actId="478"/>
          <ac:picMkLst>
            <pc:docMk/>
            <pc:sldMk cId="3378417683" sldId="266"/>
            <ac:picMk id="4" creationId="{1B582EC2-8818-4880-BDA8-A866A8251734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7:10.332" v="22714" actId="15"/>
        <pc:sldMkLst>
          <pc:docMk/>
          <pc:sldMk cId="2785381534" sldId="267"/>
        </pc:sldMkLst>
        <pc:spChg chg="mod">
          <ac:chgData name="Adam Yoblick" userId="91a8378d-dca4-4b95-8a70-52fea3f6886e" providerId="ADAL" clId="{38576FD5-4759-4668-9767-441BF9E56933}" dt="2017-06-23T17:33:21.564" v="3211" actId="20577"/>
          <ac:spMkLst>
            <pc:docMk/>
            <pc:sldMk cId="2785381534" sldId="267"/>
            <ac:spMk id="2" creationId="{D54A782E-4E58-4A99-9958-F62C50CA9EE8}"/>
          </ac:spMkLst>
        </pc:spChg>
        <pc:spChg chg="mod">
          <ac:chgData name="Adam Yoblick" userId="91a8378d-dca4-4b95-8a70-52fea3f6886e" providerId="ADAL" clId="{38576FD5-4759-4668-9767-441BF9E56933}" dt="2017-06-23T21:48:36.619" v="8018" actId="20577"/>
          <ac:spMkLst>
            <pc:docMk/>
            <pc:sldMk cId="2785381534" sldId="267"/>
            <ac:spMk id="3" creationId="{9C466B18-E44B-4EB3-80E9-128285370D5C}"/>
          </ac:spMkLst>
        </pc:spChg>
        <pc:picChg chg="add del">
          <ac:chgData name="Adam Yoblick" userId="91a8378d-dca4-4b95-8a70-52fea3f6886e" providerId="ADAL" clId="{38576FD5-4759-4668-9767-441BF9E56933}" dt="2017-06-23T17:32:33.768" v="3157" actId="478"/>
          <ac:picMkLst>
            <pc:docMk/>
            <pc:sldMk cId="2785381534" sldId="267"/>
            <ac:picMk id="4" creationId="{9DB42AE3-9F78-476B-9E8A-EDD9781A06C3}"/>
          </ac:picMkLst>
        </pc:picChg>
        <pc:picChg chg="add mod">
          <ac:chgData name="Adam Yoblick" userId="91a8378d-dca4-4b95-8a70-52fea3f6886e" providerId="ADAL" clId="{38576FD5-4759-4668-9767-441BF9E56933}" dt="2017-06-23T17:46:06.393" v="4160" actId="1076"/>
          <ac:picMkLst>
            <pc:docMk/>
            <pc:sldMk cId="2785381534" sldId="267"/>
            <ac:picMk id="5" creationId="{B1047187-85A4-49A8-8A38-836B7CA86220}"/>
          </ac:picMkLst>
        </pc:picChg>
      </pc:sldChg>
      <pc:sldChg chg="modSp add ord modAnim">
        <pc:chgData name="Adam Yoblick" userId="91a8378d-dca4-4b95-8a70-52fea3f6886e" providerId="ADAL" clId="{38576FD5-4759-4668-9767-441BF9E56933}" dt="2017-06-26T19:56:59.164" v="22709" actId="15"/>
        <pc:sldMkLst>
          <pc:docMk/>
          <pc:sldMk cId="816096530" sldId="268"/>
        </pc:sldMkLst>
        <pc:spChg chg="mod">
          <ac:chgData name="Adam Yoblick" userId="91a8378d-dca4-4b95-8a70-52fea3f6886e" providerId="ADAL" clId="{38576FD5-4759-4668-9767-441BF9E56933}" dt="2017-06-23T17:35:46.168" v="3408" actId="20577"/>
          <ac:spMkLst>
            <pc:docMk/>
            <pc:sldMk cId="816096530" sldId="268"/>
            <ac:spMk id="2" creationId="{4B48BDD3-FBFF-49C7-A817-547279A7241A}"/>
          </ac:spMkLst>
        </pc:spChg>
        <pc:spChg chg="mod">
          <ac:chgData name="Adam Yoblick" userId="91a8378d-dca4-4b95-8a70-52fea3f6886e" providerId="ADAL" clId="{38576FD5-4759-4668-9767-441BF9E56933}" dt="2017-06-23T17:35:23.913" v="3364" actId="20577"/>
          <ac:spMkLst>
            <pc:docMk/>
            <pc:sldMk cId="816096530" sldId="268"/>
            <ac:spMk id="3" creationId="{4A764C48-91F7-41E1-8345-BF85EFB576CE}"/>
          </ac:spMkLst>
        </pc:spChg>
      </pc:sldChg>
      <pc:sldChg chg="addSp modSp add modAnim">
        <pc:chgData name="Adam Yoblick" userId="91a8378d-dca4-4b95-8a70-52fea3f6886e" providerId="ADAL" clId="{38576FD5-4759-4668-9767-441BF9E56933}" dt="2017-06-26T19:57:13.566" v="22716" actId="15"/>
        <pc:sldMkLst>
          <pc:docMk/>
          <pc:sldMk cId="3865258826" sldId="269"/>
        </pc:sldMkLst>
        <pc:spChg chg="mod">
          <ac:chgData name="Adam Yoblick" userId="91a8378d-dca4-4b95-8a70-52fea3f6886e" providerId="ADAL" clId="{38576FD5-4759-4668-9767-441BF9E56933}" dt="2017-06-23T21:30:27.617" v="7133" actId="20577"/>
          <ac:spMkLst>
            <pc:docMk/>
            <pc:sldMk cId="3865258826" sldId="269"/>
            <ac:spMk id="2" creationId="{F2D56408-86DE-4618-B087-28574D6CF682}"/>
          </ac:spMkLst>
        </pc:spChg>
        <pc:spChg chg="mod">
          <ac:chgData name="Adam Yoblick" userId="91a8378d-dca4-4b95-8a70-52fea3f6886e" providerId="ADAL" clId="{38576FD5-4759-4668-9767-441BF9E56933}" dt="2017-06-23T17:39:04.708" v="3920" actId="20577"/>
          <ac:spMkLst>
            <pc:docMk/>
            <pc:sldMk cId="3865258826" sldId="269"/>
            <ac:spMk id="3" creationId="{A3C78356-ACDB-428C-AD99-1AB7CC31800D}"/>
          </ac:spMkLst>
        </pc:spChg>
        <pc:picChg chg="add mod">
          <ac:chgData name="Adam Yoblick" userId="91a8378d-dca4-4b95-8a70-52fea3f6886e" providerId="ADAL" clId="{38576FD5-4759-4668-9767-441BF9E56933}" dt="2017-06-23T17:39:44.221" v="3924" actId="1076"/>
          <ac:picMkLst>
            <pc:docMk/>
            <pc:sldMk cId="3865258826" sldId="269"/>
            <ac:picMk id="4" creationId="{5A53FFE3-6BD9-4593-9E42-20D59FE07D69}"/>
          </ac:picMkLst>
        </pc:picChg>
      </pc:sldChg>
      <pc:sldChg chg="modSp add modAnim">
        <pc:chgData name="Adam Yoblick" userId="91a8378d-dca4-4b95-8a70-52fea3f6886e" providerId="ADAL" clId="{38576FD5-4759-4668-9767-441BF9E56933}" dt="2017-06-28T18:39:41.146" v="23225" actId="15"/>
        <pc:sldMkLst>
          <pc:docMk/>
          <pc:sldMk cId="3797226817" sldId="270"/>
        </pc:sldMkLst>
        <pc:spChg chg="mod">
          <ac:chgData name="Adam Yoblick" userId="91a8378d-dca4-4b95-8a70-52fea3f6886e" providerId="ADAL" clId="{38576FD5-4759-4668-9767-441BF9E56933}" dt="2017-06-23T17:42:53.796" v="4018" actId="20577"/>
          <ac:spMkLst>
            <pc:docMk/>
            <pc:sldMk cId="3797226817" sldId="270"/>
            <ac:spMk id="2" creationId="{856F040D-1FDF-4349-9EF4-10F1DFA4BA52}"/>
          </ac:spMkLst>
        </pc:spChg>
        <pc:spChg chg="mod">
          <ac:chgData name="Adam Yoblick" userId="91a8378d-dca4-4b95-8a70-52fea3f6886e" providerId="ADAL" clId="{38576FD5-4759-4668-9767-441BF9E56933}" dt="2017-06-28T18:39:41.146" v="23225" actId="15"/>
          <ac:spMkLst>
            <pc:docMk/>
            <pc:sldMk cId="3797226817" sldId="270"/>
            <ac:spMk id="3" creationId="{E61C79E5-C958-4E09-B4E3-35F1FF9F2074}"/>
          </ac:spMkLst>
        </pc:spChg>
      </pc:sldChg>
      <pc:sldChg chg="addSp modSp add modAnim">
        <pc:chgData name="Adam Yoblick" userId="91a8378d-dca4-4b95-8a70-52fea3f6886e" providerId="ADAL" clId="{38576FD5-4759-4668-9767-441BF9E56933}" dt="2017-06-26T19:57:19.903" v="22720" actId="15"/>
        <pc:sldMkLst>
          <pc:docMk/>
          <pc:sldMk cId="3785848724" sldId="271"/>
        </pc:sldMkLst>
        <pc:spChg chg="mod">
          <ac:chgData name="Adam Yoblick" userId="91a8378d-dca4-4b95-8a70-52fea3f6886e" providerId="ADAL" clId="{38576FD5-4759-4668-9767-441BF9E56933}" dt="2017-06-23T17:46:38.363" v="4183" actId="20577"/>
          <ac:spMkLst>
            <pc:docMk/>
            <pc:sldMk cId="3785848724" sldId="271"/>
            <ac:spMk id="2" creationId="{AFF1F0E3-B2B4-4836-884A-A4C31C40EC7C}"/>
          </ac:spMkLst>
        </pc:spChg>
        <pc:spChg chg="mod">
          <ac:chgData name="Adam Yoblick" userId="91a8378d-dca4-4b95-8a70-52fea3f6886e" providerId="ADAL" clId="{38576FD5-4759-4668-9767-441BF9E56933}" dt="2017-06-23T17:48:25.999" v="4332" actId="20577"/>
          <ac:spMkLst>
            <pc:docMk/>
            <pc:sldMk cId="3785848724" sldId="271"/>
            <ac:spMk id="3" creationId="{A5C3129D-8A72-4335-AB7F-F17225497A78}"/>
          </ac:spMkLst>
        </pc:spChg>
        <pc:picChg chg="add mod">
          <ac:chgData name="Adam Yoblick" userId="91a8378d-dca4-4b95-8a70-52fea3f6886e" providerId="ADAL" clId="{38576FD5-4759-4668-9767-441BF9E56933}" dt="2017-06-23T17:48:48.791" v="4339" actId="1076"/>
          <ac:picMkLst>
            <pc:docMk/>
            <pc:sldMk cId="3785848724" sldId="271"/>
            <ac:picMk id="4" creationId="{47472FD4-0320-494B-8983-C660A02D082C}"/>
          </ac:picMkLst>
        </pc:picChg>
        <pc:picChg chg="add mod">
          <ac:chgData name="Adam Yoblick" userId="91a8378d-dca4-4b95-8a70-52fea3f6886e" providerId="ADAL" clId="{38576FD5-4759-4668-9767-441BF9E56933}" dt="2017-06-23T17:48:45.606" v="4338" actId="1076"/>
          <ac:picMkLst>
            <pc:docMk/>
            <pc:sldMk cId="3785848724" sldId="271"/>
            <ac:picMk id="5" creationId="{E39876CE-3E9C-4C91-BD61-7570B7D4238A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7:25.062" v="22723" actId="15"/>
        <pc:sldMkLst>
          <pc:docMk/>
          <pc:sldMk cId="3163144965" sldId="272"/>
        </pc:sldMkLst>
        <pc:spChg chg="mod">
          <ac:chgData name="Adam Yoblick" userId="91a8378d-dca4-4b95-8a70-52fea3f6886e" providerId="ADAL" clId="{38576FD5-4759-4668-9767-441BF9E56933}" dt="2017-06-23T17:49:11.849" v="4366" actId="20577"/>
          <ac:spMkLst>
            <pc:docMk/>
            <pc:sldMk cId="3163144965" sldId="272"/>
            <ac:spMk id="2" creationId="{8D8D109D-E1A5-4180-8B59-E133735FBCB7}"/>
          </ac:spMkLst>
        </pc:spChg>
        <pc:spChg chg="mod">
          <ac:chgData name="Adam Yoblick" userId="91a8378d-dca4-4b95-8a70-52fea3f6886e" providerId="ADAL" clId="{38576FD5-4759-4668-9767-441BF9E56933}" dt="2017-06-23T20:46:37.323" v="4834" actId="20577"/>
          <ac:spMkLst>
            <pc:docMk/>
            <pc:sldMk cId="3163144965" sldId="272"/>
            <ac:spMk id="3" creationId="{EA9C8028-BF9E-4644-9778-01657359AD2B}"/>
          </ac:spMkLst>
        </pc:spChg>
        <pc:picChg chg="add mod">
          <ac:chgData name="Adam Yoblick" userId="91a8378d-dca4-4b95-8a70-52fea3f6886e" providerId="ADAL" clId="{38576FD5-4759-4668-9767-441BF9E56933}" dt="2017-06-23T20:47:15.065" v="4836" actId="1076"/>
          <ac:picMkLst>
            <pc:docMk/>
            <pc:sldMk cId="3163144965" sldId="272"/>
            <ac:picMk id="4" creationId="{3BA8B00D-C09B-47DC-8388-33A9CAF91C97}"/>
          </ac:picMkLst>
        </pc:picChg>
        <pc:picChg chg="add mod">
          <ac:chgData name="Adam Yoblick" userId="91a8378d-dca4-4b95-8a70-52fea3f6886e" providerId="ADAL" clId="{38576FD5-4759-4668-9767-441BF9E56933}" dt="2017-06-23T20:47:43.883" v="4838" actId="1076"/>
          <ac:picMkLst>
            <pc:docMk/>
            <pc:sldMk cId="3163144965" sldId="272"/>
            <ac:picMk id="5" creationId="{5099F330-D7CD-49A4-A0D9-5A71E1E3DD9D}"/>
          </ac:picMkLst>
        </pc:picChg>
      </pc:sldChg>
      <pc:sldChg chg="modSp add modAnim">
        <pc:chgData name="Adam Yoblick" userId="91a8378d-dca4-4b95-8a70-52fea3f6886e" providerId="ADAL" clId="{38576FD5-4759-4668-9767-441BF9E56933}" dt="2017-06-26T19:57:26.814" v="22724" actId="15"/>
        <pc:sldMkLst>
          <pc:docMk/>
          <pc:sldMk cId="608656794" sldId="273"/>
        </pc:sldMkLst>
        <pc:spChg chg="mod">
          <ac:chgData name="Adam Yoblick" userId="91a8378d-dca4-4b95-8a70-52fea3f6886e" providerId="ADAL" clId="{38576FD5-4759-4668-9767-441BF9E56933}" dt="2017-06-23T20:48:08.447" v="4869" actId="20577"/>
          <ac:spMkLst>
            <pc:docMk/>
            <pc:sldMk cId="608656794" sldId="273"/>
            <ac:spMk id="2" creationId="{A2307354-4448-4FC3-AB7E-0C4072263670}"/>
          </ac:spMkLst>
        </pc:spChg>
        <pc:spChg chg="mod">
          <ac:chgData name="Adam Yoblick" userId="91a8378d-dca4-4b95-8a70-52fea3f6886e" providerId="ADAL" clId="{38576FD5-4759-4668-9767-441BF9E56933}" dt="2017-06-23T20:50:07.384" v="5228" actId="6549"/>
          <ac:spMkLst>
            <pc:docMk/>
            <pc:sldMk cId="608656794" sldId="273"/>
            <ac:spMk id="3" creationId="{AD4C2501-2273-4B22-A3AF-53E8AD6B34BB}"/>
          </ac:spMkLst>
        </pc:spChg>
      </pc:sldChg>
      <pc:sldChg chg="modSp add modAnim">
        <pc:chgData name="Adam Yoblick" userId="91a8378d-dca4-4b95-8a70-52fea3f6886e" providerId="ADAL" clId="{38576FD5-4759-4668-9767-441BF9E56933}" dt="2017-06-26T19:57:28.370" v="22725" actId="15"/>
        <pc:sldMkLst>
          <pc:docMk/>
          <pc:sldMk cId="2179030671" sldId="274"/>
        </pc:sldMkLst>
        <pc:spChg chg="mod">
          <ac:chgData name="Adam Yoblick" userId="91a8378d-dca4-4b95-8a70-52fea3f6886e" providerId="ADAL" clId="{38576FD5-4759-4668-9767-441BF9E56933}" dt="2017-06-23T20:50:31.227" v="5252" actId="20577"/>
          <ac:spMkLst>
            <pc:docMk/>
            <pc:sldMk cId="2179030671" sldId="274"/>
            <ac:spMk id="2" creationId="{91122C14-9C96-482C-821C-C4FFFD151BC6}"/>
          </ac:spMkLst>
        </pc:spChg>
        <pc:spChg chg="mod">
          <ac:chgData name="Adam Yoblick" userId="91a8378d-dca4-4b95-8a70-52fea3f6886e" providerId="ADAL" clId="{38576FD5-4759-4668-9767-441BF9E56933}" dt="2017-06-23T20:51:12.615" v="5410" actId="20577"/>
          <ac:spMkLst>
            <pc:docMk/>
            <pc:sldMk cId="2179030671" sldId="274"/>
            <ac:spMk id="3" creationId="{37045C1C-EF3C-49CA-A498-B29CFED5243E}"/>
          </ac:spMkLst>
        </pc:spChg>
      </pc:sldChg>
      <pc:sldChg chg="modSp add modAnim">
        <pc:chgData name="Adam Yoblick" userId="91a8378d-dca4-4b95-8a70-52fea3f6886e" providerId="ADAL" clId="{38576FD5-4759-4668-9767-441BF9E56933}" dt="2017-06-26T19:57:30.010" v="22726" actId="15"/>
        <pc:sldMkLst>
          <pc:docMk/>
          <pc:sldMk cId="3731384303" sldId="275"/>
        </pc:sldMkLst>
        <pc:spChg chg="mod">
          <ac:chgData name="Adam Yoblick" userId="91a8378d-dca4-4b95-8a70-52fea3f6886e" providerId="ADAL" clId="{38576FD5-4759-4668-9767-441BF9E56933}" dt="2017-06-23T20:53:47.451" v="5428" actId="20577"/>
          <ac:spMkLst>
            <pc:docMk/>
            <pc:sldMk cId="3731384303" sldId="275"/>
            <ac:spMk id="2" creationId="{B8B6B69C-46AD-4422-BC8D-B75A122013A6}"/>
          </ac:spMkLst>
        </pc:spChg>
        <pc:spChg chg="mod">
          <ac:chgData name="Adam Yoblick" userId="91a8378d-dca4-4b95-8a70-52fea3f6886e" providerId="ADAL" clId="{38576FD5-4759-4668-9767-441BF9E56933}" dt="2017-06-23T20:58:34.927" v="5835" actId="20577"/>
          <ac:spMkLst>
            <pc:docMk/>
            <pc:sldMk cId="3731384303" sldId="275"/>
            <ac:spMk id="3" creationId="{A3D35A6F-16AC-4BCF-A76B-AA653E4B4800}"/>
          </ac:spMkLst>
        </pc:spChg>
      </pc:sldChg>
      <pc:sldChg chg="addSp delSp modSp add modAnim">
        <pc:chgData name="Adam Yoblick" userId="91a8378d-dca4-4b95-8a70-52fea3f6886e" providerId="ADAL" clId="{38576FD5-4759-4668-9767-441BF9E56933}" dt="2017-06-26T19:57:41.785" v="22732" actId="15"/>
        <pc:sldMkLst>
          <pc:docMk/>
          <pc:sldMk cId="3530809804" sldId="276"/>
        </pc:sldMkLst>
        <pc:spChg chg="mod">
          <ac:chgData name="Adam Yoblick" userId="91a8378d-dca4-4b95-8a70-52fea3f6886e" providerId="ADAL" clId="{38576FD5-4759-4668-9767-441BF9E56933}" dt="2017-06-23T21:10:36.723" v="5893" actId="20577"/>
          <ac:spMkLst>
            <pc:docMk/>
            <pc:sldMk cId="3530809804" sldId="276"/>
            <ac:spMk id="2" creationId="{A70B7971-20F7-4F81-BE9A-DE348AA9CDA6}"/>
          </ac:spMkLst>
        </pc:spChg>
        <pc:spChg chg="mod">
          <ac:chgData name="Adam Yoblick" userId="91a8378d-dca4-4b95-8a70-52fea3f6886e" providerId="ADAL" clId="{38576FD5-4759-4668-9767-441BF9E56933}" dt="2017-06-23T21:13:27.843" v="6227" actId="20577"/>
          <ac:spMkLst>
            <pc:docMk/>
            <pc:sldMk cId="3530809804" sldId="276"/>
            <ac:spMk id="3" creationId="{A710B5B6-2CAB-48F1-833E-B90CEF30B0E3}"/>
          </ac:spMkLst>
        </pc:spChg>
        <pc:picChg chg="add del mod">
          <ac:chgData name="Adam Yoblick" userId="91a8378d-dca4-4b95-8a70-52fea3f6886e" providerId="ADAL" clId="{38576FD5-4759-4668-9767-441BF9E56933}" dt="2017-06-23T21:18:04.768" v="6231" actId="15"/>
          <ac:picMkLst>
            <pc:docMk/>
            <pc:sldMk cId="3530809804" sldId="276"/>
            <ac:picMk id="4" creationId="{F6467C3C-DEAB-4B39-AC39-39940C1DDF27}"/>
          </ac:picMkLst>
        </pc:picChg>
        <pc:picChg chg="add mod">
          <ac:chgData name="Adam Yoblick" userId="91a8378d-dca4-4b95-8a70-52fea3f6886e" providerId="ADAL" clId="{38576FD5-4759-4668-9767-441BF9E56933}" dt="2017-06-23T21:19:08.151" v="6237" actId="1076"/>
          <ac:picMkLst>
            <pc:docMk/>
            <pc:sldMk cId="3530809804" sldId="276"/>
            <ac:picMk id="5" creationId="{B715785C-E30D-4AED-B2ED-B1B21CE0E205}"/>
          </ac:picMkLst>
        </pc:picChg>
        <pc:picChg chg="add mod">
          <ac:chgData name="Adam Yoblick" userId="91a8378d-dca4-4b95-8a70-52fea3f6886e" providerId="ADAL" clId="{38576FD5-4759-4668-9767-441BF9E56933}" dt="2017-06-23T21:18:53.508" v="6235" actId="1076"/>
          <ac:picMkLst>
            <pc:docMk/>
            <pc:sldMk cId="3530809804" sldId="276"/>
            <ac:picMk id="6" creationId="{541FFB70-0342-4E89-AFDC-FBF7559A83AE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7:45.777" v="22735" actId="15"/>
        <pc:sldMkLst>
          <pc:docMk/>
          <pc:sldMk cId="1716488864" sldId="277"/>
        </pc:sldMkLst>
        <pc:spChg chg="mod">
          <ac:chgData name="Adam Yoblick" userId="91a8378d-dca4-4b95-8a70-52fea3f6886e" providerId="ADAL" clId="{38576FD5-4759-4668-9767-441BF9E56933}" dt="2017-06-23T21:19:32.160" v="6252" actId="20577"/>
          <ac:spMkLst>
            <pc:docMk/>
            <pc:sldMk cId="1716488864" sldId="277"/>
            <ac:spMk id="2" creationId="{3C5206F0-CDEF-4701-A4E1-4EFFE378246E}"/>
          </ac:spMkLst>
        </pc:spChg>
        <pc:spChg chg="mod">
          <ac:chgData name="Adam Yoblick" userId="91a8378d-dca4-4b95-8a70-52fea3f6886e" providerId="ADAL" clId="{38576FD5-4759-4668-9767-441BF9E56933}" dt="2017-06-23T21:25:25.711" v="6682" actId="20577"/>
          <ac:spMkLst>
            <pc:docMk/>
            <pc:sldMk cId="1716488864" sldId="277"/>
            <ac:spMk id="3" creationId="{B257A6A2-8267-4853-9838-200AB779B034}"/>
          </ac:spMkLst>
        </pc:spChg>
        <pc:picChg chg="add mod">
          <ac:chgData name="Adam Yoblick" userId="91a8378d-dca4-4b95-8a70-52fea3f6886e" providerId="ADAL" clId="{38576FD5-4759-4668-9767-441BF9E56933}" dt="2017-06-23T21:25:56.696" v="6684" actId="1076"/>
          <ac:picMkLst>
            <pc:docMk/>
            <pc:sldMk cId="1716488864" sldId="277"/>
            <ac:picMk id="4" creationId="{22BF6C60-E3F6-47C2-AD85-9BED83F4A60E}"/>
          </ac:picMkLst>
        </pc:picChg>
        <pc:picChg chg="add mod">
          <ac:chgData name="Adam Yoblick" userId="91a8378d-dca4-4b95-8a70-52fea3f6886e" providerId="ADAL" clId="{38576FD5-4759-4668-9767-441BF9E56933}" dt="2017-06-23T21:26:19.236" v="6686" actId="1076"/>
          <ac:picMkLst>
            <pc:docMk/>
            <pc:sldMk cId="1716488864" sldId="277"/>
            <ac:picMk id="5" creationId="{9E2AEFE8-1397-4E8A-AE80-19C9A77F881D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7:49.028" v="22737" actId="15"/>
        <pc:sldMkLst>
          <pc:docMk/>
          <pc:sldMk cId="2824372821" sldId="278"/>
        </pc:sldMkLst>
        <pc:spChg chg="mod">
          <ac:chgData name="Adam Yoblick" userId="91a8378d-dca4-4b95-8a70-52fea3f6886e" providerId="ADAL" clId="{38576FD5-4759-4668-9767-441BF9E56933}" dt="2017-06-23T21:26:41.035" v="6700" actId="20577"/>
          <ac:spMkLst>
            <pc:docMk/>
            <pc:sldMk cId="2824372821" sldId="278"/>
            <ac:spMk id="2" creationId="{76173D37-D558-45BC-BD5B-4F69D07BC407}"/>
          </ac:spMkLst>
        </pc:spChg>
        <pc:spChg chg="mod">
          <ac:chgData name="Adam Yoblick" userId="91a8378d-dca4-4b95-8a70-52fea3f6886e" providerId="ADAL" clId="{38576FD5-4759-4668-9767-441BF9E56933}" dt="2017-06-23T21:31:11.975" v="7151" actId="20577"/>
          <ac:spMkLst>
            <pc:docMk/>
            <pc:sldMk cId="2824372821" sldId="278"/>
            <ac:spMk id="3" creationId="{D0579579-CE63-4BDF-96FA-464FC9675492}"/>
          </ac:spMkLst>
        </pc:spChg>
        <pc:picChg chg="add mod">
          <ac:chgData name="Adam Yoblick" userId="91a8378d-dca4-4b95-8a70-52fea3f6886e" providerId="ADAL" clId="{38576FD5-4759-4668-9767-441BF9E56933}" dt="2017-06-23T21:50:27.947" v="8069" actId="1076"/>
          <ac:picMkLst>
            <pc:docMk/>
            <pc:sldMk cId="2824372821" sldId="278"/>
            <ac:picMk id="4" creationId="{45AA99A6-4C6B-4234-B679-15A62B8E1FFD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7:52.426" v="22739" actId="15"/>
        <pc:sldMkLst>
          <pc:docMk/>
          <pc:sldMk cId="109829022" sldId="279"/>
        </pc:sldMkLst>
        <pc:spChg chg="mod">
          <ac:chgData name="Adam Yoblick" userId="91a8378d-dca4-4b95-8a70-52fea3f6886e" providerId="ADAL" clId="{38576FD5-4759-4668-9767-441BF9E56933}" dt="2017-06-23T21:30:22.934" v="7131" actId="20577"/>
          <ac:spMkLst>
            <pc:docMk/>
            <pc:sldMk cId="109829022" sldId="279"/>
            <ac:spMk id="2" creationId="{A5673EB2-2E55-4049-AED9-1200D263F67B}"/>
          </ac:spMkLst>
        </pc:spChg>
        <pc:spChg chg="mod">
          <ac:chgData name="Adam Yoblick" userId="91a8378d-dca4-4b95-8a70-52fea3f6886e" providerId="ADAL" clId="{38576FD5-4759-4668-9767-441BF9E56933}" dt="2017-06-23T21:37:46.006" v="7335" actId="20577"/>
          <ac:spMkLst>
            <pc:docMk/>
            <pc:sldMk cId="109829022" sldId="279"/>
            <ac:spMk id="3" creationId="{27A0CD8F-C0BE-4F3D-BBB8-0D9D86A5A30D}"/>
          </ac:spMkLst>
        </pc:spChg>
        <pc:picChg chg="add del mod">
          <ac:chgData name="Adam Yoblick" userId="91a8378d-dca4-4b95-8a70-52fea3f6886e" providerId="ADAL" clId="{38576FD5-4759-4668-9767-441BF9E56933}" dt="2017-06-23T21:36:04.490" v="7254" actId="478"/>
          <ac:picMkLst>
            <pc:docMk/>
            <pc:sldMk cId="109829022" sldId="279"/>
            <ac:picMk id="4" creationId="{6829A08A-B75E-403A-9E38-6375FFA89DA8}"/>
          </ac:picMkLst>
        </pc:picChg>
        <pc:picChg chg="add mod">
          <ac:chgData name="Adam Yoblick" userId="91a8378d-dca4-4b95-8a70-52fea3f6886e" providerId="ADAL" clId="{38576FD5-4759-4668-9767-441BF9E56933}" dt="2017-06-23T21:37:50.330" v="7336" actId="1076"/>
          <ac:picMkLst>
            <pc:docMk/>
            <pc:sldMk cId="109829022" sldId="279"/>
            <ac:picMk id="5" creationId="{EBEC840B-75D5-4A4C-B1B0-152D5B7F7A45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7:58.163" v="22743" actId="15"/>
        <pc:sldMkLst>
          <pc:docMk/>
          <pc:sldMk cId="1470798822" sldId="280"/>
        </pc:sldMkLst>
        <pc:spChg chg="mod">
          <ac:chgData name="Adam Yoblick" userId="91a8378d-dca4-4b95-8a70-52fea3f6886e" providerId="ADAL" clId="{38576FD5-4759-4668-9767-441BF9E56933}" dt="2017-06-23T21:42:53.794" v="7358" actId="20577"/>
          <ac:spMkLst>
            <pc:docMk/>
            <pc:sldMk cId="1470798822" sldId="280"/>
            <ac:spMk id="2" creationId="{8219DA2D-00E4-46ED-91B2-DACB1485D5BF}"/>
          </ac:spMkLst>
        </pc:spChg>
        <pc:spChg chg="mod">
          <ac:chgData name="Adam Yoblick" userId="91a8378d-dca4-4b95-8a70-52fea3f6886e" providerId="ADAL" clId="{38576FD5-4759-4668-9767-441BF9E56933}" dt="2017-06-23T21:44:52.571" v="7760" actId="20577"/>
          <ac:spMkLst>
            <pc:docMk/>
            <pc:sldMk cId="1470798822" sldId="280"/>
            <ac:spMk id="3" creationId="{0BEB5DA3-C408-4BAF-92CA-3B3569AAA081}"/>
          </ac:spMkLst>
        </pc:spChg>
        <pc:picChg chg="add mod">
          <ac:chgData name="Adam Yoblick" userId="91a8378d-dca4-4b95-8a70-52fea3f6886e" providerId="ADAL" clId="{38576FD5-4759-4668-9767-441BF9E56933}" dt="2017-06-23T21:45:12.952" v="7763" actId="1076"/>
          <ac:picMkLst>
            <pc:docMk/>
            <pc:sldMk cId="1470798822" sldId="280"/>
            <ac:picMk id="4" creationId="{E3058366-6A51-47CD-B870-FEFDFA1C1AFB}"/>
          </ac:picMkLst>
        </pc:picChg>
        <pc:picChg chg="add mod">
          <ac:chgData name="Adam Yoblick" userId="91a8378d-dca4-4b95-8a70-52fea3f6886e" providerId="ADAL" clId="{38576FD5-4759-4668-9767-441BF9E56933}" dt="2017-06-23T21:45:15.800" v="7765" actId="1076"/>
          <ac:picMkLst>
            <pc:docMk/>
            <pc:sldMk cId="1470798822" sldId="280"/>
            <ac:picMk id="5" creationId="{3B8B5F4F-5C31-4FD9-9EBC-FAEA0112EA14}"/>
          </ac:picMkLst>
        </pc:picChg>
        <pc:picChg chg="add mod">
          <ac:chgData name="Adam Yoblick" userId="91a8378d-dca4-4b95-8a70-52fea3f6886e" providerId="ADAL" clId="{38576FD5-4759-4668-9767-441BF9E56933}" dt="2017-06-23T21:45:38.519" v="7768" actId="1076"/>
          <ac:picMkLst>
            <pc:docMk/>
            <pc:sldMk cId="1470798822" sldId="280"/>
            <ac:picMk id="6" creationId="{83EBF50F-2617-4978-BD07-2822162BFA9B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01.325" v="22745" actId="15"/>
        <pc:sldMkLst>
          <pc:docMk/>
          <pc:sldMk cId="75393787" sldId="281"/>
        </pc:sldMkLst>
        <pc:spChg chg="mod">
          <ac:chgData name="Adam Yoblick" userId="91a8378d-dca4-4b95-8a70-52fea3f6886e" providerId="ADAL" clId="{38576FD5-4759-4668-9767-441BF9E56933}" dt="2017-06-23T21:46:26.902" v="7805" actId="20577"/>
          <ac:spMkLst>
            <pc:docMk/>
            <pc:sldMk cId="75393787" sldId="281"/>
            <ac:spMk id="2" creationId="{BC88B62C-366B-495C-9042-0E54701CF181}"/>
          </ac:spMkLst>
        </pc:spChg>
        <pc:spChg chg="mod">
          <ac:chgData name="Adam Yoblick" userId="91a8378d-dca4-4b95-8a70-52fea3f6886e" providerId="ADAL" clId="{38576FD5-4759-4668-9767-441BF9E56933}" dt="2017-06-23T22:47:13.701" v="10379" actId="20577"/>
          <ac:spMkLst>
            <pc:docMk/>
            <pc:sldMk cId="75393787" sldId="281"/>
            <ac:spMk id="3" creationId="{190713B3-D3D8-444D-AE65-C4045D0899DF}"/>
          </ac:spMkLst>
        </pc:spChg>
        <pc:picChg chg="add mod">
          <ac:chgData name="Adam Yoblick" userId="91a8378d-dca4-4b95-8a70-52fea3f6886e" providerId="ADAL" clId="{38576FD5-4759-4668-9767-441BF9E56933}" dt="2017-06-23T21:50:31.612" v="8070" actId="1076"/>
          <ac:picMkLst>
            <pc:docMk/>
            <pc:sldMk cId="75393787" sldId="281"/>
            <ac:picMk id="4" creationId="{29583868-07B6-41D2-9C67-4078DA4BE461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04.460" v="22747" actId="15"/>
        <pc:sldMkLst>
          <pc:docMk/>
          <pc:sldMk cId="2168341852" sldId="282"/>
        </pc:sldMkLst>
        <pc:spChg chg="mod">
          <ac:chgData name="Adam Yoblick" userId="91a8378d-dca4-4b95-8a70-52fea3f6886e" providerId="ADAL" clId="{38576FD5-4759-4668-9767-441BF9E56933}" dt="2017-06-23T21:51:01.950" v="8100" actId="20577"/>
          <ac:spMkLst>
            <pc:docMk/>
            <pc:sldMk cId="2168341852" sldId="282"/>
            <ac:spMk id="2" creationId="{0A68E986-98B1-48F7-8ECB-AD89564DBCA1}"/>
          </ac:spMkLst>
        </pc:spChg>
        <pc:spChg chg="mod">
          <ac:chgData name="Adam Yoblick" userId="91a8378d-dca4-4b95-8a70-52fea3f6886e" providerId="ADAL" clId="{38576FD5-4759-4668-9767-441BF9E56933}" dt="2017-06-23T21:51:37.998" v="8220" actId="20577"/>
          <ac:spMkLst>
            <pc:docMk/>
            <pc:sldMk cId="2168341852" sldId="282"/>
            <ac:spMk id="3" creationId="{DAA7E6CA-F0F5-4963-8E02-2F891F6AB10A}"/>
          </ac:spMkLst>
        </pc:spChg>
        <pc:picChg chg="add mod">
          <ac:chgData name="Adam Yoblick" userId="91a8378d-dca4-4b95-8a70-52fea3f6886e" providerId="ADAL" clId="{38576FD5-4759-4668-9767-441BF9E56933}" dt="2017-06-23T21:52:27.436" v="8223" actId="1076"/>
          <ac:picMkLst>
            <pc:docMk/>
            <pc:sldMk cId="2168341852" sldId="282"/>
            <ac:picMk id="4" creationId="{D3BA72CA-0668-43B8-B9CB-8CF4C9C69482}"/>
          </ac:picMkLst>
        </pc:picChg>
      </pc:sldChg>
      <pc:sldChg chg="modSp add del">
        <pc:chgData name="Adam Yoblick" userId="91a8378d-dca4-4b95-8a70-52fea3f6886e" providerId="ADAL" clId="{38576FD5-4759-4668-9767-441BF9E56933}" dt="2017-06-23T22:13:21.996" v="8581" actId="2696"/>
        <pc:sldMkLst>
          <pc:docMk/>
          <pc:sldMk cId="3793073658" sldId="283"/>
        </pc:sldMkLst>
        <pc:spChg chg="mod">
          <ac:chgData name="Adam Yoblick" userId="91a8378d-dca4-4b95-8a70-52fea3f6886e" providerId="ADAL" clId="{38576FD5-4759-4668-9767-441BF9E56933}" dt="2017-06-23T21:53:24.011" v="8255" actId="20577"/>
          <ac:spMkLst>
            <pc:docMk/>
            <pc:sldMk cId="3793073658" sldId="283"/>
            <ac:spMk id="2" creationId="{577735AB-759F-4C7B-A863-D758CD3FA6DE}"/>
          </ac:spMkLst>
        </pc:spChg>
        <pc:spChg chg="mod">
          <ac:chgData name="Adam Yoblick" userId="91a8378d-dca4-4b95-8a70-52fea3f6886e" providerId="ADAL" clId="{38576FD5-4759-4668-9767-441BF9E56933}" dt="2017-06-23T22:13:13.039" v="8577" actId="2696"/>
          <ac:spMkLst>
            <pc:docMk/>
            <pc:sldMk cId="3793073658" sldId="283"/>
            <ac:spMk id="3" creationId="{9AF071B0-0E4F-4E1D-85C1-D77CEDDD478F}"/>
          </ac:spMkLst>
        </pc:spChg>
      </pc:sldChg>
      <pc:sldChg chg="modSp add modAnim">
        <pc:chgData name="Adam Yoblick" userId="91a8378d-dca4-4b95-8a70-52fea3f6886e" providerId="ADAL" clId="{38576FD5-4759-4668-9767-441BF9E56933}" dt="2017-07-06T21:38:33.139" v="24279" actId="15"/>
        <pc:sldMkLst>
          <pc:docMk/>
          <pc:sldMk cId="4017517481" sldId="284"/>
        </pc:sldMkLst>
        <pc:spChg chg="mod">
          <ac:chgData name="Adam Yoblick" userId="91a8378d-dca4-4b95-8a70-52fea3f6886e" providerId="ADAL" clId="{38576FD5-4759-4668-9767-441BF9E56933}" dt="2017-06-23T21:57:05.770" v="8437" actId="20577"/>
          <ac:spMkLst>
            <pc:docMk/>
            <pc:sldMk cId="4017517481" sldId="284"/>
            <ac:spMk id="2" creationId="{8BC62465-75AC-4C85-9113-8C16BC8872AC}"/>
          </ac:spMkLst>
        </pc:spChg>
        <pc:spChg chg="mod">
          <ac:chgData name="Adam Yoblick" userId="91a8378d-dca4-4b95-8a70-52fea3f6886e" providerId="ADAL" clId="{38576FD5-4759-4668-9767-441BF9E56933}" dt="2017-07-06T21:38:17.323" v="24278" actId="15"/>
          <ac:spMkLst>
            <pc:docMk/>
            <pc:sldMk cId="4017517481" sldId="284"/>
            <ac:spMk id="3" creationId="{5923A724-1A28-45F2-B041-C512CC501BF8}"/>
          </ac:spMkLst>
        </pc:spChg>
      </pc:sldChg>
      <pc:sldChg chg="addSp delSp modSp add modAnim">
        <pc:chgData name="Adam Yoblick" userId="91a8378d-dca4-4b95-8a70-52fea3f6886e" providerId="ADAL" clId="{38576FD5-4759-4668-9767-441BF9E56933}" dt="2017-06-26T19:58:13.632" v="22751" actId="15"/>
        <pc:sldMkLst>
          <pc:docMk/>
          <pc:sldMk cId="2113018387" sldId="285"/>
        </pc:sldMkLst>
        <pc:spChg chg="mod">
          <ac:chgData name="Adam Yoblick" userId="91a8378d-dca4-4b95-8a70-52fea3f6886e" providerId="ADAL" clId="{38576FD5-4759-4668-9767-441BF9E56933}" dt="2017-06-23T22:26:43.520" v="8651" actId="20577"/>
          <ac:spMkLst>
            <pc:docMk/>
            <pc:sldMk cId="2113018387" sldId="285"/>
            <ac:spMk id="2" creationId="{938CB505-F49F-4F9D-9E27-D0799712964F}"/>
          </ac:spMkLst>
        </pc:spChg>
        <pc:spChg chg="mod">
          <ac:chgData name="Adam Yoblick" userId="91a8378d-dca4-4b95-8a70-52fea3f6886e" providerId="ADAL" clId="{38576FD5-4759-4668-9767-441BF9E56933}" dt="2017-06-23T22:29:43.776" v="8945" actId="20577"/>
          <ac:spMkLst>
            <pc:docMk/>
            <pc:sldMk cId="2113018387" sldId="285"/>
            <ac:spMk id="3" creationId="{4D70F344-B19D-4931-9C0D-284BA6A1D507}"/>
          </ac:spMkLst>
        </pc:spChg>
        <pc:picChg chg="add del mod">
          <ac:chgData name="Adam Yoblick" userId="91a8378d-dca4-4b95-8a70-52fea3f6886e" providerId="ADAL" clId="{38576FD5-4759-4668-9767-441BF9E56933}" dt="2017-06-23T22:29:45.351" v="8946" actId="478"/>
          <ac:picMkLst>
            <pc:docMk/>
            <pc:sldMk cId="2113018387" sldId="285"/>
            <ac:picMk id="4" creationId="{6D4F2EF0-6504-4898-B161-C269AC295BF1}"/>
          </ac:picMkLst>
        </pc:picChg>
        <pc:picChg chg="add mod">
          <ac:chgData name="Adam Yoblick" userId="91a8378d-dca4-4b95-8a70-52fea3f6886e" providerId="ADAL" clId="{38576FD5-4759-4668-9767-441BF9E56933}" dt="2017-06-23T22:30:23.599" v="8951" actId="1076"/>
          <ac:picMkLst>
            <pc:docMk/>
            <pc:sldMk cId="2113018387" sldId="285"/>
            <ac:picMk id="5" creationId="{9509A69E-6D22-42CC-A514-F9F51BA5EA84}"/>
          </ac:picMkLst>
        </pc:picChg>
        <pc:picChg chg="add del mod">
          <ac:chgData name="Adam Yoblick" userId="91a8378d-dca4-4b95-8a70-52fea3f6886e" providerId="ADAL" clId="{38576FD5-4759-4668-9767-441BF9E56933}" dt="2017-06-23T22:30:31.159" v="8953" actId="478"/>
          <ac:picMkLst>
            <pc:docMk/>
            <pc:sldMk cId="2113018387" sldId="285"/>
            <ac:picMk id="6" creationId="{35DB8800-2E50-4A29-98B0-0F4212937AD0}"/>
          </ac:picMkLst>
        </pc:picChg>
        <pc:picChg chg="add mod">
          <ac:chgData name="Adam Yoblick" userId="91a8378d-dca4-4b95-8a70-52fea3f6886e" providerId="ADAL" clId="{38576FD5-4759-4668-9767-441BF9E56933}" dt="2017-06-23T22:30:44.774" v="8955" actId="1076"/>
          <ac:picMkLst>
            <pc:docMk/>
            <pc:sldMk cId="2113018387" sldId="285"/>
            <ac:picMk id="7" creationId="{ABB61D56-6A6B-4592-9863-9BD68067F1FC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8:18.166" v="22754" actId="15"/>
        <pc:sldMkLst>
          <pc:docMk/>
          <pc:sldMk cId="3844420491" sldId="286"/>
        </pc:sldMkLst>
        <pc:spChg chg="mod">
          <ac:chgData name="Adam Yoblick" userId="91a8378d-dca4-4b95-8a70-52fea3f6886e" providerId="ADAL" clId="{38576FD5-4759-4668-9767-441BF9E56933}" dt="2017-06-23T22:30:56.707" v="8976" actId="20577"/>
          <ac:spMkLst>
            <pc:docMk/>
            <pc:sldMk cId="3844420491" sldId="286"/>
            <ac:spMk id="2" creationId="{49821F35-2216-4E08-8316-518829714C6A}"/>
          </ac:spMkLst>
        </pc:spChg>
        <pc:spChg chg="mod">
          <ac:chgData name="Adam Yoblick" userId="91a8378d-dca4-4b95-8a70-52fea3f6886e" providerId="ADAL" clId="{38576FD5-4759-4668-9767-441BF9E56933}" dt="2017-06-23T22:31:36.607" v="9145" actId="20577"/>
          <ac:spMkLst>
            <pc:docMk/>
            <pc:sldMk cId="3844420491" sldId="286"/>
            <ac:spMk id="3" creationId="{BE5B653C-6E5C-428B-A11B-A58A037FF660}"/>
          </ac:spMkLst>
        </pc:spChg>
        <pc:picChg chg="add del mod">
          <ac:chgData name="Adam Yoblick" userId="91a8378d-dca4-4b95-8a70-52fea3f6886e" providerId="ADAL" clId="{38576FD5-4759-4668-9767-441BF9E56933}" dt="2017-06-23T22:32:32.027" v="9148" actId="478"/>
          <ac:picMkLst>
            <pc:docMk/>
            <pc:sldMk cId="3844420491" sldId="286"/>
            <ac:picMk id="4" creationId="{B1759455-31B2-427C-A9C5-59E6E06A0674}"/>
          </ac:picMkLst>
        </pc:picChg>
        <pc:picChg chg="add mod">
          <ac:chgData name="Adam Yoblick" userId="91a8378d-dca4-4b95-8a70-52fea3f6886e" providerId="ADAL" clId="{38576FD5-4759-4668-9767-441BF9E56933}" dt="2017-06-23T22:33:15.459" v="9153" actId="1076"/>
          <ac:picMkLst>
            <pc:docMk/>
            <pc:sldMk cId="3844420491" sldId="286"/>
            <ac:picMk id="5" creationId="{6FDE4E51-210E-47C5-84E1-85413693BEA4}"/>
          </ac:picMkLst>
        </pc:picChg>
        <pc:picChg chg="add mod">
          <ac:chgData name="Adam Yoblick" userId="91a8378d-dca4-4b95-8a70-52fea3f6886e" providerId="ADAL" clId="{38576FD5-4759-4668-9767-441BF9E56933}" dt="2017-06-23T22:33:08.062" v="9152" actId="1076"/>
          <ac:picMkLst>
            <pc:docMk/>
            <pc:sldMk cId="3844420491" sldId="286"/>
            <ac:picMk id="6" creationId="{1838FF67-C15B-4824-9864-5476D8553917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25.450" v="22757" actId="15"/>
        <pc:sldMkLst>
          <pc:docMk/>
          <pc:sldMk cId="375159584" sldId="287"/>
        </pc:sldMkLst>
        <pc:spChg chg="mod">
          <ac:chgData name="Adam Yoblick" userId="91a8378d-dca4-4b95-8a70-52fea3f6886e" providerId="ADAL" clId="{38576FD5-4759-4668-9767-441BF9E56933}" dt="2017-06-23T22:33:39.347" v="9190" actId="20577"/>
          <ac:spMkLst>
            <pc:docMk/>
            <pc:sldMk cId="375159584" sldId="287"/>
            <ac:spMk id="2" creationId="{3804EE79-CC37-4813-975E-A59F741C9222}"/>
          </ac:spMkLst>
        </pc:spChg>
        <pc:spChg chg="mod">
          <ac:chgData name="Adam Yoblick" userId="91a8378d-dca4-4b95-8a70-52fea3f6886e" providerId="ADAL" clId="{38576FD5-4759-4668-9767-441BF9E56933}" dt="2017-06-23T22:34:47.852" v="9397" actId="20577"/>
          <ac:spMkLst>
            <pc:docMk/>
            <pc:sldMk cId="375159584" sldId="287"/>
            <ac:spMk id="3" creationId="{8F7BCD2A-BB1D-43C8-B180-6A8064007BAE}"/>
          </ac:spMkLst>
        </pc:spChg>
        <pc:picChg chg="add mod">
          <ac:chgData name="Adam Yoblick" userId="91a8378d-dca4-4b95-8a70-52fea3f6886e" providerId="ADAL" clId="{38576FD5-4759-4668-9767-441BF9E56933}" dt="2017-06-23T22:35:41.852" v="9404" actId="1076"/>
          <ac:picMkLst>
            <pc:docMk/>
            <pc:sldMk cId="375159584" sldId="287"/>
            <ac:picMk id="4" creationId="{488CED60-02AD-4341-894D-CAEEC1B31911}"/>
          </ac:picMkLst>
        </pc:picChg>
        <pc:picChg chg="add mod">
          <ac:chgData name="Adam Yoblick" userId="91a8378d-dca4-4b95-8a70-52fea3f6886e" providerId="ADAL" clId="{38576FD5-4759-4668-9767-441BF9E56933}" dt="2017-06-23T22:35:45.532" v="9405" actId="1076"/>
          <ac:picMkLst>
            <pc:docMk/>
            <pc:sldMk cId="375159584" sldId="287"/>
            <ac:picMk id="5" creationId="{E869DEB4-5BC4-4121-987B-5CC5AC61D7EB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29.738" v="22760" actId="15"/>
        <pc:sldMkLst>
          <pc:docMk/>
          <pc:sldMk cId="4015013443" sldId="288"/>
        </pc:sldMkLst>
        <pc:spChg chg="mod">
          <ac:chgData name="Adam Yoblick" userId="91a8378d-dca4-4b95-8a70-52fea3f6886e" providerId="ADAL" clId="{38576FD5-4759-4668-9767-441BF9E56933}" dt="2017-06-23T22:36:14.104" v="9425" actId="20577"/>
          <ac:spMkLst>
            <pc:docMk/>
            <pc:sldMk cId="4015013443" sldId="288"/>
            <ac:spMk id="2" creationId="{2C600EA1-A1C5-4A65-A267-9A4D7C46B867}"/>
          </ac:spMkLst>
        </pc:spChg>
        <pc:spChg chg="mod">
          <ac:chgData name="Adam Yoblick" userId="91a8378d-dca4-4b95-8a70-52fea3f6886e" providerId="ADAL" clId="{38576FD5-4759-4668-9767-441BF9E56933}" dt="2017-06-23T22:37:14.816" v="9577" actId="20577"/>
          <ac:spMkLst>
            <pc:docMk/>
            <pc:sldMk cId="4015013443" sldId="288"/>
            <ac:spMk id="3" creationId="{384FF744-FF5B-483B-BA25-BD3038D96633}"/>
          </ac:spMkLst>
        </pc:spChg>
        <pc:picChg chg="add mod">
          <ac:chgData name="Adam Yoblick" userId="91a8378d-dca4-4b95-8a70-52fea3f6886e" providerId="ADAL" clId="{38576FD5-4759-4668-9767-441BF9E56933}" dt="2017-06-23T22:38:22.575" v="9582" actId="1076"/>
          <ac:picMkLst>
            <pc:docMk/>
            <pc:sldMk cId="4015013443" sldId="288"/>
            <ac:picMk id="4" creationId="{B25BE22F-8728-49C0-8F1F-5BEAA9EBA303}"/>
          </ac:picMkLst>
        </pc:picChg>
        <pc:picChg chg="add mod">
          <ac:chgData name="Adam Yoblick" userId="91a8378d-dca4-4b95-8a70-52fea3f6886e" providerId="ADAL" clId="{38576FD5-4759-4668-9767-441BF9E56933}" dt="2017-06-23T22:38:25.288" v="9583" actId="1076"/>
          <ac:picMkLst>
            <pc:docMk/>
            <pc:sldMk cId="4015013443" sldId="288"/>
            <ac:picMk id="5" creationId="{A1CB2DEF-CF8A-4CBE-A5F4-2377B61FC4FC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8:32.891" v="22762" actId="15"/>
        <pc:sldMkLst>
          <pc:docMk/>
          <pc:sldMk cId="2145665822" sldId="289"/>
        </pc:sldMkLst>
        <pc:spChg chg="mod">
          <ac:chgData name="Adam Yoblick" userId="91a8378d-dca4-4b95-8a70-52fea3f6886e" providerId="ADAL" clId="{38576FD5-4759-4668-9767-441BF9E56933}" dt="2017-06-23T22:39:04.371" v="9606" actId="20577"/>
          <ac:spMkLst>
            <pc:docMk/>
            <pc:sldMk cId="2145665822" sldId="289"/>
            <ac:spMk id="2" creationId="{7BABAD13-9E77-428B-9264-A244E1E9756B}"/>
          </ac:spMkLst>
        </pc:spChg>
        <pc:spChg chg="mod">
          <ac:chgData name="Adam Yoblick" userId="91a8378d-dca4-4b95-8a70-52fea3f6886e" providerId="ADAL" clId="{38576FD5-4759-4668-9767-441BF9E56933}" dt="2017-06-23T22:41:56.920" v="9893" actId="20577"/>
          <ac:spMkLst>
            <pc:docMk/>
            <pc:sldMk cId="2145665822" sldId="289"/>
            <ac:spMk id="3" creationId="{60604F98-8846-4A14-A02F-98D8E8ABCD7B}"/>
          </ac:spMkLst>
        </pc:spChg>
        <pc:picChg chg="add mod">
          <ac:chgData name="Adam Yoblick" userId="91a8378d-dca4-4b95-8a70-52fea3f6886e" providerId="ADAL" clId="{38576FD5-4759-4668-9767-441BF9E56933}" dt="2017-06-23T22:42:02.944" v="9894" actId="1076"/>
          <ac:picMkLst>
            <pc:docMk/>
            <pc:sldMk cId="2145665822" sldId="289"/>
            <ac:picMk id="4" creationId="{AE8B4C3A-F404-41BC-B522-59DDFDEB355B}"/>
          </ac:picMkLst>
        </pc:picChg>
        <pc:picChg chg="add del mod">
          <ac:chgData name="Adam Yoblick" userId="91a8378d-dca4-4b95-8a70-52fea3f6886e" providerId="ADAL" clId="{38576FD5-4759-4668-9767-441BF9E56933}" dt="2017-06-23T22:41:14.275" v="9806" actId="478"/>
          <ac:picMkLst>
            <pc:docMk/>
            <pc:sldMk cId="2145665822" sldId="289"/>
            <ac:picMk id="5" creationId="{73991791-7E9C-4204-969A-90EDA2C48C73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35.851" v="22764" actId="15"/>
        <pc:sldMkLst>
          <pc:docMk/>
          <pc:sldMk cId="4165157126" sldId="290"/>
        </pc:sldMkLst>
        <pc:spChg chg="mod">
          <ac:chgData name="Adam Yoblick" userId="91a8378d-dca4-4b95-8a70-52fea3f6886e" providerId="ADAL" clId="{38576FD5-4759-4668-9767-441BF9E56933}" dt="2017-06-23T22:42:19.683" v="9904" actId="20577"/>
          <ac:spMkLst>
            <pc:docMk/>
            <pc:sldMk cId="4165157126" sldId="290"/>
            <ac:spMk id="2" creationId="{80C6CBA8-185D-4CB5-9ACC-A4A1E1383425}"/>
          </ac:spMkLst>
        </pc:spChg>
        <pc:spChg chg="mod">
          <ac:chgData name="Adam Yoblick" userId="91a8378d-dca4-4b95-8a70-52fea3f6886e" providerId="ADAL" clId="{38576FD5-4759-4668-9767-441BF9E56933}" dt="2017-06-23T22:51:56.017" v="10787" actId="115"/>
          <ac:spMkLst>
            <pc:docMk/>
            <pc:sldMk cId="4165157126" sldId="290"/>
            <ac:spMk id="3" creationId="{C5089F06-BA84-489E-9D3B-D277F78854A9}"/>
          </ac:spMkLst>
        </pc:spChg>
        <pc:picChg chg="add mod">
          <ac:chgData name="Adam Yoblick" userId="91a8378d-dca4-4b95-8a70-52fea3f6886e" providerId="ADAL" clId="{38576FD5-4759-4668-9767-441BF9E56933}" dt="2017-06-23T22:44:33.749" v="10118" actId="1076"/>
          <ac:picMkLst>
            <pc:docMk/>
            <pc:sldMk cId="4165157126" sldId="290"/>
            <ac:picMk id="4" creationId="{FAEA9A0B-2715-4DDE-AF0B-4BBB62C4439C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38.720" v="22766" actId="15"/>
        <pc:sldMkLst>
          <pc:docMk/>
          <pc:sldMk cId="1090700319" sldId="291"/>
        </pc:sldMkLst>
        <pc:spChg chg="mod">
          <ac:chgData name="Adam Yoblick" userId="91a8378d-dca4-4b95-8a70-52fea3f6886e" providerId="ADAL" clId="{38576FD5-4759-4668-9767-441BF9E56933}" dt="2017-06-23T22:44:45.471" v="10128" actId="20577"/>
          <ac:spMkLst>
            <pc:docMk/>
            <pc:sldMk cId="1090700319" sldId="291"/>
            <ac:spMk id="2" creationId="{4AF1762D-1FC4-49DB-AF1D-B918E6EB45FA}"/>
          </ac:spMkLst>
        </pc:spChg>
        <pc:spChg chg="mod">
          <ac:chgData name="Adam Yoblick" userId="91a8378d-dca4-4b95-8a70-52fea3f6886e" providerId="ADAL" clId="{38576FD5-4759-4668-9767-441BF9E56933}" dt="2017-06-23T22:48:02.193" v="10495" actId="15"/>
          <ac:spMkLst>
            <pc:docMk/>
            <pc:sldMk cId="1090700319" sldId="291"/>
            <ac:spMk id="3" creationId="{A72EAE6D-07C6-45AF-A1DA-516840A72818}"/>
          </ac:spMkLst>
        </pc:spChg>
        <pc:picChg chg="add mod">
          <ac:chgData name="Adam Yoblick" userId="91a8378d-dca4-4b95-8a70-52fea3f6886e" providerId="ADAL" clId="{38576FD5-4759-4668-9767-441BF9E56933}" dt="2017-06-23T22:46:34.975" v="10242" actId="1076"/>
          <ac:picMkLst>
            <pc:docMk/>
            <pc:sldMk cId="1090700319" sldId="291"/>
            <ac:picMk id="4" creationId="{11BDE405-356A-465D-8DCE-3BF039D07EAD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8:45.380" v="22769" actId="15"/>
        <pc:sldMkLst>
          <pc:docMk/>
          <pc:sldMk cId="1265865635" sldId="292"/>
        </pc:sldMkLst>
        <pc:spChg chg="mod">
          <ac:chgData name="Adam Yoblick" userId="91a8378d-dca4-4b95-8a70-52fea3f6886e" providerId="ADAL" clId="{38576FD5-4759-4668-9767-441BF9E56933}" dt="2017-06-23T22:48:10.862" v="10498" actId="15"/>
          <ac:spMkLst>
            <pc:docMk/>
            <pc:sldMk cId="1265865635" sldId="292"/>
            <ac:spMk id="3" creationId="{A72EAE6D-07C6-45AF-A1DA-516840A72818}"/>
          </ac:spMkLst>
        </pc:spChg>
        <pc:picChg chg="del">
          <ac:chgData name="Adam Yoblick" userId="91a8378d-dca4-4b95-8a70-52fea3f6886e" providerId="ADAL" clId="{38576FD5-4759-4668-9767-441BF9E56933}" dt="2017-06-23T22:48:09.123" v="10497" actId="478"/>
          <ac:picMkLst>
            <pc:docMk/>
            <pc:sldMk cId="1265865635" sldId="292"/>
            <ac:picMk id="4" creationId="{11BDE405-356A-465D-8DCE-3BF039D07EAD}"/>
          </ac:picMkLst>
        </pc:picChg>
        <pc:picChg chg="add del mod">
          <ac:chgData name="Adam Yoblick" userId="91a8378d-dca4-4b95-8a70-52fea3f6886e" providerId="ADAL" clId="{38576FD5-4759-4668-9767-441BF9E56933}" dt="2017-06-23T22:49:02.416" v="10503" actId="478"/>
          <ac:picMkLst>
            <pc:docMk/>
            <pc:sldMk cId="1265865635" sldId="292"/>
            <ac:picMk id="5" creationId="{8527641C-F367-4254-A23F-3996381CD110}"/>
          </ac:picMkLst>
        </pc:picChg>
        <pc:picChg chg="add mod">
          <ac:chgData name="Adam Yoblick" userId="91a8378d-dca4-4b95-8a70-52fea3f6886e" providerId="ADAL" clId="{38576FD5-4759-4668-9767-441BF9E56933}" dt="2017-06-23T22:49:17.578" v="10507" actId="1076"/>
          <ac:picMkLst>
            <pc:docMk/>
            <pc:sldMk cId="1265865635" sldId="292"/>
            <ac:picMk id="6" creationId="{590128EE-5EA0-4A2C-82F7-FC4307F7BB57}"/>
          </ac:picMkLst>
        </pc:picChg>
        <pc:picChg chg="add mod">
          <ac:chgData name="Adam Yoblick" userId="91a8378d-dca4-4b95-8a70-52fea3f6886e" providerId="ADAL" clId="{38576FD5-4759-4668-9767-441BF9E56933}" dt="2017-06-23T22:49:22.578" v="10508" actId="1076"/>
          <ac:picMkLst>
            <pc:docMk/>
            <pc:sldMk cId="1265865635" sldId="292"/>
            <ac:picMk id="7" creationId="{FB4117A2-3C7E-443D-BD87-1204B6AC2FD0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53.485" v="22774" actId="15"/>
        <pc:sldMkLst>
          <pc:docMk/>
          <pc:sldMk cId="1453201964" sldId="293"/>
        </pc:sldMkLst>
        <pc:spChg chg="mod">
          <ac:chgData name="Adam Yoblick" userId="91a8378d-dca4-4b95-8a70-52fea3f6886e" providerId="ADAL" clId="{38576FD5-4759-4668-9767-441BF9E56933}" dt="2017-06-23T22:49:33.531" v="10534" actId="20577"/>
          <ac:spMkLst>
            <pc:docMk/>
            <pc:sldMk cId="1453201964" sldId="293"/>
            <ac:spMk id="2" creationId="{413A2962-D7B4-4999-B59E-9D966D1770CC}"/>
          </ac:spMkLst>
        </pc:spChg>
        <pc:spChg chg="mod">
          <ac:chgData name="Adam Yoblick" userId="91a8378d-dca4-4b95-8a70-52fea3f6886e" providerId="ADAL" clId="{38576FD5-4759-4668-9767-441BF9E56933}" dt="2017-06-23T22:52:08.025" v="10789" actId="115"/>
          <ac:spMkLst>
            <pc:docMk/>
            <pc:sldMk cId="1453201964" sldId="293"/>
            <ac:spMk id="3" creationId="{828C7572-4CCE-47DC-9018-CF74F5FB32CE}"/>
          </ac:spMkLst>
        </pc:spChg>
        <pc:picChg chg="add mod">
          <ac:chgData name="Adam Yoblick" userId="91a8378d-dca4-4b95-8a70-52fea3f6886e" providerId="ADAL" clId="{38576FD5-4759-4668-9767-441BF9E56933}" dt="2017-06-23T22:51:46.963" v="10786" actId="1076"/>
          <ac:picMkLst>
            <pc:docMk/>
            <pc:sldMk cId="1453201964" sldId="293"/>
            <ac:picMk id="4" creationId="{A9771389-FA45-41BA-A15F-D37D5A0F9901}"/>
          </ac:picMkLst>
        </pc:picChg>
        <pc:picChg chg="add mod">
          <ac:chgData name="Adam Yoblick" userId="91a8378d-dca4-4b95-8a70-52fea3f6886e" providerId="ADAL" clId="{38576FD5-4759-4668-9767-441BF9E56933}" dt="2017-06-23T22:51:46.963" v="10786" actId="1076"/>
          <ac:picMkLst>
            <pc:docMk/>
            <pc:sldMk cId="1453201964" sldId="293"/>
            <ac:picMk id="5" creationId="{20C7FB17-B4F9-49A4-B75D-2669C2C883AB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58.041" v="22777" actId="15"/>
        <pc:sldMkLst>
          <pc:docMk/>
          <pc:sldMk cId="3723447884" sldId="294"/>
        </pc:sldMkLst>
        <pc:spChg chg="mod">
          <ac:chgData name="Adam Yoblick" userId="91a8378d-dca4-4b95-8a70-52fea3f6886e" providerId="ADAL" clId="{38576FD5-4759-4668-9767-441BF9E56933}" dt="2017-06-23T23:46:19.251" v="10889" actId="20577"/>
          <ac:spMkLst>
            <pc:docMk/>
            <pc:sldMk cId="3723447884" sldId="294"/>
            <ac:spMk id="2" creationId="{0E2F0574-0DEA-4A25-B063-5E2875602603}"/>
          </ac:spMkLst>
        </pc:spChg>
        <pc:spChg chg="mod">
          <ac:chgData name="Adam Yoblick" userId="91a8378d-dca4-4b95-8a70-52fea3f6886e" providerId="ADAL" clId="{38576FD5-4759-4668-9767-441BF9E56933}" dt="2017-06-23T23:50:35.292" v="11404" actId="20577"/>
          <ac:spMkLst>
            <pc:docMk/>
            <pc:sldMk cId="3723447884" sldId="294"/>
            <ac:spMk id="3" creationId="{9D704C53-4A4D-4FF9-B883-EEF7919FC8EC}"/>
          </ac:spMkLst>
        </pc:spChg>
        <pc:picChg chg="add mod">
          <ac:chgData name="Adam Yoblick" userId="91a8378d-dca4-4b95-8a70-52fea3f6886e" providerId="ADAL" clId="{38576FD5-4759-4668-9767-441BF9E56933}" dt="2017-06-23T23:51:01.846" v="11408" actId="1076"/>
          <ac:picMkLst>
            <pc:docMk/>
            <pc:sldMk cId="3723447884" sldId="294"/>
            <ac:picMk id="4" creationId="{A3A4FACD-EA2E-4659-BDC4-479EAA3E174F}"/>
          </ac:picMkLst>
        </pc:picChg>
        <pc:picChg chg="add mod">
          <ac:chgData name="Adam Yoblick" userId="91a8378d-dca4-4b95-8a70-52fea3f6886e" providerId="ADAL" clId="{38576FD5-4759-4668-9767-441BF9E56933}" dt="2017-06-23T23:51:01.846" v="11408" actId="1076"/>
          <ac:picMkLst>
            <pc:docMk/>
            <pc:sldMk cId="3723447884" sldId="294"/>
            <ac:picMk id="5" creationId="{287E8AFB-266E-4DD9-9415-5FF0C002E6F8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9:03.975" v="22781" actId="15"/>
        <pc:sldMkLst>
          <pc:docMk/>
          <pc:sldMk cId="3668499461" sldId="295"/>
        </pc:sldMkLst>
        <pc:spChg chg="mod">
          <ac:chgData name="Adam Yoblick" userId="91a8378d-dca4-4b95-8a70-52fea3f6886e" providerId="ADAL" clId="{38576FD5-4759-4668-9767-441BF9E56933}" dt="2017-06-23T23:51:53.231" v="11428" actId="20577"/>
          <ac:spMkLst>
            <pc:docMk/>
            <pc:sldMk cId="3668499461" sldId="295"/>
            <ac:spMk id="2" creationId="{A2D167EE-5C50-41B1-9294-3BB3CBDCFA6C}"/>
          </ac:spMkLst>
        </pc:spChg>
        <pc:spChg chg="mod">
          <ac:chgData name="Adam Yoblick" userId="91a8378d-dca4-4b95-8a70-52fea3f6886e" providerId="ADAL" clId="{38576FD5-4759-4668-9767-441BF9E56933}" dt="2017-06-23T23:58:17.348" v="12116" actId="20577"/>
          <ac:spMkLst>
            <pc:docMk/>
            <pc:sldMk cId="3668499461" sldId="295"/>
            <ac:spMk id="3" creationId="{D1B01B5A-3060-4E8E-8614-B62106BA2FEB}"/>
          </ac:spMkLst>
        </pc:spChg>
        <pc:picChg chg="add mod">
          <ac:chgData name="Adam Yoblick" userId="91a8378d-dca4-4b95-8a70-52fea3f6886e" providerId="ADAL" clId="{38576FD5-4759-4668-9767-441BF9E56933}" dt="2017-06-23T23:58:48.270" v="12122" actId="1076"/>
          <ac:picMkLst>
            <pc:docMk/>
            <pc:sldMk cId="3668499461" sldId="295"/>
            <ac:picMk id="4" creationId="{E0091BC5-59EC-4166-A515-FB48156789A2}"/>
          </ac:picMkLst>
        </pc:picChg>
        <pc:picChg chg="add mod">
          <ac:chgData name="Adam Yoblick" userId="91a8378d-dca4-4b95-8a70-52fea3f6886e" providerId="ADAL" clId="{38576FD5-4759-4668-9767-441BF9E56933}" dt="2017-06-23T23:58:51.423" v="12123" actId="1076"/>
          <ac:picMkLst>
            <pc:docMk/>
            <pc:sldMk cId="3668499461" sldId="295"/>
            <ac:picMk id="5" creationId="{E5456FD7-41CD-4AE7-A289-9B948A3576E9}"/>
          </ac:picMkLst>
        </pc:picChg>
        <pc:picChg chg="add mod">
          <ac:chgData name="Adam Yoblick" userId="91a8378d-dca4-4b95-8a70-52fea3f6886e" providerId="ADAL" clId="{38576FD5-4759-4668-9767-441BF9E56933}" dt="2017-06-23T23:58:55.231" v="12124" actId="1076"/>
          <ac:picMkLst>
            <pc:docMk/>
            <pc:sldMk cId="3668499461" sldId="295"/>
            <ac:picMk id="6" creationId="{D9220B8A-8205-48E8-82BE-37048E385CCF}"/>
          </ac:picMkLst>
        </pc:picChg>
      </pc:sldChg>
      <pc:sldChg chg="modSp add modAnim">
        <pc:chgData name="Adam Yoblick" userId="91a8378d-dca4-4b95-8a70-52fea3f6886e" providerId="ADAL" clId="{38576FD5-4759-4668-9767-441BF9E56933}" dt="2017-06-26T19:59:05.981" v="22782" actId="15"/>
        <pc:sldMkLst>
          <pc:docMk/>
          <pc:sldMk cId="4036437655" sldId="296"/>
        </pc:sldMkLst>
        <pc:spChg chg="mod">
          <ac:chgData name="Adam Yoblick" userId="91a8378d-dca4-4b95-8a70-52fea3f6886e" providerId="ADAL" clId="{38576FD5-4759-4668-9767-441BF9E56933}" dt="2017-06-23T23:59:20.859" v="12137" actId="20577"/>
          <ac:spMkLst>
            <pc:docMk/>
            <pc:sldMk cId="4036437655" sldId="296"/>
            <ac:spMk id="2" creationId="{BA0C6794-17DA-4EFC-AD77-3823E62C6371}"/>
          </ac:spMkLst>
        </pc:spChg>
        <pc:spChg chg="mod">
          <ac:chgData name="Adam Yoblick" userId="91a8378d-dca4-4b95-8a70-52fea3f6886e" providerId="ADAL" clId="{38576FD5-4759-4668-9767-441BF9E56933}" dt="2017-06-24T00:19:44.905" v="13298" actId="15"/>
          <ac:spMkLst>
            <pc:docMk/>
            <pc:sldMk cId="4036437655" sldId="296"/>
            <ac:spMk id="3" creationId="{5A322D95-6EAE-417E-B0C3-45BB1C7F479B}"/>
          </ac:spMkLst>
        </pc:spChg>
      </pc:sldChg>
      <pc:sldChg chg="addSp modSp add modAnim">
        <pc:chgData name="Adam Yoblick" userId="91a8378d-dca4-4b95-8a70-52fea3f6886e" providerId="ADAL" clId="{38576FD5-4759-4668-9767-441BF9E56933}" dt="2017-06-26T19:59:20.494" v="22787" actId="15"/>
        <pc:sldMkLst>
          <pc:docMk/>
          <pc:sldMk cId="2550837116" sldId="297"/>
        </pc:sldMkLst>
        <pc:spChg chg="mod">
          <ac:chgData name="Adam Yoblick" userId="91a8378d-dca4-4b95-8a70-52fea3f6886e" providerId="ADAL" clId="{38576FD5-4759-4668-9767-441BF9E56933}" dt="2017-06-24T00:07:08.003" v="12653" actId="20577"/>
          <ac:spMkLst>
            <pc:docMk/>
            <pc:sldMk cId="2550837116" sldId="297"/>
            <ac:spMk id="2" creationId="{F605854C-AB99-424B-97C5-8110537F3F77}"/>
          </ac:spMkLst>
        </pc:spChg>
        <pc:spChg chg="mod">
          <ac:chgData name="Adam Yoblick" userId="91a8378d-dca4-4b95-8a70-52fea3f6886e" providerId="ADAL" clId="{38576FD5-4759-4668-9767-441BF9E56933}" dt="2017-06-24T00:14:57.765" v="13015" actId="20577"/>
          <ac:spMkLst>
            <pc:docMk/>
            <pc:sldMk cId="2550837116" sldId="297"/>
            <ac:spMk id="3" creationId="{1EAB5CCD-CEB3-4AD1-B23E-FC0A146BD2E0}"/>
          </ac:spMkLst>
        </pc:spChg>
        <pc:picChg chg="add mod">
          <ac:chgData name="Adam Yoblick" userId="91a8378d-dca4-4b95-8a70-52fea3f6886e" providerId="ADAL" clId="{38576FD5-4759-4668-9767-441BF9E56933}" dt="2017-06-24T00:08:55.878" v="12751" actId="1076"/>
          <ac:picMkLst>
            <pc:docMk/>
            <pc:sldMk cId="2550837116" sldId="297"/>
            <ac:picMk id="4" creationId="{A7D6DE87-1E42-4FD6-AFA5-25EFF856BAD5}"/>
          </ac:picMkLst>
        </pc:picChg>
        <pc:picChg chg="add mod">
          <ac:chgData name="Adam Yoblick" userId="91a8378d-dca4-4b95-8a70-52fea3f6886e" providerId="ADAL" clId="{38576FD5-4759-4668-9767-441BF9E56933}" dt="2017-06-24T00:10:10.724" v="12807" actId="1076"/>
          <ac:picMkLst>
            <pc:docMk/>
            <pc:sldMk cId="2550837116" sldId="297"/>
            <ac:picMk id="5" creationId="{2746FA2F-9380-4608-AB3B-A1D9B20838D1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9:26.351" v="22790" actId="15"/>
        <pc:sldMkLst>
          <pc:docMk/>
          <pc:sldMk cId="766110525" sldId="298"/>
        </pc:sldMkLst>
        <pc:spChg chg="mod">
          <ac:chgData name="Adam Yoblick" userId="91a8378d-dca4-4b95-8a70-52fea3f6886e" providerId="ADAL" clId="{38576FD5-4759-4668-9767-441BF9E56933}" dt="2017-06-24T00:19:49.583" v="13312" actId="20577"/>
          <ac:spMkLst>
            <pc:docMk/>
            <pc:sldMk cId="766110525" sldId="298"/>
            <ac:spMk id="2" creationId="{B24A38EC-AF61-4C7B-84A3-A8A8FE7D4C11}"/>
          </ac:spMkLst>
        </pc:spChg>
        <pc:spChg chg="mod">
          <ac:chgData name="Adam Yoblick" userId="91a8378d-dca4-4b95-8a70-52fea3f6886e" providerId="ADAL" clId="{38576FD5-4759-4668-9767-441BF9E56933}" dt="2017-06-24T00:20:08.799" v="13410" actId="20577"/>
          <ac:spMkLst>
            <pc:docMk/>
            <pc:sldMk cId="766110525" sldId="298"/>
            <ac:spMk id="3" creationId="{47A5FF34-64C4-4A50-8B74-A8422B6DD734}"/>
          </ac:spMkLst>
        </pc:spChg>
        <pc:picChg chg="add mod">
          <ac:chgData name="Adam Yoblick" userId="91a8378d-dca4-4b95-8a70-52fea3f6886e" providerId="ADAL" clId="{38576FD5-4759-4668-9767-441BF9E56933}" dt="2017-06-24T00:20:22.721" v="13412" actId="1076"/>
          <ac:picMkLst>
            <pc:docMk/>
            <pc:sldMk cId="766110525" sldId="298"/>
            <ac:picMk id="4" creationId="{5A678B22-FDAF-4475-8221-730D1D9CC64E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9:31.866" v="22793" actId="15"/>
        <pc:sldMkLst>
          <pc:docMk/>
          <pc:sldMk cId="3958061645" sldId="299"/>
        </pc:sldMkLst>
        <pc:spChg chg="mod">
          <ac:chgData name="Adam Yoblick" userId="91a8378d-dca4-4b95-8a70-52fea3f6886e" providerId="ADAL" clId="{38576FD5-4759-4668-9767-441BF9E56933}" dt="2017-06-24T00:20:31.191" v="13443" actId="20577"/>
          <ac:spMkLst>
            <pc:docMk/>
            <pc:sldMk cId="3958061645" sldId="299"/>
            <ac:spMk id="2" creationId="{9C3F9774-1257-4419-887D-EA35A9731E54}"/>
          </ac:spMkLst>
        </pc:spChg>
        <pc:spChg chg="mod">
          <ac:chgData name="Adam Yoblick" userId="91a8378d-dca4-4b95-8a70-52fea3f6886e" providerId="ADAL" clId="{38576FD5-4759-4668-9767-441BF9E56933}" dt="2017-06-24T00:22:20.288" v="13666" actId="20577"/>
          <ac:spMkLst>
            <pc:docMk/>
            <pc:sldMk cId="3958061645" sldId="299"/>
            <ac:spMk id="3" creationId="{280E15E6-3D40-4FA3-9880-7FFCA2CC0CB2}"/>
          </ac:spMkLst>
        </pc:spChg>
        <pc:picChg chg="add mod">
          <ac:chgData name="Adam Yoblick" userId="91a8378d-dca4-4b95-8a70-52fea3f6886e" providerId="ADAL" clId="{38576FD5-4759-4668-9767-441BF9E56933}" dt="2017-06-24T00:22:33.912" v="13669" actId="1035"/>
          <ac:picMkLst>
            <pc:docMk/>
            <pc:sldMk cId="3958061645" sldId="299"/>
            <ac:picMk id="4" creationId="{36CB80ED-CD87-4E20-90E2-5DE1A9139659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9:37.569" v="22796" actId="15"/>
        <pc:sldMkLst>
          <pc:docMk/>
          <pc:sldMk cId="207788757" sldId="300"/>
        </pc:sldMkLst>
        <pc:spChg chg="mod">
          <ac:chgData name="Adam Yoblick" userId="91a8378d-dca4-4b95-8a70-52fea3f6886e" providerId="ADAL" clId="{38576FD5-4759-4668-9767-441BF9E56933}" dt="2017-06-24T00:23:50.963" v="13762" actId="20577"/>
          <ac:spMkLst>
            <pc:docMk/>
            <pc:sldMk cId="207788757" sldId="300"/>
            <ac:spMk id="2" creationId="{23E6388A-C76D-4185-93EA-170785826B70}"/>
          </ac:spMkLst>
        </pc:spChg>
        <pc:spChg chg="mod">
          <ac:chgData name="Adam Yoblick" userId="91a8378d-dca4-4b95-8a70-52fea3f6886e" providerId="ADAL" clId="{38576FD5-4759-4668-9767-441BF9E56933}" dt="2017-06-24T00:26:30.365" v="14088" actId="20577"/>
          <ac:spMkLst>
            <pc:docMk/>
            <pc:sldMk cId="207788757" sldId="300"/>
            <ac:spMk id="3" creationId="{8909EAC6-562B-48D7-A92C-15D1EEA0CB19}"/>
          </ac:spMkLst>
        </pc:spChg>
        <pc:picChg chg="add mod">
          <ac:chgData name="Adam Yoblick" userId="91a8378d-dca4-4b95-8a70-52fea3f6886e" providerId="ADAL" clId="{38576FD5-4759-4668-9767-441BF9E56933}" dt="2017-06-24T00:25:59.367" v="14054" actId="1076"/>
          <ac:picMkLst>
            <pc:docMk/>
            <pc:sldMk cId="207788757" sldId="300"/>
            <ac:picMk id="4" creationId="{8D2462D8-C9FB-462C-AAC7-F51ECA1F1376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9:41.820" v="22799" actId="15"/>
        <pc:sldMkLst>
          <pc:docMk/>
          <pc:sldMk cId="2324004487" sldId="301"/>
        </pc:sldMkLst>
        <pc:spChg chg="mod">
          <ac:chgData name="Adam Yoblick" userId="91a8378d-dca4-4b95-8a70-52fea3f6886e" providerId="ADAL" clId="{38576FD5-4759-4668-9767-441BF9E56933}" dt="2017-06-24T00:26:34.103" v="14097" actId="20577"/>
          <ac:spMkLst>
            <pc:docMk/>
            <pc:sldMk cId="2324004487" sldId="301"/>
            <ac:spMk id="2" creationId="{E7FDF84A-FE3A-4EAE-9D11-3A2CA13C9FED}"/>
          </ac:spMkLst>
        </pc:spChg>
        <pc:spChg chg="mod">
          <ac:chgData name="Adam Yoblick" userId="91a8378d-dca4-4b95-8a70-52fea3f6886e" providerId="ADAL" clId="{38576FD5-4759-4668-9767-441BF9E56933}" dt="2017-06-24T00:28:16.788" v="14478" actId="20577"/>
          <ac:spMkLst>
            <pc:docMk/>
            <pc:sldMk cId="2324004487" sldId="301"/>
            <ac:spMk id="3" creationId="{923A9CF2-2B9E-4BFF-BAFE-59CCD327E4ED}"/>
          </ac:spMkLst>
        </pc:spChg>
        <pc:picChg chg="add mod">
          <ac:chgData name="Adam Yoblick" userId="91a8378d-dca4-4b95-8a70-52fea3f6886e" providerId="ADAL" clId="{38576FD5-4759-4668-9767-441BF9E56933}" dt="2017-06-24T00:29:03.220" v="14483" actId="1076"/>
          <ac:picMkLst>
            <pc:docMk/>
            <pc:sldMk cId="2324004487" sldId="301"/>
            <ac:picMk id="4" creationId="{4DDD19A9-8BDA-4E06-AA5A-598F46EC4C98}"/>
          </ac:picMkLst>
        </pc:picChg>
        <pc:picChg chg="add del mod">
          <ac:chgData name="Adam Yoblick" userId="91a8378d-dca4-4b95-8a70-52fea3f6886e" providerId="ADAL" clId="{38576FD5-4759-4668-9767-441BF9E56933}" dt="2017-06-24T00:29:08.360" v="14484" actId="478"/>
          <ac:picMkLst>
            <pc:docMk/>
            <pc:sldMk cId="2324004487" sldId="301"/>
            <ac:picMk id="5" creationId="{C97DABB1-57E5-45F8-9B48-0D3CB7B7FC61}"/>
          </ac:picMkLst>
        </pc:picChg>
        <pc:picChg chg="add mod">
          <ac:chgData name="Adam Yoblick" userId="91a8378d-dca4-4b95-8a70-52fea3f6886e" providerId="ADAL" clId="{38576FD5-4759-4668-9767-441BF9E56933}" dt="2017-06-24T00:29:24.257" v="14486" actId="1076"/>
          <ac:picMkLst>
            <pc:docMk/>
            <pc:sldMk cId="2324004487" sldId="301"/>
            <ac:picMk id="6" creationId="{82E8FA6D-927C-4D01-B35E-A5A45C01994F}"/>
          </ac:picMkLst>
        </pc:picChg>
      </pc:sldChg>
      <pc:sldChg chg="modSp add modAnim">
        <pc:chgData name="Adam Yoblick" userId="91a8378d-dca4-4b95-8a70-52fea3f6886e" providerId="ADAL" clId="{38576FD5-4759-4668-9767-441BF9E56933}" dt="2017-06-26T19:59:34.152" v="22794" actId="15"/>
        <pc:sldMkLst>
          <pc:docMk/>
          <pc:sldMk cId="2863019415" sldId="302"/>
        </pc:sldMkLst>
        <pc:spChg chg="mod">
          <ac:chgData name="Adam Yoblick" userId="91a8378d-dca4-4b95-8a70-52fea3f6886e" providerId="ADAL" clId="{38576FD5-4759-4668-9767-441BF9E56933}" dt="2017-06-24T00:26:45.207" v="14106" actId="20577"/>
          <ac:spMkLst>
            <pc:docMk/>
            <pc:sldMk cId="2863019415" sldId="302"/>
            <ac:spMk id="2" creationId="{B1B49650-6997-4029-AC4C-96602A35BDFB}"/>
          </ac:spMkLst>
        </pc:spChg>
        <pc:spChg chg="mod">
          <ac:chgData name="Adam Yoblick" userId="91a8378d-dca4-4b95-8a70-52fea3f6886e" providerId="ADAL" clId="{38576FD5-4759-4668-9767-441BF9E56933}" dt="2017-06-24T00:27:44.936" v="14345" actId="20577"/>
          <ac:spMkLst>
            <pc:docMk/>
            <pc:sldMk cId="2863019415" sldId="302"/>
            <ac:spMk id="3" creationId="{2452055D-02CE-4B13-9930-A728066A42A5}"/>
          </ac:spMkLst>
        </pc:spChg>
      </pc:sldChg>
      <pc:sldChg chg="modSp add modAnim">
        <pc:chgData name="Adam Yoblick" userId="91a8378d-dca4-4b95-8a70-52fea3f6886e" providerId="ADAL" clId="{38576FD5-4759-4668-9767-441BF9E56933}" dt="2017-06-26T19:59:53.645" v="22807" actId="15"/>
        <pc:sldMkLst>
          <pc:docMk/>
          <pc:sldMk cId="2047406542" sldId="303"/>
        </pc:sldMkLst>
        <pc:spChg chg="mod">
          <ac:chgData name="Adam Yoblick" userId="91a8378d-dca4-4b95-8a70-52fea3f6886e" providerId="ADAL" clId="{38576FD5-4759-4668-9767-441BF9E56933}" dt="2017-06-24T01:21:19.171" v="14629" actId="20577"/>
          <ac:spMkLst>
            <pc:docMk/>
            <pc:sldMk cId="2047406542" sldId="303"/>
            <ac:spMk id="2" creationId="{7E0753E1-B19D-4865-9A2A-0A7A992390FA}"/>
          </ac:spMkLst>
        </pc:spChg>
        <pc:spChg chg="mod">
          <ac:chgData name="Adam Yoblick" userId="91a8378d-dca4-4b95-8a70-52fea3f6886e" providerId="ADAL" clId="{38576FD5-4759-4668-9767-441BF9E56933}" dt="2017-06-26T17:29:54.372" v="16435" actId="20577"/>
          <ac:spMkLst>
            <pc:docMk/>
            <pc:sldMk cId="2047406542" sldId="303"/>
            <ac:spMk id="3" creationId="{4F2867D1-760D-46D6-832F-776B52198733}"/>
          </ac:spMkLst>
        </pc:spChg>
      </pc:sldChg>
      <pc:sldChg chg="modSp add del ord">
        <pc:chgData name="Adam Yoblick" userId="91a8378d-dca4-4b95-8a70-52fea3f6886e" providerId="ADAL" clId="{38576FD5-4759-4668-9767-441BF9E56933}" dt="2017-06-24T01:30:47.312" v="15706" actId="2696"/>
        <pc:sldMkLst>
          <pc:docMk/>
          <pc:sldMk cId="1491952301" sldId="304"/>
        </pc:sldMkLst>
        <pc:spChg chg="mod">
          <ac:chgData name="Adam Yoblick" userId="91a8378d-dca4-4b95-8a70-52fea3f6886e" providerId="ADAL" clId="{38576FD5-4759-4668-9767-441BF9E56933}" dt="2017-06-24T01:29:44.087" v="15610" actId="20577"/>
          <ac:spMkLst>
            <pc:docMk/>
            <pc:sldMk cId="1491952301" sldId="304"/>
            <ac:spMk id="2" creationId="{D085D4D7-04FB-41B0-975C-632002794DFA}"/>
          </ac:spMkLst>
        </pc:spChg>
        <pc:spChg chg="mod">
          <ac:chgData name="Adam Yoblick" userId="91a8378d-dca4-4b95-8a70-52fea3f6886e" providerId="ADAL" clId="{38576FD5-4759-4668-9767-441BF9E56933}" dt="2017-06-24T01:30:42.232" v="15705" actId="20577"/>
          <ac:spMkLst>
            <pc:docMk/>
            <pc:sldMk cId="1491952301" sldId="304"/>
            <ac:spMk id="3" creationId="{CB1359D7-F908-4848-979B-BD45FC38706E}"/>
          </ac:spMkLst>
        </pc:spChg>
      </pc:sldChg>
      <pc:sldChg chg="addSp modSp add modAnim">
        <pc:chgData name="Adam Yoblick" userId="91a8378d-dca4-4b95-8a70-52fea3f6886e" providerId="ADAL" clId="{38576FD5-4759-4668-9767-441BF9E56933}" dt="2017-06-26T19:59:44.363" v="22801" actId="15"/>
        <pc:sldMkLst>
          <pc:docMk/>
          <pc:sldMk cId="984325106" sldId="305"/>
        </pc:sldMkLst>
        <pc:spChg chg="mod">
          <ac:chgData name="Adam Yoblick" userId="91a8378d-dca4-4b95-8a70-52fea3f6886e" providerId="ADAL" clId="{38576FD5-4759-4668-9767-441BF9E56933}" dt="2017-06-24T01:23:26.199" v="14877" actId="20577"/>
          <ac:spMkLst>
            <pc:docMk/>
            <pc:sldMk cId="984325106" sldId="305"/>
            <ac:spMk id="2" creationId="{17A87A3C-29C2-4BBE-9264-EC9875450E56}"/>
          </ac:spMkLst>
        </pc:spChg>
        <pc:spChg chg="mod">
          <ac:chgData name="Adam Yoblick" userId="91a8378d-dca4-4b95-8a70-52fea3f6886e" providerId="ADAL" clId="{38576FD5-4759-4668-9767-441BF9E56933}" dt="2017-06-24T01:22:48.256" v="14849" actId="20577"/>
          <ac:spMkLst>
            <pc:docMk/>
            <pc:sldMk cId="984325106" sldId="305"/>
            <ac:spMk id="3" creationId="{E662391E-18B8-46B7-87E7-9BC1167B2A33}"/>
          </ac:spMkLst>
        </pc:spChg>
        <pc:picChg chg="add mod">
          <ac:chgData name="Adam Yoblick" userId="91a8378d-dca4-4b95-8a70-52fea3f6886e" providerId="ADAL" clId="{38576FD5-4759-4668-9767-441BF9E56933}" dt="2017-06-24T01:23:13.566" v="14851" actId="1076"/>
          <ac:picMkLst>
            <pc:docMk/>
            <pc:sldMk cId="984325106" sldId="305"/>
            <ac:picMk id="4" creationId="{13891C7A-FBF7-48A5-BFCD-F26236C970A5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9:47.040" v="22803" actId="15"/>
        <pc:sldMkLst>
          <pc:docMk/>
          <pc:sldMk cId="2088196614" sldId="306"/>
        </pc:sldMkLst>
        <pc:spChg chg="mod">
          <ac:chgData name="Adam Yoblick" userId="91a8378d-dca4-4b95-8a70-52fea3f6886e" providerId="ADAL" clId="{38576FD5-4759-4668-9767-441BF9E56933}" dt="2017-06-24T01:23:21.111" v="14872" actId="20577"/>
          <ac:spMkLst>
            <pc:docMk/>
            <pc:sldMk cId="2088196614" sldId="306"/>
            <ac:spMk id="2" creationId="{3A9B1CCC-47D8-4C5E-B67F-1FD859FB0786}"/>
          </ac:spMkLst>
        </pc:spChg>
        <pc:spChg chg="mod">
          <ac:chgData name="Adam Yoblick" userId="91a8378d-dca4-4b95-8a70-52fea3f6886e" providerId="ADAL" clId="{38576FD5-4759-4668-9767-441BF9E56933}" dt="2017-06-24T01:31:08.204" v="15746" actId="6549"/>
          <ac:spMkLst>
            <pc:docMk/>
            <pc:sldMk cId="2088196614" sldId="306"/>
            <ac:spMk id="3" creationId="{374F85AA-5AA5-49B0-A8AB-6E35CF80EB77}"/>
          </ac:spMkLst>
        </pc:spChg>
        <pc:picChg chg="add del">
          <ac:chgData name="Adam Yoblick" userId="91a8378d-dca4-4b95-8a70-52fea3f6886e" providerId="ADAL" clId="{38576FD5-4759-4668-9767-441BF9E56933}" dt="2017-06-24T01:26:18.571" v="15308" actId="478"/>
          <ac:picMkLst>
            <pc:docMk/>
            <pc:sldMk cId="2088196614" sldId="306"/>
            <ac:picMk id="4" creationId="{7B3E4BB8-761A-4D47-90B7-1BFABA490333}"/>
          </ac:picMkLst>
        </pc:picChg>
        <pc:picChg chg="add mod">
          <ac:chgData name="Adam Yoblick" userId="91a8378d-dca4-4b95-8a70-52fea3f6886e" providerId="ADAL" clId="{38576FD5-4759-4668-9767-441BF9E56933}" dt="2017-06-24T01:27:05.965" v="15313" actId="1076"/>
          <ac:picMkLst>
            <pc:docMk/>
            <pc:sldMk cId="2088196614" sldId="306"/>
            <ac:picMk id="5" creationId="{72551DF0-BE5B-4AEE-8276-90FFC12FBD7D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19:59:51.693" v="22806" actId="15"/>
        <pc:sldMkLst>
          <pc:docMk/>
          <pc:sldMk cId="356239242" sldId="307"/>
        </pc:sldMkLst>
        <pc:spChg chg="mod">
          <ac:chgData name="Adam Yoblick" userId="91a8378d-dca4-4b95-8a70-52fea3f6886e" providerId="ADAL" clId="{38576FD5-4759-4668-9767-441BF9E56933}" dt="2017-06-24T01:27:20.683" v="15344" actId="20577"/>
          <ac:spMkLst>
            <pc:docMk/>
            <pc:sldMk cId="356239242" sldId="307"/>
            <ac:spMk id="2" creationId="{BEC4594F-6B1A-477E-BBEC-19222BFD8373}"/>
          </ac:spMkLst>
        </pc:spChg>
        <pc:spChg chg="mod">
          <ac:chgData name="Adam Yoblick" userId="91a8378d-dca4-4b95-8a70-52fea3f6886e" providerId="ADAL" clId="{38576FD5-4759-4668-9767-441BF9E56933}" dt="2017-06-24T01:28:08.604" v="15578" actId="20577"/>
          <ac:spMkLst>
            <pc:docMk/>
            <pc:sldMk cId="356239242" sldId="307"/>
            <ac:spMk id="3" creationId="{44347217-9051-4EDE-B95E-9C1E17E7D11F}"/>
          </ac:spMkLst>
        </pc:spChg>
        <pc:picChg chg="add del mod">
          <ac:chgData name="Adam Yoblick" userId="91a8378d-dca4-4b95-8a70-52fea3f6886e" providerId="ADAL" clId="{38576FD5-4759-4668-9767-441BF9E56933}" dt="2017-06-24T01:29:02.587" v="15583" actId="478"/>
          <ac:picMkLst>
            <pc:docMk/>
            <pc:sldMk cId="356239242" sldId="307"/>
            <ac:picMk id="4" creationId="{7000AFFD-9905-4B18-9218-F0570B7A76F1}"/>
          </ac:picMkLst>
        </pc:picChg>
        <pc:picChg chg="add mod">
          <ac:chgData name="Adam Yoblick" userId="91a8378d-dca4-4b95-8a70-52fea3f6886e" providerId="ADAL" clId="{38576FD5-4759-4668-9767-441BF9E56933}" dt="2017-06-24T01:29:26.125" v="15586" actId="1076"/>
          <ac:picMkLst>
            <pc:docMk/>
            <pc:sldMk cId="356239242" sldId="307"/>
            <ac:picMk id="5" creationId="{12665DF6-914B-40E0-A53C-1E461CA664A1}"/>
          </ac:picMkLst>
        </pc:picChg>
        <pc:picChg chg="add mod">
          <ac:chgData name="Adam Yoblick" userId="91a8378d-dca4-4b95-8a70-52fea3f6886e" providerId="ADAL" clId="{38576FD5-4759-4668-9767-441BF9E56933}" dt="2017-06-24T01:29:23.105" v="15585" actId="1076"/>
          <ac:picMkLst>
            <pc:docMk/>
            <pc:sldMk cId="356239242" sldId="307"/>
            <ac:picMk id="6" creationId="{B0FC93CB-E820-49B5-8D64-4E6423AC5A62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7:36.698" v="22729" actId="15"/>
        <pc:sldMkLst>
          <pc:docMk/>
          <pc:sldMk cId="1487370715" sldId="308"/>
        </pc:sldMkLst>
        <pc:spChg chg="mod">
          <ac:chgData name="Adam Yoblick" userId="91a8378d-dca4-4b95-8a70-52fea3f6886e" providerId="ADAL" clId="{38576FD5-4759-4668-9767-441BF9E56933}" dt="2017-06-26T17:26:47.972" v="16002" actId="20577"/>
          <ac:spMkLst>
            <pc:docMk/>
            <pc:sldMk cId="1487370715" sldId="308"/>
            <ac:spMk id="2" creationId="{FE927C84-6E48-47D1-9299-9DB91C21FD5A}"/>
          </ac:spMkLst>
        </pc:spChg>
        <pc:spChg chg="mod">
          <ac:chgData name="Adam Yoblick" userId="91a8378d-dca4-4b95-8a70-52fea3f6886e" providerId="ADAL" clId="{38576FD5-4759-4668-9767-441BF9E56933}" dt="2017-06-26T17:29:04.977" v="16350" actId="20577"/>
          <ac:spMkLst>
            <pc:docMk/>
            <pc:sldMk cId="1487370715" sldId="308"/>
            <ac:spMk id="3" creationId="{61BA47DC-9824-48DD-8FE5-A0802D98F0F9}"/>
          </ac:spMkLst>
        </pc:spChg>
        <pc:picChg chg="add mod">
          <ac:chgData name="Adam Yoblick" userId="91a8378d-dca4-4b95-8a70-52fea3f6886e" providerId="ADAL" clId="{38576FD5-4759-4668-9767-441BF9E56933}" dt="2017-06-26T17:28:50.757" v="16341" actId="1076"/>
          <ac:picMkLst>
            <pc:docMk/>
            <pc:sldMk cId="1487370715" sldId="308"/>
            <ac:picMk id="4" creationId="{F219E37F-7A23-4E6A-B334-C17656388FE3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20:00:06.248" v="22813" actId="15"/>
        <pc:sldMkLst>
          <pc:docMk/>
          <pc:sldMk cId="25968880" sldId="309"/>
        </pc:sldMkLst>
        <pc:spChg chg="mod">
          <ac:chgData name="Adam Yoblick" userId="91a8378d-dca4-4b95-8a70-52fea3f6886e" providerId="ADAL" clId="{38576FD5-4759-4668-9767-441BF9E56933}" dt="2017-06-26T17:30:47.380" v="16455" actId="20577"/>
          <ac:spMkLst>
            <pc:docMk/>
            <pc:sldMk cId="25968880" sldId="309"/>
            <ac:spMk id="2" creationId="{620AACC4-7BF3-48AE-9F90-E721CE7F555E}"/>
          </ac:spMkLst>
        </pc:spChg>
        <pc:spChg chg="mod">
          <ac:chgData name="Adam Yoblick" userId="91a8378d-dca4-4b95-8a70-52fea3f6886e" providerId="ADAL" clId="{38576FD5-4759-4668-9767-441BF9E56933}" dt="2017-06-26T17:46:03.815" v="18012" actId="6549"/>
          <ac:spMkLst>
            <pc:docMk/>
            <pc:sldMk cId="25968880" sldId="309"/>
            <ac:spMk id="3" creationId="{7C105813-7666-46A8-8EAB-773190516AA8}"/>
          </ac:spMkLst>
        </pc:spChg>
        <pc:picChg chg="add mod">
          <ac:chgData name="Adam Yoblick" userId="91a8378d-dca4-4b95-8a70-52fea3f6886e" providerId="ADAL" clId="{38576FD5-4759-4668-9767-441BF9E56933}" dt="2017-06-26T17:46:08.704" v="18013" actId="1076"/>
          <ac:picMkLst>
            <pc:docMk/>
            <pc:sldMk cId="25968880" sldId="309"/>
            <ac:picMk id="4" creationId="{95870237-C4A9-4A3D-A6BB-C62ACE691E6C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8:48.402" v="22771" actId="15"/>
        <pc:sldMkLst>
          <pc:docMk/>
          <pc:sldMk cId="2622079571" sldId="310"/>
        </pc:sldMkLst>
        <pc:spChg chg="mod">
          <ac:chgData name="Adam Yoblick" userId="91a8378d-dca4-4b95-8a70-52fea3f6886e" providerId="ADAL" clId="{38576FD5-4759-4668-9767-441BF9E56933}" dt="2017-06-26T17:36:02.072" v="17003" actId="20577"/>
          <ac:spMkLst>
            <pc:docMk/>
            <pc:sldMk cId="2622079571" sldId="310"/>
            <ac:spMk id="2" creationId="{2FC1564A-229C-41C7-80EE-533B946DB447}"/>
          </ac:spMkLst>
        </pc:spChg>
        <pc:spChg chg="mod">
          <ac:chgData name="Adam Yoblick" userId="91a8378d-dca4-4b95-8a70-52fea3f6886e" providerId="ADAL" clId="{38576FD5-4759-4668-9767-441BF9E56933}" dt="2017-06-26T17:37:23.897" v="17280" actId="20577"/>
          <ac:spMkLst>
            <pc:docMk/>
            <pc:sldMk cId="2622079571" sldId="310"/>
            <ac:spMk id="3" creationId="{723DB773-F8F3-4A04-A5EC-EFAF9DFE8393}"/>
          </ac:spMkLst>
        </pc:spChg>
        <pc:picChg chg="add mod">
          <ac:chgData name="Adam Yoblick" userId="91a8378d-dca4-4b95-8a70-52fea3f6886e" providerId="ADAL" clId="{38576FD5-4759-4668-9767-441BF9E56933}" dt="2017-06-26T17:38:08.946" v="17282" actId="1076"/>
          <ac:picMkLst>
            <pc:docMk/>
            <pc:sldMk cId="2622079571" sldId="310"/>
            <ac:picMk id="4" creationId="{6C1E6D86-0365-425C-94EF-A8B1D0441AC1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20:00:40.667" v="22860" actId="15"/>
        <pc:sldMkLst>
          <pc:docMk/>
          <pc:sldMk cId="1227546369" sldId="311"/>
        </pc:sldMkLst>
        <pc:spChg chg="mod">
          <ac:chgData name="Adam Yoblick" userId="91a8378d-dca4-4b95-8a70-52fea3f6886e" providerId="ADAL" clId="{38576FD5-4759-4668-9767-441BF9E56933}" dt="2017-06-26T17:42:10.692" v="17535" actId="20577"/>
          <ac:spMkLst>
            <pc:docMk/>
            <pc:sldMk cId="1227546369" sldId="311"/>
            <ac:spMk id="2" creationId="{ABE72381-9FB7-4F84-95F5-4B36BA42FEA7}"/>
          </ac:spMkLst>
        </pc:spChg>
        <pc:spChg chg="mod">
          <ac:chgData name="Adam Yoblick" userId="91a8378d-dca4-4b95-8a70-52fea3f6886e" providerId="ADAL" clId="{38576FD5-4759-4668-9767-441BF9E56933}" dt="2017-06-26T17:58:12.770" v="19363" actId="20577"/>
          <ac:spMkLst>
            <pc:docMk/>
            <pc:sldMk cId="1227546369" sldId="311"/>
            <ac:spMk id="3" creationId="{1A0FC750-C8D6-4025-BD09-62FCA1CDBE53}"/>
          </ac:spMkLst>
        </pc:spChg>
        <pc:picChg chg="add mod">
          <ac:chgData name="Adam Yoblick" userId="91a8378d-dca4-4b95-8a70-52fea3f6886e" providerId="ADAL" clId="{38576FD5-4759-4668-9767-441BF9E56933}" dt="2017-06-26T17:58:35.215" v="19365" actId="1076"/>
          <ac:picMkLst>
            <pc:docMk/>
            <pc:sldMk cId="1227546369" sldId="311"/>
            <ac:picMk id="4" creationId="{2DA168BD-5A87-4C4F-8017-DEF55E3E0D54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20:00:26.837" v="22856" actId="15"/>
        <pc:sldMkLst>
          <pc:docMk/>
          <pc:sldMk cId="2359101975" sldId="312"/>
        </pc:sldMkLst>
        <pc:spChg chg="mod">
          <ac:chgData name="Adam Yoblick" userId="91a8378d-dca4-4b95-8a70-52fea3f6886e" providerId="ADAL" clId="{38576FD5-4759-4668-9767-441BF9E56933}" dt="2017-06-26T17:42:26.753" v="17575" actId="20577"/>
          <ac:spMkLst>
            <pc:docMk/>
            <pc:sldMk cId="2359101975" sldId="312"/>
            <ac:spMk id="2" creationId="{5197AB94-ABD7-4AD0-9F3D-1EEF972D43A9}"/>
          </ac:spMkLst>
        </pc:spChg>
        <pc:spChg chg="mod">
          <ac:chgData name="Adam Yoblick" userId="91a8378d-dca4-4b95-8a70-52fea3f6886e" providerId="ADAL" clId="{38576FD5-4759-4668-9767-441BF9E56933}" dt="2017-06-26T20:00:26.837" v="22856" actId="15"/>
          <ac:spMkLst>
            <pc:docMk/>
            <pc:sldMk cId="2359101975" sldId="312"/>
            <ac:spMk id="3" creationId="{29D19CAF-00BA-402B-9233-6CB4C700B5D9}"/>
          </ac:spMkLst>
        </pc:spChg>
        <pc:grpChg chg="add mod">
          <ac:chgData name="Adam Yoblick" userId="91a8378d-dca4-4b95-8a70-52fea3f6886e" providerId="ADAL" clId="{38576FD5-4759-4668-9767-441BF9E56933}" dt="2017-06-26T17:45:12.692" v="17981" actId="1076"/>
          <ac:grpSpMkLst>
            <pc:docMk/>
            <pc:sldMk cId="2359101975" sldId="312"/>
            <ac:grpSpMk id="6" creationId="{25DC8E62-B26D-48D2-9073-DE46E47EBE72}"/>
          </ac:grpSpMkLst>
        </pc:grpChg>
        <pc:picChg chg="add mod">
          <ac:chgData name="Adam Yoblick" userId="91a8378d-dca4-4b95-8a70-52fea3f6886e" providerId="ADAL" clId="{38576FD5-4759-4668-9767-441BF9E56933}" dt="2017-06-26T17:45:06.335" v="17980" actId="15"/>
          <ac:picMkLst>
            <pc:docMk/>
            <pc:sldMk cId="2359101975" sldId="312"/>
            <ac:picMk id="4" creationId="{83A3F88F-2549-4DF4-BD93-097C02BAE8AE}"/>
          </ac:picMkLst>
        </pc:picChg>
        <pc:picChg chg="add mod">
          <ac:chgData name="Adam Yoblick" userId="91a8378d-dca4-4b95-8a70-52fea3f6886e" providerId="ADAL" clId="{38576FD5-4759-4668-9767-441BF9E56933}" dt="2017-06-26T17:45:06.335" v="17980" actId="15"/>
          <ac:picMkLst>
            <pc:docMk/>
            <pc:sldMk cId="2359101975" sldId="312"/>
            <ac:picMk id="5" creationId="{283D1764-61C2-4D5C-A557-EE860CD897AD}"/>
          </ac:picMkLst>
        </pc:picChg>
      </pc:sldChg>
      <pc:sldChg chg="modSp add modAnim">
        <pc:chgData name="Adam Yoblick" userId="91a8378d-dca4-4b95-8a70-52fea3f6886e" providerId="ADAL" clId="{38576FD5-4759-4668-9767-441BF9E56933}" dt="2017-06-26T19:59:58.460" v="22810" actId="15"/>
        <pc:sldMkLst>
          <pc:docMk/>
          <pc:sldMk cId="1981872899" sldId="313"/>
        </pc:sldMkLst>
        <pc:spChg chg="mod">
          <ac:chgData name="Adam Yoblick" userId="91a8378d-dca4-4b95-8a70-52fea3f6886e" providerId="ADAL" clId="{38576FD5-4759-4668-9767-441BF9E56933}" dt="2017-06-26T17:45:55.032" v="18008" actId="20577"/>
          <ac:spMkLst>
            <pc:docMk/>
            <pc:sldMk cId="1981872899" sldId="313"/>
            <ac:spMk id="2" creationId="{53C9678B-E048-4CAD-88B7-3EBA834055EC}"/>
          </ac:spMkLst>
        </pc:spChg>
        <pc:spChg chg="mod">
          <ac:chgData name="Adam Yoblick" userId="91a8378d-dca4-4b95-8a70-52fea3f6886e" providerId="ADAL" clId="{38576FD5-4759-4668-9767-441BF9E56933}" dt="2017-06-26T17:46:44.953" v="18177" actId="20577"/>
          <ac:spMkLst>
            <pc:docMk/>
            <pc:sldMk cId="1981872899" sldId="313"/>
            <ac:spMk id="3" creationId="{77766A18-4D44-49E3-BB2B-FB036E7E3EDE}"/>
          </ac:spMkLst>
        </pc:spChg>
      </pc:sldChg>
      <pc:sldChg chg="addSp modSp add modAnim">
        <pc:chgData name="Adam Yoblick" userId="91a8378d-dca4-4b95-8a70-52fea3f6886e" providerId="ADAL" clId="{38576FD5-4759-4668-9767-441BF9E56933}" dt="2017-06-26T20:00:37.610" v="22858" actId="15"/>
        <pc:sldMkLst>
          <pc:docMk/>
          <pc:sldMk cId="3745974180" sldId="314"/>
        </pc:sldMkLst>
        <pc:spChg chg="mod">
          <ac:chgData name="Adam Yoblick" userId="91a8378d-dca4-4b95-8a70-52fea3f6886e" providerId="ADAL" clId="{38576FD5-4759-4668-9767-441BF9E56933}" dt="2017-06-26T17:48:00.453" v="18207" actId="20577"/>
          <ac:spMkLst>
            <pc:docMk/>
            <pc:sldMk cId="3745974180" sldId="314"/>
            <ac:spMk id="2" creationId="{1971E477-0B67-4C28-9D23-651A211FC0EC}"/>
          </ac:spMkLst>
        </pc:spChg>
        <pc:spChg chg="mod">
          <ac:chgData name="Adam Yoblick" userId="91a8378d-dca4-4b95-8a70-52fea3f6886e" providerId="ADAL" clId="{38576FD5-4759-4668-9767-441BF9E56933}" dt="2017-06-26T17:50:23.182" v="18534" actId="20577"/>
          <ac:spMkLst>
            <pc:docMk/>
            <pc:sldMk cId="3745974180" sldId="314"/>
            <ac:spMk id="3" creationId="{96E74521-7DF4-4DA5-82D7-9036CE4BF061}"/>
          </ac:spMkLst>
        </pc:spChg>
        <pc:picChg chg="add mod">
          <ac:chgData name="Adam Yoblick" userId="91a8378d-dca4-4b95-8a70-52fea3f6886e" providerId="ADAL" clId="{38576FD5-4759-4668-9767-441BF9E56933}" dt="2017-06-26T17:50:41.137" v="18536" actId="1076"/>
          <ac:picMkLst>
            <pc:docMk/>
            <pc:sldMk cId="3745974180" sldId="314"/>
            <ac:picMk id="4" creationId="{6023BB54-D5B8-41A2-8353-6CC37C96BF89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19:59:56.790" v="22809" actId="15"/>
        <pc:sldMkLst>
          <pc:docMk/>
          <pc:sldMk cId="674444669" sldId="315"/>
        </pc:sldMkLst>
        <pc:spChg chg="mod">
          <ac:chgData name="Adam Yoblick" userId="91a8378d-dca4-4b95-8a70-52fea3f6886e" providerId="ADAL" clId="{38576FD5-4759-4668-9767-441BF9E56933}" dt="2017-06-26T17:53:19.565" v="18775" actId="20577"/>
          <ac:spMkLst>
            <pc:docMk/>
            <pc:sldMk cId="674444669" sldId="315"/>
            <ac:spMk id="2" creationId="{560A0921-9E11-45F6-BC2A-8152113BF2B6}"/>
          </ac:spMkLst>
        </pc:spChg>
        <pc:spChg chg="mod">
          <ac:chgData name="Adam Yoblick" userId="91a8378d-dca4-4b95-8a70-52fea3f6886e" providerId="ADAL" clId="{38576FD5-4759-4668-9767-441BF9E56933}" dt="2017-06-26T17:56:15.457" v="19210" actId="20577"/>
          <ac:spMkLst>
            <pc:docMk/>
            <pc:sldMk cId="674444669" sldId="315"/>
            <ac:spMk id="3" creationId="{99EDECBB-114E-404D-AAF4-3C09DE666784}"/>
          </ac:spMkLst>
        </pc:spChg>
        <pc:picChg chg="add mod">
          <ac:chgData name="Adam Yoblick" userId="91a8378d-dca4-4b95-8a70-52fea3f6886e" providerId="ADAL" clId="{38576FD5-4759-4668-9767-441BF9E56933}" dt="2017-06-26T17:55:30.265" v="19161" actId="1076"/>
          <ac:picMkLst>
            <pc:docMk/>
            <pc:sldMk cId="674444669" sldId="315"/>
            <ac:picMk id="4" creationId="{21D1DD73-532C-480C-81DA-7C8F6A79FAEE}"/>
          </ac:picMkLst>
        </pc:picChg>
      </pc:sldChg>
      <pc:sldChg chg="modSp add del">
        <pc:chgData name="Adam Yoblick" userId="91a8378d-dca4-4b95-8a70-52fea3f6886e" providerId="ADAL" clId="{38576FD5-4759-4668-9767-441BF9E56933}" dt="2017-06-26T17:51:52.480" v="18556" actId="2696"/>
        <pc:sldMkLst>
          <pc:docMk/>
          <pc:sldMk cId="1435900150" sldId="315"/>
        </pc:sldMkLst>
        <pc:spChg chg="mod">
          <ac:chgData name="Adam Yoblick" userId="91a8378d-dca4-4b95-8a70-52fea3f6886e" providerId="ADAL" clId="{38576FD5-4759-4668-9767-441BF9E56933}" dt="2017-06-26T17:51:07.393" v="18555" actId="20577"/>
          <ac:spMkLst>
            <pc:docMk/>
            <pc:sldMk cId="1435900150" sldId="315"/>
            <ac:spMk id="2" creationId="{65D560CC-F700-40F9-B072-3DAC73AE10BB}"/>
          </ac:spMkLst>
        </pc:spChg>
      </pc:sldChg>
      <pc:sldChg chg="addSp modSp add modAnim">
        <pc:chgData name="Adam Yoblick" userId="91a8378d-dca4-4b95-8a70-52fea3f6886e" providerId="ADAL" clId="{38576FD5-4759-4668-9767-441BF9E56933}" dt="2017-06-26T20:00:43.891" v="22862" actId="15"/>
        <pc:sldMkLst>
          <pc:docMk/>
          <pc:sldMk cId="1127688501" sldId="316"/>
        </pc:sldMkLst>
        <pc:spChg chg="mod">
          <ac:chgData name="Adam Yoblick" userId="91a8378d-dca4-4b95-8a70-52fea3f6886e" providerId="ADAL" clId="{38576FD5-4759-4668-9767-441BF9E56933}" dt="2017-06-26T18:03:09.801" v="19430" actId="20577"/>
          <ac:spMkLst>
            <pc:docMk/>
            <pc:sldMk cId="1127688501" sldId="316"/>
            <ac:spMk id="2" creationId="{FC266E17-BB2C-4B83-9BC1-CD2690CF82F1}"/>
          </ac:spMkLst>
        </pc:spChg>
        <pc:spChg chg="mod">
          <ac:chgData name="Adam Yoblick" userId="91a8378d-dca4-4b95-8a70-52fea3f6886e" providerId="ADAL" clId="{38576FD5-4759-4668-9767-441BF9E56933}" dt="2017-06-26T18:05:13.948" v="19803" actId="20577"/>
          <ac:spMkLst>
            <pc:docMk/>
            <pc:sldMk cId="1127688501" sldId="316"/>
            <ac:spMk id="3" creationId="{046CC435-D685-42BD-A444-E164C45B257B}"/>
          </ac:spMkLst>
        </pc:spChg>
        <pc:grpChg chg="add mod">
          <ac:chgData name="Adam Yoblick" userId="91a8378d-dca4-4b95-8a70-52fea3f6886e" providerId="ADAL" clId="{38576FD5-4759-4668-9767-441BF9E56933}" dt="2017-06-26T18:05:57.778" v="19809" actId="1076"/>
          <ac:grpSpMkLst>
            <pc:docMk/>
            <pc:sldMk cId="1127688501" sldId="316"/>
            <ac:grpSpMk id="6" creationId="{1D859BCA-C5DC-4834-9876-34D0EC88E10A}"/>
          </ac:grpSpMkLst>
        </pc:grpChg>
        <pc:picChg chg="add mod">
          <ac:chgData name="Adam Yoblick" userId="91a8378d-dca4-4b95-8a70-52fea3f6886e" providerId="ADAL" clId="{38576FD5-4759-4668-9767-441BF9E56933}" dt="2017-06-26T18:05:54.848" v="19808" actId="15"/>
          <ac:picMkLst>
            <pc:docMk/>
            <pc:sldMk cId="1127688501" sldId="316"/>
            <ac:picMk id="4" creationId="{B2416FE7-B1C8-472D-B061-5DD1097EC8DF}"/>
          </ac:picMkLst>
        </pc:picChg>
        <pc:picChg chg="add mod">
          <ac:chgData name="Adam Yoblick" userId="91a8378d-dca4-4b95-8a70-52fea3f6886e" providerId="ADAL" clId="{38576FD5-4759-4668-9767-441BF9E56933}" dt="2017-06-26T18:05:54.848" v="19808" actId="15"/>
          <ac:picMkLst>
            <pc:docMk/>
            <pc:sldMk cId="1127688501" sldId="316"/>
            <ac:picMk id="5" creationId="{D38D76C1-BB91-469A-AEA8-879828FF359F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20:00:46.715" v="22864" actId="15"/>
        <pc:sldMkLst>
          <pc:docMk/>
          <pc:sldMk cId="3321467204" sldId="317"/>
        </pc:sldMkLst>
        <pc:spChg chg="mod">
          <ac:chgData name="Adam Yoblick" userId="91a8378d-dca4-4b95-8a70-52fea3f6886e" providerId="ADAL" clId="{38576FD5-4759-4668-9767-441BF9E56933}" dt="2017-06-26T18:08:15.447" v="19942" actId="20577"/>
          <ac:spMkLst>
            <pc:docMk/>
            <pc:sldMk cId="3321467204" sldId="317"/>
            <ac:spMk id="2" creationId="{BCAA615E-A97C-4745-A09B-40250E3018FB}"/>
          </ac:spMkLst>
        </pc:spChg>
        <pc:spChg chg="mod">
          <ac:chgData name="Adam Yoblick" userId="91a8378d-dca4-4b95-8a70-52fea3f6886e" providerId="ADAL" clId="{38576FD5-4759-4668-9767-441BF9E56933}" dt="2017-06-26T18:10:11.189" v="20217" actId="20577"/>
          <ac:spMkLst>
            <pc:docMk/>
            <pc:sldMk cId="3321467204" sldId="317"/>
            <ac:spMk id="3" creationId="{AB1EDAA6-12D1-481B-B534-2CC27634D32C}"/>
          </ac:spMkLst>
        </pc:spChg>
        <pc:grpChg chg="add mod">
          <ac:chgData name="Adam Yoblick" userId="91a8378d-dca4-4b95-8a70-52fea3f6886e" providerId="ADAL" clId="{38576FD5-4759-4668-9767-441BF9E56933}" dt="2017-06-26T18:11:07.486" v="20230" actId="1076"/>
          <ac:grpSpMkLst>
            <pc:docMk/>
            <pc:sldMk cId="3321467204" sldId="317"/>
            <ac:grpSpMk id="8" creationId="{0FE32796-4E2B-4E37-9CC7-ED14B7437D13}"/>
          </ac:grpSpMkLst>
        </pc:grpChg>
        <pc:picChg chg="add del mod">
          <ac:chgData name="Adam Yoblick" userId="91a8378d-dca4-4b95-8a70-52fea3f6886e" providerId="ADAL" clId="{38576FD5-4759-4668-9767-441BF9E56933}" dt="2017-06-26T18:09:20.271" v="20110" actId="478"/>
          <ac:picMkLst>
            <pc:docMk/>
            <pc:sldMk cId="3321467204" sldId="317"/>
            <ac:picMk id="4" creationId="{7262917A-7AF2-4C69-848C-F9146E87DBE3}"/>
          </ac:picMkLst>
        </pc:picChg>
        <pc:picChg chg="add mod">
          <ac:chgData name="Adam Yoblick" userId="91a8378d-dca4-4b95-8a70-52fea3f6886e" providerId="ADAL" clId="{38576FD5-4759-4668-9767-441BF9E56933}" dt="2017-06-26T18:11:00.794" v="20228" actId="15"/>
          <ac:picMkLst>
            <pc:docMk/>
            <pc:sldMk cId="3321467204" sldId="317"/>
            <ac:picMk id="5" creationId="{1E351E25-1B2F-43FA-B792-0DB8177B1FD8}"/>
          </ac:picMkLst>
        </pc:picChg>
        <pc:picChg chg="add del mod">
          <ac:chgData name="Adam Yoblick" userId="91a8378d-dca4-4b95-8a70-52fea3f6886e" providerId="ADAL" clId="{38576FD5-4759-4668-9767-441BF9E56933}" dt="2017-06-26T18:10:43.479" v="20224" actId="478"/>
          <ac:picMkLst>
            <pc:docMk/>
            <pc:sldMk cId="3321467204" sldId="317"/>
            <ac:picMk id="6" creationId="{FC18CFEA-4BD1-4745-A9FA-BD22C467AA52}"/>
          </ac:picMkLst>
        </pc:picChg>
        <pc:picChg chg="add mod">
          <ac:chgData name="Adam Yoblick" userId="91a8378d-dca4-4b95-8a70-52fea3f6886e" providerId="ADAL" clId="{38576FD5-4759-4668-9767-441BF9E56933}" dt="2017-06-26T18:11:00.794" v="20228" actId="15"/>
          <ac:picMkLst>
            <pc:docMk/>
            <pc:sldMk cId="3321467204" sldId="317"/>
            <ac:picMk id="7" creationId="{EAAB67B9-08C3-4398-BB3C-CA4FA711BBDA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20:00:50.169" v="22866" actId="15"/>
        <pc:sldMkLst>
          <pc:docMk/>
          <pc:sldMk cId="866823449" sldId="318"/>
        </pc:sldMkLst>
        <pc:spChg chg="mod">
          <ac:chgData name="Adam Yoblick" userId="91a8378d-dca4-4b95-8a70-52fea3f6886e" providerId="ADAL" clId="{38576FD5-4759-4668-9767-441BF9E56933}" dt="2017-06-26T18:12:04.659" v="20249" actId="20577"/>
          <ac:spMkLst>
            <pc:docMk/>
            <pc:sldMk cId="866823449" sldId="318"/>
            <ac:spMk id="2" creationId="{E3A2120F-EF4E-4A4D-93AD-710C93968FC9}"/>
          </ac:spMkLst>
        </pc:spChg>
        <pc:spChg chg="mod">
          <ac:chgData name="Adam Yoblick" userId="91a8378d-dca4-4b95-8a70-52fea3f6886e" providerId="ADAL" clId="{38576FD5-4759-4668-9767-441BF9E56933}" dt="2017-06-26T18:20:56.357" v="20920" actId="6549"/>
          <ac:spMkLst>
            <pc:docMk/>
            <pc:sldMk cId="866823449" sldId="318"/>
            <ac:spMk id="3" creationId="{F1640850-C33B-4AC3-BBE6-AA62DAFF66E9}"/>
          </ac:spMkLst>
        </pc:spChg>
        <pc:grpChg chg="add del mod">
          <ac:chgData name="Adam Yoblick" userId="91a8378d-dca4-4b95-8a70-52fea3f6886e" providerId="ADAL" clId="{38576FD5-4759-4668-9767-441BF9E56933}" dt="2017-06-26T18:22:10.336" v="21043" actId="15"/>
          <ac:grpSpMkLst>
            <pc:docMk/>
            <pc:sldMk cId="866823449" sldId="318"/>
            <ac:grpSpMk id="11" creationId="{1EE68D24-EC27-4E6B-925F-8264D296EF9D}"/>
          </ac:grpSpMkLst>
        </pc:grpChg>
        <pc:picChg chg="add del mod">
          <ac:chgData name="Adam Yoblick" userId="91a8378d-dca4-4b95-8a70-52fea3f6886e" providerId="ADAL" clId="{38576FD5-4759-4668-9767-441BF9E56933}" dt="2017-06-26T18:16:54.088" v="20558" actId="478"/>
          <ac:picMkLst>
            <pc:docMk/>
            <pc:sldMk cId="866823449" sldId="318"/>
            <ac:picMk id="4" creationId="{8291BE63-3624-4894-9DEC-90E360DB834C}"/>
          </ac:picMkLst>
        </pc:picChg>
        <pc:picChg chg="add del mod">
          <ac:chgData name="Adam Yoblick" userId="91a8378d-dca4-4b95-8a70-52fea3f6886e" providerId="ADAL" clId="{38576FD5-4759-4668-9767-441BF9E56933}" dt="2017-06-26T18:17:50.087" v="20598" actId="478"/>
          <ac:picMkLst>
            <pc:docMk/>
            <pc:sldMk cId="866823449" sldId="318"/>
            <ac:picMk id="5" creationId="{0DD2D950-C2E3-452E-BED0-2A0E450ECD5B}"/>
          </ac:picMkLst>
        </pc:picChg>
        <pc:picChg chg="add del mod">
          <ac:chgData name="Adam Yoblick" userId="91a8378d-dca4-4b95-8a70-52fea3f6886e" providerId="ADAL" clId="{38576FD5-4759-4668-9767-441BF9E56933}" dt="2017-06-26T18:17:49.775" v="20597" actId="478"/>
          <ac:picMkLst>
            <pc:docMk/>
            <pc:sldMk cId="866823449" sldId="318"/>
            <ac:picMk id="6" creationId="{D44DCF63-8AE9-4BA7-B9D1-FC7FA5D57DA5}"/>
          </ac:picMkLst>
        </pc:picChg>
        <pc:picChg chg="add del mod">
          <ac:chgData name="Adam Yoblick" userId="91a8378d-dca4-4b95-8a70-52fea3f6886e" providerId="ADAL" clId="{38576FD5-4759-4668-9767-441BF9E56933}" dt="2017-06-26T18:19:29.976" v="20625" actId="478"/>
          <ac:picMkLst>
            <pc:docMk/>
            <pc:sldMk cId="866823449" sldId="318"/>
            <ac:picMk id="7" creationId="{E014F562-17EF-4102-8A0F-57208DECFD7C}"/>
          </ac:picMkLst>
        </pc:picChg>
        <pc:picChg chg="add del mod">
          <ac:chgData name="Adam Yoblick" userId="91a8378d-dca4-4b95-8a70-52fea3f6886e" providerId="ADAL" clId="{38576FD5-4759-4668-9767-441BF9E56933}" dt="2017-06-26T18:19:31.400" v="20626" actId="478"/>
          <ac:picMkLst>
            <pc:docMk/>
            <pc:sldMk cId="866823449" sldId="318"/>
            <ac:picMk id="8" creationId="{DD57847C-35FF-4F21-A2D6-81F2855FC84E}"/>
          </ac:picMkLst>
        </pc:picChg>
        <pc:picChg chg="add mod topLvl">
          <ac:chgData name="Adam Yoblick" userId="91a8378d-dca4-4b95-8a70-52fea3f6886e" providerId="ADAL" clId="{38576FD5-4759-4668-9767-441BF9E56933}" dt="2017-06-26T18:22:10.336" v="21043" actId="15"/>
          <ac:picMkLst>
            <pc:docMk/>
            <pc:sldMk cId="866823449" sldId="318"/>
            <ac:picMk id="9" creationId="{12F23935-98F5-47BC-A43F-9D6E5D414CEB}"/>
          </ac:picMkLst>
        </pc:picChg>
        <pc:picChg chg="add mod topLvl">
          <ac:chgData name="Adam Yoblick" userId="91a8378d-dca4-4b95-8a70-52fea3f6886e" providerId="ADAL" clId="{38576FD5-4759-4668-9767-441BF9E56933}" dt="2017-06-26T18:22:10.336" v="21043" actId="15"/>
          <ac:picMkLst>
            <pc:docMk/>
            <pc:sldMk cId="866823449" sldId="318"/>
            <ac:picMk id="10" creationId="{3ABAA833-432C-469E-AA81-0333CC1D221F}"/>
          </ac:picMkLst>
        </pc:picChg>
      </pc:sldChg>
      <pc:sldChg chg="add del">
        <pc:chgData name="Adam Yoblick" userId="91a8378d-dca4-4b95-8a70-52fea3f6886e" providerId="ADAL" clId="{38576FD5-4759-4668-9767-441BF9E56933}" dt="2017-06-26T18:15:45.137" v="20550" actId="2696"/>
        <pc:sldMkLst>
          <pc:docMk/>
          <pc:sldMk cId="139261458" sldId="319"/>
        </pc:sldMkLst>
      </pc:sldChg>
      <pc:sldChg chg="addSp delSp modSp add modAnim">
        <pc:chgData name="Adam Yoblick" userId="91a8378d-dca4-4b95-8a70-52fea3f6886e" providerId="ADAL" clId="{38576FD5-4759-4668-9767-441BF9E56933}" dt="2017-06-26T20:00:54.043" v="22868" actId="15"/>
        <pc:sldMkLst>
          <pc:docMk/>
          <pc:sldMk cId="256503943" sldId="319"/>
        </pc:sldMkLst>
        <pc:spChg chg="mod">
          <ac:chgData name="Adam Yoblick" userId="91a8378d-dca4-4b95-8a70-52fea3f6886e" providerId="ADAL" clId="{38576FD5-4759-4668-9767-441BF9E56933}" dt="2017-06-26T18:18:54.767" v="20621" actId="20577"/>
          <ac:spMkLst>
            <pc:docMk/>
            <pc:sldMk cId="256503943" sldId="319"/>
            <ac:spMk id="2" creationId="{2EA2F1F4-911F-445F-B0D7-7D68FEFC490F}"/>
          </ac:spMkLst>
        </pc:spChg>
        <pc:spChg chg="mod">
          <ac:chgData name="Adam Yoblick" userId="91a8378d-dca4-4b95-8a70-52fea3f6886e" providerId="ADAL" clId="{38576FD5-4759-4668-9767-441BF9E56933}" dt="2017-06-26T18:23:16.652" v="21124" actId="20577"/>
          <ac:spMkLst>
            <pc:docMk/>
            <pc:sldMk cId="256503943" sldId="319"/>
            <ac:spMk id="3" creationId="{54BA21E0-4A13-47BF-96D6-5E364513568D}"/>
          </ac:spMkLst>
        </pc:spChg>
        <pc:grpChg chg="add del mod">
          <ac:chgData name="Adam Yoblick" userId="91a8378d-dca4-4b95-8a70-52fea3f6886e" providerId="ADAL" clId="{38576FD5-4759-4668-9767-441BF9E56933}" dt="2017-06-26T18:22:12.840" v="21045" actId="478"/>
          <ac:grpSpMkLst>
            <pc:docMk/>
            <pc:sldMk cId="256503943" sldId="319"/>
            <ac:grpSpMk id="6" creationId="{8AAFFCE9-672A-4769-B875-7B5DEC5D8478}"/>
          </ac:grpSpMkLst>
        </pc:grpChg>
        <pc:grpChg chg="add mod">
          <ac:chgData name="Adam Yoblick" userId="91a8378d-dca4-4b95-8a70-52fea3f6886e" providerId="ADAL" clId="{38576FD5-4759-4668-9767-441BF9E56933}" dt="2017-06-26T18:23:25.766" v="21126" actId="1076"/>
          <ac:grpSpMkLst>
            <pc:docMk/>
            <pc:sldMk cId="256503943" sldId="319"/>
            <ac:grpSpMk id="12" creationId="{25A8CF91-C70D-47B5-9F58-6B1336D3FB97}"/>
          </ac:grpSpMkLst>
        </pc:grpChg>
        <pc:picChg chg="add mod">
          <ac:chgData name="Adam Yoblick" userId="91a8378d-dca4-4b95-8a70-52fea3f6886e" providerId="ADAL" clId="{38576FD5-4759-4668-9767-441BF9E56933}" dt="2017-06-26T18:23:24.089" v="21125" actId="15"/>
          <ac:picMkLst>
            <pc:docMk/>
            <pc:sldMk cId="256503943" sldId="319"/>
            <ac:picMk id="4" creationId="{5A3C3C04-24E6-4146-9306-D483F951D95E}"/>
          </ac:picMkLst>
        </pc:picChg>
        <pc:picChg chg="add mod">
          <ac:chgData name="Adam Yoblick" userId="91a8378d-dca4-4b95-8a70-52fea3f6886e" providerId="ADAL" clId="{38576FD5-4759-4668-9767-441BF9E56933}" dt="2017-06-26T18:23:24.089" v="21125" actId="15"/>
          <ac:picMkLst>
            <pc:docMk/>
            <pc:sldMk cId="256503943" sldId="319"/>
            <ac:picMk id="5" creationId="{009D3C94-937B-42BE-9406-D28A8672BC7A}"/>
          </ac:picMkLst>
        </pc:picChg>
        <pc:picChg chg="add del mod">
          <ac:chgData name="Adam Yoblick" userId="91a8378d-dca4-4b95-8a70-52fea3f6886e" providerId="ADAL" clId="{38576FD5-4759-4668-9767-441BF9E56933}" dt="2017-06-26T18:22:21.464" v="21050" actId="478"/>
          <ac:picMkLst>
            <pc:docMk/>
            <pc:sldMk cId="256503943" sldId="319"/>
            <ac:picMk id="9" creationId="{3A3D8F76-B694-46EA-8FA1-6D644304E655}"/>
          </ac:picMkLst>
        </pc:picChg>
        <pc:picChg chg="add del mod">
          <ac:chgData name="Adam Yoblick" userId="91a8378d-dca4-4b95-8a70-52fea3f6886e" providerId="ADAL" clId="{38576FD5-4759-4668-9767-441BF9E56933}" dt="2017-06-26T18:23:24.089" v="21125" actId="15"/>
          <ac:picMkLst>
            <pc:docMk/>
            <pc:sldMk cId="256503943" sldId="319"/>
            <ac:picMk id="10" creationId="{13E1C52F-4262-4512-BC85-4497D44AC03D}"/>
          </ac:picMkLst>
        </pc:picChg>
        <pc:picChg chg="add mod">
          <ac:chgData name="Adam Yoblick" userId="91a8378d-dca4-4b95-8a70-52fea3f6886e" providerId="ADAL" clId="{38576FD5-4759-4668-9767-441BF9E56933}" dt="2017-06-26T18:23:24.089" v="21125" actId="15"/>
          <ac:picMkLst>
            <pc:docMk/>
            <pc:sldMk cId="256503943" sldId="319"/>
            <ac:picMk id="11" creationId="{4A526BA9-0532-4F06-92B8-59A76F769040}"/>
          </ac:picMkLst>
        </pc:picChg>
      </pc:sldChg>
      <pc:sldChg chg="addSp delSp modSp add modAnim">
        <pc:chgData name="Adam Yoblick" userId="91a8378d-dca4-4b95-8a70-52fea3f6886e" providerId="ADAL" clId="{38576FD5-4759-4668-9767-441BF9E56933}" dt="2017-06-26T20:01:07.928" v="22874" actId="15"/>
        <pc:sldMkLst>
          <pc:docMk/>
          <pc:sldMk cId="2442174775" sldId="320"/>
        </pc:sldMkLst>
        <pc:spChg chg="mod">
          <ac:chgData name="Adam Yoblick" userId="91a8378d-dca4-4b95-8a70-52fea3f6886e" providerId="ADAL" clId="{38576FD5-4759-4668-9767-441BF9E56933}" dt="2017-06-26T18:23:50.328" v="21156" actId="20577"/>
          <ac:spMkLst>
            <pc:docMk/>
            <pc:sldMk cId="2442174775" sldId="320"/>
            <ac:spMk id="2" creationId="{6EC71F06-5713-44BD-B490-66F6E66EC3A4}"/>
          </ac:spMkLst>
        </pc:spChg>
        <pc:spChg chg="mod">
          <ac:chgData name="Adam Yoblick" userId="91a8378d-dca4-4b95-8a70-52fea3f6886e" providerId="ADAL" clId="{38576FD5-4759-4668-9767-441BF9E56933}" dt="2017-06-26T18:31:53.568" v="22103" actId="20577"/>
          <ac:spMkLst>
            <pc:docMk/>
            <pc:sldMk cId="2442174775" sldId="320"/>
            <ac:spMk id="3" creationId="{9317CEA7-4A31-4AA4-AD11-AC440A786B32}"/>
          </ac:spMkLst>
        </pc:spChg>
        <pc:picChg chg="add del mod">
          <ac:chgData name="Adam Yoblick" userId="91a8378d-dca4-4b95-8a70-52fea3f6886e" providerId="ADAL" clId="{38576FD5-4759-4668-9767-441BF9E56933}" dt="2017-06-26T18:32:36.492" v="22108" actId="478"/>
          <ac:picMkLst>
            <pc:docMk/>
            <pc:sldMk cId="2442174775" sldId="320"/>
            <ac:picMk id="4" creationId="{A0ABFBEE-2140-412A-A514-277B0F1EEED3}"/>
          </ac:picMkLst>
        </pc:picChg>
        <pc:picChg chg="add del mod">
          <ac:chgData name="Adam Yoblick" userId="91a8378d-dca4-4b95-8a70-52fea3f6886e" providerId="ADAL" clId="{38576FD5-4759-4668-9767-441BF9E56933}" dt="2017-06-26T18:32:41.615" v="22111" actId="478"/>
          <ac:picMkLst>
            <pc:docMk/>
            <pc:sldMk cId="2442174775" sldId="320"/>
            <ac:picMk id="5" creationId="{9FC43A51-ECFE-4F96-9BD2-7440B16CC4C6}"/>
          </ac:picMkLst>
        </pc:picChg>
        <pc:picChg chg="add del mod">
          <ac:chgData name="Adam Yoblick" userId="91a8378d-dca4-4b95-8a70-52fea3f6886e" providerId="ADAL" clId="{38576FD5-4759-4668-9767-441BF9E56933}" dt="2017-06-26T18:33:04.435" v="22114" actId="478"/>
          <ac:picMkLst>
            <pc:docMk/>
            <pc:sldMk cId="2442174775" sldId="320"/>
            <ac:picMk id="6" creationId="{067CC6C9-64D5-435E-9613-44416A94FEC3}"/>
          </ac:picMkLst>
        </pc:picChg>
        <pc:picChg chg="add mod">
          <ac:chgData name="Adam Yoblick" userId="91a8378d-dca4-4b95-8a70-52fea3f6886e" providerId="ADAL" clId="{38576FD5-4759-4668-9767-441BF9E56933}" dt="2017-06-26T18:32:39.402" v="22110" actId="1076"/>
          <ac:picMkLst>
            <pc:docMk/>
            <pc:sldMk cId="2442174775" sldId="320"/>
            <ac:picMk id="7" creationId="{D91013B2-5B29-4C28-8ABC-73B5245B8FDF}"/>
          </ac:picMkLst>
        </pc:picChg>
        <pc:picChg chg="add mod">
          <ac:chgData name="Adam Yoblick" userId="91a8378d-dca4-4b95-8a70-52fea3f6886e" providerId="ADAL" clId="{38576FD5-4759-4668-9767-441BF9E56933}" dt="2017-06-26T18:33:02.069" v="22113" actId="1076"/>
          <ac:picMkLst>
            <pc:docMk/>
            <pc:sldMk cId="2442174775" sldId="320"/>
            <ac:picMk id="8" creationId="{E432E398-338D-4856-AF58-8EC2179CD141}"/>
          </ac:picMkLst>
        </pc:picChg>
        <pc:picChg chg="add mod">
          <ac:chgData name="Adam Yoblick" userId="91a8378d-dca4-4b95-8a70-52fea3f6886e" providerId="ADAL" clId="{38576FD5-4759-4668-9767-441BF9E56933}" dt="2017-06-26T18:33:19.192" v="22116" actId="1076"/>
          <ac:picMkLst>
            <pc:docMk/>
            <pc:sldMk cId="2442174775" sldId="320"/>
            <ac:picMk id="9" creationId="{3E3698A1-FCDF-4519-871B-B03CF9DC6AE5}"/>
          </ac:picMkLst>
        </pc:picChg>
      </pc:sldChg>
      <pc:sldChg chg="modSp add del">
        <pc:chgData name="Adam Yoblick" userId="91a8378d-dca4-4b95-8a70-52fea3f6886e" providerId="ADAL" clId="{38576FD5-4759-4668-9767-441BF9E56933}" dt="2017-06-26T18:35:25.713" v="22237" actId="2696"/>
        <pc:sldMkLst>
          <pc:docMk/>
          <pc:sldMk cId="4161837091" sldId="321"/>
        </pc:sldMkLst>
        <pc:spChg chg="mod">
          <ac:chgData name="Adam Yoblick" userId="91a8378d-dca4-4b95-8a70-52fea3f6886e" providerId="ADAL" clId="{38576FD5-4759-4668-9767-441BF9E56933}" dt="2017-06-26T18:28:40.788" v="21740" actId="20577"/>
          <ac:spMkLst>
            <pc:docMk/>
            <pc:sldMk cId="4161837091" sldId="321"/>
            <ac:spMk id="2" creationId="{C249842B-1A63-43E1-A3B8-B9F191C5ED43}"/>
          </ac:spMkLst>
        </pc:spChg>
        <pc:spChg chg="mod">
          <ac:chgData name="Adam Yoblick" userId="91a8378d-dca4-4b95-8a70-52fea3f6886e" providerId="ADAL" clId="{38576FD5-4759-4668-9767-441BF9E56933}" dt="2017-06-26T18:29:02.880" v="21794" actId="20577"/>
          <ac:spMkLst>
            <pc:docMk/>
            <pc:sldMk cId="4161837091" sldId="321"/>
            <ac:spMk id="3" creationId="{D6EC02B7-A2E8-46FF-9D69-42A17B6EA379}"/>
          </ac:spMkLst>
        </pc:spChg>
      </pc:sldChg>
      <pc:sldChg chg="addSp delSp modSp add modAnim">
        <pc:chgData name="Adam Yoblick" userId="91a8378d-dca4-4b95-8a70-52fea3f6886e" providerId="ADAL" clId="{38576FD5-4759-4668-9767-441BF9E56933}" dt="2017-06-26T20:01:09.981" v="22875" actId="15"/>
        <pc:sldMkLst>
          <pc:docMk/>
          <pc:sldMk cId="1622680369" sldId="322"/>
        </pc:sldMkLst>
        <pc:spChg chg="mod">
          <ac:chgData name="Adam Yoblick" userId="91a8378d-dca4-4b95-8a70-52fea3f6886e" providerId="ADAL" clId="{38576FD5-4759-4668-9767-441BF9E56933}" dt="2017-06-26T18:33:32.543" v="22171" actId="20577"/>
          <ac:spMkLst>
            <pc:docMk/>
            <pc:sldMk cId="1622680369" sldId="322"/>
            <ac:spMk id="2" creationId="{FA99D1AC-7A5F-42E8-A455-5295EBA47B48}"/>
          </ac:spMkLst>
        </pc:spChg>
        <pc:spChg chg="mod">
          <ac:chgData name="Adam Yoblick" userId="91a8378d-dca4-4b95-8a70-52fea3f6886e" providerId="ADAL" clId="{38576FD5-4759-4668-9767-441BF9E56933}" dt="2017-06-26T18:34:28.104" v="22236" actId="20577"/>
          <ac:spMkLst>
            <pc:docMk/>
            <pc:sldMk cId="1622680369" sldId="322"/>
            <ac:spMk id="3" creationId="{B13999E0-FC71-4CF2-BAE9-484A84C745A3}"/>
          </ac:spMkLst>
        </pc:spChg>
        <pc:picChg chg="add del mod">
          <ac:chgData name="Adam Yoblick" userId="91a8378d-dca4-4b95-8a70-52fea3f6886e" providerId="ADAL" clId="{38576FD5-4759-4668-9767-441BF9E56933}" dt="2017-06-26T18:34:26.079" v="22235" actId="478"/>
          <ac:picMkLst>
            <pc:docMk/>
            <pc:sldMk cId="1622680369" sldId="322"/>
            <ac:picMk id="4" creationId="{526C1BB2-ADCA-4C8B-B682-EC84E7AEB41B}"/>
          </ac:picMkLst>
        </pc:picChg>
      </pc:sldChg>
      <pc:sldChg chg="addSp modSp add modAnim">
        <pc:chgData name="Adam Yoblick" userId="91a8378d-dca4-4b95-8a70-52fea3f6886e" providerId="ADAL" clId="{38576FD5-4759-4668-9767-441BF9E56933}" dt="2017-06-26T20:01:14.238" v="22877" actId="15"/>
        <pc:sldMkLst>
          <pc:docMk/>
          <pc:sldMk cId="4228700478" sldId="323"/>
        </pc:sldMkLst>
        <pc:spChg chg="mod">
          <ac:chgData name="Adam Yoblick" userId="91a8378d-dca4-4b95-8a70-52fea3f6886e" providerId="ADAL" clId="{38576FD5-4759-4668-9767-441BF9E56933}" dt="2017-06-26T18:36:35.610" v="22248" actId="20577"/>
          <ac:spMkLst>
            <pc:docMk/>
            <pc:sldMk cId="4228700478" sldId="323"/>
            <ac:spMk id="2" creationId="{60ECA14E-4464-44AD-8078-BC24F6442488}"/>
          </ac:spMkLst>
        </pc:spChg>
        <pc:spChg chg="mod">
          <ac:chgData name="Adam Yoblick" userId="91a8378d-dca4-4b95-8a70-52fea3f6886e" providerId="ADAL" clId="{38576FD5-4759-4668-9767-441BF9E56933}" dt="2017-06-26T18:40:32.538" v="22609" actId="20577"/>
          <ac:spMkLst>
            <pc:docMk/>
            <pc:sldMk cId="4228700478" sldId="323"/>
            <ac:spMk id="3" creationId="{1FAF78EE-7390-4D29-A951-ED8E07B1BA35}"/>
          </ac:spMkLst>
        </pc:spChg>
        <pc:picChg chg="add mod">
          <ac:chgData name="Adam Yoblick" userId="91a8378d-dca4-4b95-8a70-52fea3f6886e" providerId="ADAL" clId="{38576FD5-4759-4668-9767-441BF9E56933}" dt="2017-06-26T18:40:37.658" v="22610" actId="1076"/>
          <ac:picMkLst>
            <pc:docMk/>
            <pc:sldMk cId="4228700478" sldId="323"/>
            <ac:picMk id="4" creationId="{8E263F5D-C801-4E42-B1A3-FFE682AC9E0C}"/>
          </ac:picMkLst>
        </pc:picChg>
      </pc:sldChg>
      <pc:sldChg chg="modSp add modAnim">
        <pc:chgData name="Adam Yoblick" userId="91a8378d-dca4-4b95-8a70-52fea3f6886e" providerId="ADAL" clId="{38576FD5-4759-4668-9767-441BF9E56933}" dt="2017-06-26T20:01:16.811" v="22878" actId="15"/>
        <pc:sldMkLst>
          <pc:docMk/>
          <pc:sldMk cId="2462059999" sldId="324"/>
        </pc:sldMkLst>
        <pc:spChg chg="mod">
          <ac:chgData name="Adam Yoblick" userId="91a8378d-dca4-4b95-8a70-52fea3f6886e" providerId="ADAL" clId="{38576FD5-4759-4668-9767-441BF9E56933}" dt="2017-06-26T18:40:55.908" v="22621" actId="20577"/>
          <ac:spMkLst>
            <pc:docMk/>
            <pc:sldMk cId="2462059999" sldId="324"/>
            <ac:spMk id="2" creationId="{254B5E85-2B3F-4D01-A09D-4C2E3A27FFCD}"/>
          </ac:spMkLst>
        </pc:spChg>
        <pc:spChg chg="mod">
          <ac:chgData name="Adam Yoblick" userId="91a8378d-dca4-4b95-8a70-52fea3f6886e" providerId="ADAL" clId="{38576FD5-4759-4668-9767-441BF9E56933}" dt="2017-06-26T18:41:10.660" v="22695" actId="20577"/>
          <ac:spMkLst>
            <pc:docMk/>
            <pc:sldMk cId="2462059999" sldId="324"/>
            <ac:spMk id="3" creationId="{0A467148-F558-42FE-BCB3-8FA177783F1E}"/>
          </ac:spMkLst>
        </pc:spChg>
      </pc:sldChg>
      <pc:sldChg chg="addSp delSp modSp add">
        <pc:chgData name="Adam Yoblick" userId="91a8378d-dca4-4b95-8a70-52fea3f6886e" providerId="ADAL" clId="{38576FD5-4759-4668-9767-441BF9E56933}" dt="2017-06-28T18:41:21.411" v="23380" actId="20577"/>
        <pc:sldMkLst>
          <pc:docMk/>
          <pc:sldMk cId="1163403617" sldId="325"/>
        </pc:sldMkLst>
        <pc:spChg chg="mod">
          <ac:chgData name="Adam Yoblick" userId="91a8378d-dca4-4b95-8a70-52fea3f6886e" providerId="ADAL" clId="{38576FD5-4759-4668-9767-441BF9E56933}" dt="2017-06-28T18:39:48.789" v="23226" actId="6549"/>
          <ac:spMkLst>
            <pc:docMk/>
            <pc:sldMk cId="1163403617" sldId="325"/>
            <ac:spMk id="2" creationId="{3C33B41B-4D52-4E63-A619-F64090BB72D2}"/>
          </ac:spMkLst>
        </pc:spChg>
        <pc:spChg chg="mod">
          <ac:chgData name="Adam Yoblick" userId="91a8378d-dca4-4b95-8a70-52fea3f6886e" providerId="ADAL" clId="{38576FD5-4759-4668-9767-441BF9E56933}" dt="2017-06-28T18:41:21.411" v="23380" actId="20577"/>
          <ac:spMkLst>
            <pc:docMk/>
            <pc:sldMk cId="1163403617" sldId="325"/>
            <ac:spMk id="3" creationId="{9924F57D-41DF-48A4-8E3C-EAC4D74A1E58}"/>
          </ac:spMkLst>
        </pc:spChg>
        <pc:picChg chg="add del mod">
          <ac:chgData name="Adam Yoblick" userId="91a8378d-dca4-4b95-8a70-52fea3f6886e" providerId="ADAL" clId="{38576FD5-4759-4668-9767-441BF9E56933}" dt="2017-06-28T18:41:01.806" v="23376" actId="20577"/>
          <ac:picMkLst>
            <pc:docMk/>
            <pc:sldMk cId="1163403617" sldId="325"/>
            <ac:picMk id="4" creationId="{231F53AD-5E3A-46A1-9024-57952DB54ABB}"/>
          </ac:picMkLst>
        </pc:picChg>
        <pc:picChg chg="add mod">
          <ac:chgData name="Adam Yoblick" userId="91a8378d-dca4-4b95-8a70-52fea3f6886e" providerId="ADAL" clId="{38576FD5-4759-4668-9767-441BF9E56933}" dt="2017-06-28T18:41:18.431" v="23378" actId="1076"/>
          <ac:picMkLst>
            <pc:docMk/>
            <pc:sldMk cId="1163403617" sldId="325"/>
            <ac:picMk id="5" creationId="{3E69179B-15D5-45CD-A2E5-02E4DD8B4E1A}"/>
          </ac:picMkLst>
        </pc:picChg>
      </pc:sldChg>
      <pc:sldChg chg="addSp delSp modSp add">
        <pc:chgData name="Adam Yoblick" userId="91a8378d-dca4-4b95-8a70-52fea3f6886e" providerId="ADAL" clId="{38576FD5-4759-4668-9767-441BF9E56933}" dt="2017-06-28T18:45:26.564" v="23857" actId="1076"/>
        <pc:sldMkLst>
          <pc:docMk/>
          <pc:sldMk cId="3001124025" sldId="326"/>
        </pc:sldMkLst>
        <pc:spChg chg="mod">
          <ac:chgData name="Adam Yoblick" userId="91a8378d-dca4-4b95-8a70-52fea3f6886e" providerId="ADAL" clId="{38576FD5-4759-4668-9767-441BF9E56933}" dt="2017-06-28T18:41:29.185" v="23398" actId="20577"/>
          <ac:spMkLst>
            <pc:docMk/>
            <pc:sldMk cId="3001124025" sldId="326"/>
            <ac:spMk id="2" creationId="{063A37E6-4B89-4DBB-882F-CADF628A4513}"/>
          </ac:spMkLst>
        </pc:spChg>
        <pc:spChg chg="mod">
          <ac:chgData name="Adam Yoblick" userId="91a8378d-dca4-4b95-8a70-52fea3f6886e" providerId="ADAL" clId="{38576FD5-4759-4668-9767-441BF9E56933}" dt="2017-06-28T18:43:39.306" v="23847" actId="20577"/>
          <ac:spMkLst>
            <pc:docMk/>
            <pc:sldMk cId="3001124025" sldId="326"/>
            <ac:spMk id="3" creationId="{AD4A3A42-0E1E-4C4E-981E-CA12CE1C61CC}"/>
          </ac:spMkLst>
        </pc:spChg>
        <pc:picChg chg="add mod">
          <ac:chgData name="Adam Yoblick" userId="91a8378d-dca4-4b95-8a70-52fea3f6886e" providerId="ADAL" clId="{38576FD5-4759-4668-9767-441BF9E56933}" dt="2017-06-28T18:45:26.564" v="23857" actId="1076"/>
          <ac:picMkLst>
            <pc:docMk/>
            <pc:sldMk cId="3001124025" sldId="326"/>
            <ac:picMk id="4" creationId="{2F4D7BD5-C8CA-4E90-B899-0C7398331C34}"/>
          </ac:picMkLst>
        </pc:picChg>
        <pc:picChg chg="add del mod">
          <ac:chgData name="Adam Yoblick" userId="91a8378d-dca4-4b95-8a70-52fea3f6886e" providerId="ADAL" clId="{38576FD5-4759-4668-9767-441BF9E56933}" dt="2017-06-28T18:44:47.801" v="23853" actId="478"/>
          <ac:picMkLst>
            <pc:docMk/>
            <pc:sldMk cId="3001124025" sldId="326"/>
            <ac:picMk id="5" creationId="{840D6274-C1CE-4907-9F47-B9F551613F44}"/>
          </ac:picMkLst>
        </pc:picChg>
        <pc:picChg chg="add mod">
          <ac:chgData name="Adam Yoblick" userId="91a8378d-dca4-4b95-8a70-52fea3f6886e" providerId="ADAL" clId="{38576FD5-4759-4668-9767-441BF9E56933}" dt="2017-06-28T18:45:13.282" v="23855" actId="1076"/>
          <ac:picMkLst>
            <pc:docMk/>
            <pc:sldMk cId="3001124025" sldId="326"/>
            <ac:picMk id="6" creationId="{0CD1C9AC-929F-4F5F-B0D8-461DCCD98256}"/>
          </ac:picMkLst>
        </pc:picChg>
      </pc:sldChg>
      <pc:sldChg chg="addSp modSp add">
        <pc:chgData name="Adam Yoblick" userId="91a8378d-dca4-4b95-8a70-52fea3f6886e" providerId="ADAL" clId="{38576FD5-4759-4668-9767-441BF9E56933}" dt="2017-06-28T18:46:14.642" v="23938" actId="1076"/>
        <pc:sldMkLst>
          <pc:docMk/>
          <pc:sldMk cId="3543156363" sldId="327"/>
        </pc:sldMkLst>
        <pc:spChg chg="mod">
          <ac:chgData name="Adam Yoblick" userId="91a8378d-dca4-4b95-8a70-52fea3f6886e" providerId="ADAL" clId="{38576FD5-4759-4668-9767-441BF9E56933}" dt="2017-06-28T18:45:33.200" v="23877" actId="20577"/>
          <ac:spMkLst>
            <pc:docMk/>
            <pc:sldMk cId="3543156363" sldId="327"/>
            <ac:spMk id="2" creationId="{8D1A9D62-50F1-4803-AF48-02E2B117FA11}"/>
          </ac:spMkLst>
        </pc:spChg>
        <pc:spChg chg="mod">
          <ac:chgData name="Adam Yoblick" userId="91a8378d-dca4-4b95-8a70-52fea3f6886e" providerId="ADAL" clId="{38576FD5-4759-4668-9767-441BF9E56933}" dt="2017-06-28T18:45:51.484" v="23936" actId="20577"/>
          <ac:spMkLst>
            <pc:docMk/>
            <pc:sldMk cId="3543156363" sldId="327"/>
            <ac:spMk id="3" creationId="{D23E339D-A5D2-4F16-BB37-A9D53DE6AEAE}"/>
          </ac:spMkLst>
        </pc:spChg>
        <pc:picChg chg="add mod">
          <ac:chgData name="Adam Yoblick" userId="91a8378d-dca4-4b95-8a70-52fea3f6886e" providerId="ADAL" clId="{38576FD5-4759-4668-9767-441BF9E56933}" dt="2017-06-28T18:46:14.642" v="23938" actId="1076"/>
          <ac:picMkLst>
            <pc:docMk/>
            <pc:sldMk cId="3543156363" sldId="327"/>
            <ac:picMk id="4" creationId="{DD259EF8-68C5-4CD6-ABAA-F1AF73274709}"/>
          </ac:picMkLst>
        </pc:picChg>
      </pc:sldChg>
      <pc:sldChg chg="addSp modSp add modAnim">
        <pc:chgData name="Adam Yoblick" userId="91a8378d-dca4-4b95-8a70-52fea3f6886e" providerId="ADAL" clId="{38576FD5-4759-4668-9767-441BF9E56933}" dt="2017-07-06T21:36:47.581" v="24233" actId="20577"/>
        <pc:sldMkLst>
          <pc:docMk/>
          <pc:sldMk cId="836017264" sldId="328"/>
        </pc:sldMkLst>
        <pc:spChg chg="mod">
          <ac:chgData name="Adam Yoblick" userId="91a8378d-dca4-4b95-8a70-52fea3f6886e" providerId="ADAL" clId="{38576FD5-4759-4668-9767-441BF9E56933}" dt="2017-07-06T21:36:47.581" v="24233" actId="20577"/>
          <ac:spMkLst>
            <pc:docMk/>
            <pc:sldMk cId="836017264" sldId="328"/>
            <ac:spMk id="2" creationId="{12BCBDE1-00A8-4167-B769-F2B629C2CB6D}"/>
          </ac:spMkLst>
        </pc:spChg>
        <pc:spChg chg="mod">
          <ac:chgData name="Adam Yoblick" userId="91a8378d-dca4-4b95-8a70-52fea3f6886e" providerId="ADAL" clId="{38576FD5-4759-4668-9767-441BF9E56933}" dt="2017-07-06T21:36:39.518" v="24221" actId="20577"/>
          <ac:spMkLst>
            <pc:docMk/>
            <pc:sldMk cId="836017264" sldId="328"/>
            <ac:spMk id="3" creationId="{F33C97B8-2D00-4B0D-8CD0-0100EA3EA1B9}"/>
          </ac:spMkLst>
        </pc:spChg>
        <pc:picChg chg="add mod">
          <ac:chgData name="Adam Yoblick" userId="91a8378d-dca4-4b95-8a70-52fea3f6886e" providerId="ADAL" clId="{38576FD5-4759-4668-9767-441BF9E56933}" dt="2017-07-06T21:34:23.004" v="24203" actId="1076"/>
          <ac:picMkLst>
            <pc:docMk/>
            <pc:sldMk cId="836017264" sldId="328"/>
            <ac:picMk id="4" creationId="{3C7AEF29-624B-472C-B4BF-CCC0297AFE6A}"/>
          </ac:picMkLst>
        </pc:picChg>
        <pc:picChg chg="add mod">
          <ac:chgData name="Adam Yoblick" userId="91a8378d-dca4-4b95-8a70-52fea3f6886e" providerId="ADAL" clId="{38576FD5-4759-4668-9767-441BF9E56933}" dt="2017-07-06T21:35:32.002" v="24206" actId="1076"/>
          <ac:picMkLst>
            <pc:docMk/>
            <pc:sldMk cId="836017264" sldId="328"/>
            <ac:picMk id="5" creationId="{082D2908-E617-4B28-AEEC-9190B5B846BD}"/>
          </ac:picMkLst>
        </pc:picChg>
        <pc:picChg chg="add mod">
          <ac:chgData name="Adam Yoblick" userId="91a8378d-dca4-4b95-8a70-52fea3f6886e" providerId="ADAL" clId="{38576FD5-4759-4668-9767-441BF9E56933}" dt="2017-07-06T21:35:51.966" v="24208" actId="1076"/>
          <ac:picMkLst>
            <pc:docMk/>
            <pc:sldMk cId="836017264" sldId="328"/>
            <ac:picMk id="6" creationId="{25F83444-6FEF-405A-A638-99025EE777C2}"/>
          </ac:picMkLst>
        </pc:picChg>
      </pc:sldChg>
      <pc:sldChg chg="add del">
        <pc:chgData name="Adam Yoblick" userId="91a8378d-dca4-4b95-8a70-52fea3f6886e" providerId="ADAL" clId="{38576FD5-4759-4668-9767-441BF9E56933}" dt="2017-07-06T21:36:19.425" v="24214" actId="2696"/>
        <pc:sldMkLst>
          <pc:docMk/>
          <pc:sldMk cId="267335603" sldId="329"/>
        </pc:sldMkLst>
      </pc:sldChg>
      <pc:sldChg chg="addSp delSp modSp add delAnim modAnim">
        <pc:chgData name="Adam Yoblick" userId="91a8378d-dca4-4b95-8a70-52fea3f6886e" providerId="ADAL" clId="{38576FD5-4759-4668-9767-441BF9E56933}" dt="2017-07-06T21:38:03.125" v="24274" actId="15"/>
        <pc:sldMkLst>
          <pc:docMk/>
          <pc:sldMk cId="603252023" sldId="329"/>
        </pc:sldMkLst>
        <pc:spChg chg="mod">
          <ac:chgData name="Adam Yoblick" userId="91a8378d-dca4-4b95-8a70-52fea3f6886e" providerId="ADAL" clId="{38576FD5-4759-4668-9767-441BF9E56933}" dt="2017-07-06T21:36:51.553" v="24243" actId="20577"/>
          <ac:spMkLst>
            <pc:docMk/>
            <pc:sldMk cId="603252023" sldId="329"/>
            <ac:spMk id="2" creationId="{12BCBDE1-00A8-4167-B769-F2B629C2CB6D}"/>
          </ac:spMkLst>
        </pc:spChg>
        <pc:spChg chg="mod">
          <ac:chgData name="Adam Yoblick" userId="91a8378d-dca4-4b95-8a70-52fea3f6886e" providerId="ADAL" clId="{38576FD5-4759-4668-9767-441BF9E56933}" dt="2017-07-06T21:37:03.673" v="24258" actId="15"/>
          <ac:spMkLst>
            <pc:docMk/>
            <pc:sldMk cId="603252023" sldId="329"/>
            <ac:spMk id="3" creationId="{F33C97B8-2D00-4B0D-8CD0-0100EA3EA1B9}"/>
          </ac:spMkLst>
        </pc:spChg>
        <pc:picChg chg="mod">
          <ac:chgData name="Adam Yoblick" userId="91a8378d-dca4-4b95-8a70-52fea3f6886e" providerId="ADAL" clId="{38576FD5-4759-4668-9767-441BF9E56933}" dt="2017-07-06T21:37:11.640" v="24261" actId="1076"/>
          <ac:picMkLst>
            <pc:docMk/>
            <pc:sldMk cId="603252023" sldId="329"/>
            <ac:picMk id="4" creationId="{3C7AEF29-624B-472C-B4BF-CCC0297AFE6A}"/>
          </ac:picMkLst>
        </pc:picChg>
        <pc:picChg chg="del">
          <ac:chgData name="Adam Yoblick" userId="91a8378d-dca4-4b95-8a70-52fea3f6886e" providerId="ADAL" clId="{38576FD5-4759-4668-9767-441BF9E56933}" dt="2017-07-06T21:37:17.064" v="24265" actId="478"/>
          <ac:picMkLst>
            <pc:docMk/>
            <pc:sldMk cId="603252023" sldId="329"/>
            <ac:picMk id="5" creationId="{082D2908-E617-4B28-AEEC-9190B5B846BD}"/>
          </ac:picMkLst>
        </pc:picChg>
        <pc:picChg chg="mod">
          <ac:chgData name="Adam Yoblick" userId="91a8378d-dca4-4b95-8a70-52fea3f6886e" providerId="ADAL" clId="{38576FD5-4759-4668-9767-441BF9E56933}" dt="2017-07-06T21:37:08.480" v="24260" actId="1076"/>
          <ac:picMkLst>
            <pc:docMk/>
            <pc:sldMk cId="603252023" sldId="329"/>
            <ac:picMk id="6" creationId="{25F83444-6FEF-405A-A638-99025EE777C2}"/>
          </ac:picMkLst>
        </pc:picChg>
        <pc:picChg chg="add del mod">
          <ac:chgData name="Adam Yoblick" userId="91a8378d-dca4-4b95-8a70-52fea3f6886e" providerId="ADAL" clId="{38576FD5-4759-4668-9767-441BF9E56933}" dt="2017-07-06T21:37:41.527" v="24270" actId="478"/>
          <ac:picMkLst>
            <pc:docMk/>
            <pc:sldMk cId="603252023" sldId="329"/>
            <ac:picMk id="7" creationId="{F899A97A-221E-44ED-AA5D-8D83A9CDCE5B}"/>
          </ac:picMkLst>
        </pc:picChg>
        <pc:picChg chg="add mod">
          <ac:chgData name="Adam Yoblick" userId="91a8378d-dca4-4b95-8a70-52fea3f6886e" providerId="ADAL" clId="{38576FD5-4759-4668-9767-441BF9E56933}" dt="2017-07-06T21:37:55.883" v="24272" actId="1076"/>
          <ac:picMkLst>
            <pc:docMk/>
            <pc:sldMk cId="603252023" sldId="329"/>
            <ac:picMk id="8" creationId="{ED8C3DBB-242A-4CA7-A03E-4A0FE9F52B34}"/>
          </ac:picMkLst>
        </pc:picChg>
      </pc:sldChg>
      <pc:sldChg chg="addSp modSp add">
        <pc:chgData name="Adam Yoblick" userId="91a8378d-dca4-4b95-8a70-52fea3f6886e" providerId="ADAL" clId="{38576FD5-4759-4668-9767-441BF9E56933}" dt="2017-07-06T21:46:07.388" v="24694" actId="15"/>
        <pc:sldMkLst>
          <pc:docMk/>
          <pc:sldMk cId="621718898" sldId="330"/>
        </pc:sldMkLst>
        <pc:spChg chg="mod">
          <ac:chgData name="Adam Yoblick" userId="91a8378d-dca4-4b95-8a70-52fea3f6886e" providerId="ADAL" clId="{38576FD5-4759-4668-9767-441BF9E56933}" dt="2017-07-06T21:43:35.448" v="24307" actId="20577"/>
          <ac:spMkLst>
            <pc:docMk/>
            <pc:sldMk cId="621718898" sldId="330"/>
            <ac:spMk id="2" creationId="{6C131702-CD72-4989-96AD-9902CFE886E8}"/>
          </ac:spMkLst>
        </pc:spChg>
        <pc:spChg chg="mod">
          <ac:chgData name="Adam Yoblick" userId="91a8378d-dca4-4b95-8a70-52fea3f6886e" providerId="ADAL" clId="{38576FD5-4759-4668-9767-441BF9E56933}" dt="2017-07-06T21:46:07.388" v="24694" actId="15"/>
          <ac:spMkLst>
            <pc:docMk/>
            <pc:sldMk cId="621718898" sldId="330"/>
            <ac:spMk id="3" creationId="{0BDEC650-CB09-40C3-9460-6C37735E8470}"/>
          </ac:spMkLst>
        </pc:spChg>
        <pc:picChg chg="add mod">
          <ac:chgData name="Adam Yoblick" userId="91a8378d-dca4-4b95-8a70-52fea3f6886e" providerId="ADAL" clId="{38576FD5-4759-4668-9767-441BF9E56933}" dt="2017-07-06T21:45:55.937" v="24693" actId="1076"/>
          <ac:picMkLst>
            <pc:docMk/>
            <pc:sldMk cId="621718898" sldId="330"/>
            <ac:picMk id="4" creationId="{EB396011-7A73-466F-B0D7-46A2D2214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6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27257-0949-41DC-A6EC-B3E776AAE73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0B2868-23E4-47D0-AF29-E458CCBF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shortcuts.com/2017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mailto:advolker@microsoft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5A2D-61C0-4CCF-9066-005903BA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566175" cy="2677648"/>
          </a:xfrm>
        </p:spPr>
        <p:txBody>
          <a:bodyPr/>
          <a:lstStyle/>
          <a:p>
            <a:r>
              <a:rPr lang="en-US" dirty="0"/>
              <a:t>Introduction to 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1F12B-C461-402D-8BBC-4CBA1DE1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Yoblick</a:t>
            </a:r>
          </a:p>
          <a:p>
            <a:r>
              <a:rPr lang="en-US" dirty="0"/>
              <a:t>6/22/2017</a:t>
            </a:r>
          </a:p>
        </p:txBody>
      </p:sp>
    </p:spTree>
    <p:extLst>
      <p:ext uri="{BB962C8B-B14F-4D97-AF65-F5344CB8AC3E}">
        <p14:creationId xmlns:p14="http://schemas.microsoft.com/office/powerpoint/2010/main" val="243808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36BE-C990-45D2-9944-B053A44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solution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249D-9BC7-4BA9-BCBF-C8E66226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directory will contain a solution file as well as a folder containing the single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project directory will contain a project file, some source code, metadata used by the project file, and output directories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0A99D-4473-4088-A38D-CF0AD84A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35" y="3408833"/>
            <a:ext cx="1200150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2A0AF-157A-4EB1-B154-B255B936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35" y="4925736"/>
            <a:ext cx="1162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D3-FBFF-49C7-A817-547279A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4C48-91F7-41E1-8345-BF85EFB5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contains many menus and windows</a:t>
            </a:r>
          </a:p>
          <a:p>
            <a:endParaRPr lang="en-US" dirty="0"/>
          </a:p>
          <a:p>
            <a:r>
              <a:rPr lang="en-US" dirty="0"/>
              <a:t>It’s easy to get lost or be overwhelmed</a:t>
            </a:r>
          </a:p>
          <a:p>
            <a:endParaRPr lang="en-US" dirty="0"/>
          </a:p>
          <a:p>
            <a:r>
              <a:rPr lang="en-US" dirty="0"/>
              <a:t>This tour will cover the most commonly used areas so you can get started quickly</a:t>
            </a:r>
          </a:p>
        </p:txBody>
      </p:sp>
    </p:spTree>
    <p:extLst>
      <p:ext uri="{BB962C8B-B14F-4D97-AF65-F5344CB8AC3E}">
        <p14:creationId xmlns:p14="http://schemas.microsoft.com/office/powerpoint/2010/main" val="81609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D3-FBFF-49C7-A817-547279A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Visual Studio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4C48-91F7-41E1-8345-BF85EFB5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Visual Studio UI is very customizable</a:t>
            </a:r>
          </a:p>
          <a:p>
            <a:pPr lvl="1"/>
            <a:r>
              <a:rPr lang="en-US" dirty="0"/>
              <a:t>Everything can be moved, docked, added to tabs, and closed</a:t>
            </a:r>
          </a:p>
          <a:p>
            <a:pPr lvl="1"/>
            <a:r>
              <a:rPr lang="en-US" dirty="0"/>
              <a:t>This presentation will assume default positions for everything</a:t>
            </a:r>
          </a:p>
          <a:p>
            <a:endParaRPr lang="en-US" dirty="0"/>
          </a:p>
          <a:p>
            <a:r>
              <a:rPr lang="en-US" dirty="0"/>
              <a:t>If you can’t find a specific window, use the View menu</a:t>
            </a:r>
          </a:p>
          <a:p>
            <a:pPr lvl="1"/>
            <a:r>
              <a:rPr lang="en-US" dirty="0"/>
              <a:t>It contains shortcuts to nearly all the windows you need</a:t>
            </a:r>
          </a:p>
          <a:p>
            <a:pPr lvl="1"/>
            <a:endParaRPr lang="en-US" dirty="0"/>
          </a:p>
          <a:p>
            <a:r>
              <a:rPr lang="en-US" dirty="0"/>
              <a:t>You can also use Debug -&gt; Windows and Test -&gt; Windows</a:t>
            </a:r>
          </a:p>
        </p:txBody>
      </p:sp>
    </p:spTree>
    <p:extLst>
      <p:ext uri="{BB962C8B-B14F-4D97-AF65-F5344CB8AC3E}">
        <p14:creationId xmlns:p14="http://schemas.microsoft.com/office/powerpoint/2010/main" val="337841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782E-4E58-4A99-9958-F62C50CA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6B18-E44B-4EB3-80E9-12828537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right pane contains three tabs by default:</a:t>
            </a:r>
          </a:p>
          <a:p>
            <a:pPr lvl="1"/>
            <a:r>
              <a:rPr lang="en-US" dirty="0"/>
              <a:t>Solution Explorer</a:t>
            </a:r>
          </a:p>
          <a:p>
            <a:pPr lvl="1"/>
            <a:r>
              <a:rPr lang="en-US" dirty="0"/>
              <a:t>Team Explorer</a:t>
            </a:r>
          </a:p>
          <a:p>
            <a:pPr lvl="1"/>
            <a:r>
              <a:rPr lang="en-US" dirty="0"/>
              <a:t>Class View</a:t>
            </a:r>
          </a:p>
          <a:p>
            <a:endParaRPr lang="en-US" dirty="0"/>
          </a:p>
          <a:p>
            <a:r>
              <a:rPr lang="en-US" dirty="0"/>
              <a:t>The bottom right pane contains the properties window</a:t>
            </a:r>
          </a:p>
          <a:p>
            <a:endParaRPr lang="en-US" dirty="0"/>
          </a:p>
          <a:p>
            <a:r>
              <a:rPr lang="en-US" dirty="0"/>
              <a:t>The following slides will cover these in detail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47187-85A4-49A8-8A38-836B7CA8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50" y="2603500"/>
            <a:ext cx="2795866" cy="36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408-86DE-4618-B087-28574D6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8356-ACDB-428C-AD99-1AB7CC31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all projects in the solution</a:t>
            </a:r>
          </a:p>
          <a:p>
            <a:r>
              <a:rPr lang="en-US" dirty="0"/>
              <a:t>Displays all files in each project, as well as some project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3FFE3-6BD9-4593-9E42-20D59FE0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83" y="3676650"/>
            <a:ext cx="373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040D-1FDF-4349-9EF4-10F1DFA4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Solution Explorer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79E5-C958-4E09-B4E3-35F1FF9F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source files</a:t>
            </a:r>
          </a:p>
          <a:p>
            <a:r>
              <a:rPr lang="en-US" dirty="0"/>
              <a:t>Adding/removing project items</a:t>
            </a:r>
          </a:p>
          <a:p>
            <a:r>
              <a:rPr lang="en-US" dirty="0"/>
              <a:t>Adding/removing projects</a:t>
            </a:r>
          </a:p>
          <a:p>
            <a:r>
              <a:rPr lang="en-US" dirty="0"/>
              <a:t>Viewing/adding/removing references</a:t>
            </a:r>
          </a:p>
          <a:p>
            <a:r>
              <a:rPr lang="en-US" dirty="0"/>
              <a:t>Open folder in file explorer</a:t>
            </a:r>
          </a:p>
          <a:p>
            <a:endParaRPr lang="en-US" dirty="0"/>
          </a:p>
          <a:p>
            <a:r>
              <a:rPr lang="en-US" dirty="0"/>
              <a:t>Sync with active document</a:t>
            </a:r>
          </a:p>
          <a:p>
            <a:r>
              <a:rPr lang="en-US" dirty="0"/>
              <a:t>Collapse all</a:t>
            </a:r>
          </a:p>
        </p:txBody>
      </p:sp>
    </p:spTree>
    <p:extLst>
      <p:ext uri="{BB962C8B-B14F-4D97-AF65-F5344CB8AC3E}">
        <p14:creationId xmlns:p14="http://schemas.microsoft.com/office/powerpoint/2010/main" val="37972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F0E3-B2B4-4836-884A-A4C31C40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129D-8A72-4335-AB7F-F1722549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open a source file, just double click on it</a:t>
            </a:r>
          </a:p>
          <a:p>
            <a:r>
              <a:rPr lang="en-US" dirty="0"/>
              <a:t>This will open the file (in a new tab) in the text editor in the top left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72FD4-0320-494B-8983-C660A02D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93" y="3481824"/>
            <a:ext cx="2066925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876CE-3E9C-4C91-BD61-7570B7D4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412" y="3481824"/>
            <a:ext cx="33242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109D-E1A5-4180-8B59-E133735F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8028-BF9E-4644-9778-01657359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project name</a:t>
            </a:r>
          </a:p>
          <a:p>
            <a:r>
              <a:rPr lang="en-US" dirty="0"/>
              <a:t>Click on Add</a:t>
            </a:r>
          </a:p>
          <a:p>
            <a:r>
              <a:rPr lang="en-US" dirty="0"/>
              <a:t>Click on New Item or Existing Item</a:t>
            </a:r>
          </a:p>
          <a:p>
            <a:pPr lvl="1"/>
            <a:r>
              <a:rPr lang="en-US" dirty="0"/>
              <a:t>If new, select the item type (usually Class) and give it a name</a:t>
            </a:r>
          </a:p>
          <a:p>
            <a:pPr lvl="1"/>
            <a:r>
              <a:rPr lang="en-US" dirty="0"/>
              <a:t>If existing, browse to the file you want to add</a:t>
            </a:r>
          </a:p>
          <a:p>
            <a:r>
              <a:rPr lang="en-US" dirty="0"/>
              <a:t>Your added file will appear in the Solution Explorer and will be opened in the left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B00D-C09B-47DC-8388-33A9CAF9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78" y="5091898"/>
            <a:ext cx="210502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99F330-D7CD-49A4-A0D9-5A71E1E3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29" y="5286375"/>
            <a:ext cx="2152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20BF-0745-46A2-9A17-1F7ECFF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3992-E86B-4D73-A384-EA142236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</a:t>
            </a:r>
            <a:r>
              <a:rPr lang="en-US" u="sng" dirty="0"/>
              <a:t>not in “folder view”</a:t>
            </a:r>
            <a:r>
              <a:rPr lang="en-US" dirty="0"/>
              <a:t> when adding new items, or they will not get added to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A18E8-6997-4594-A697-DA530923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66" y="3511550"/>
            <a:ext cx="264795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66D81-EBB6-436D-A718-BD71F414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41" y="3511550"/>
            <a:ext cx="3200400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EE719-0C45-460F-854B-0F8F0C91A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066" y="3511550"/>
            <a:ext cx="281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354-4448-4FC3-AB7E-0C407226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project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2501-2273-4B22-A3AF-53E8AD6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completely delete an item from your computer, right click on the item and click on Delete</a:t>
            </a:r>
          </a:p>
          <a:p>
            <a:endParaRPr lang="en-US" dirty="0"/>
          </a:p>
          <a:p>
            <a:r>
              <a:rPr lang="en-US" dirty="0"/>
              <a:t>To remove an item from the project without deleting it, right click on the item and click on Exclude from Project</a:t>
            </a:r>
          </a:p>
        </p:txBody>
      </p:sp>
    </p:spTree>
    <p:extLst>
      <p:ext uri="{BB962C8B-B14F-4D97-AF65-F5344CB8AC3E}">
        <p14:creationId xmlns:p14="http://schemas.microsoft.com/office/powerpoint/2010/main" val="6086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27DE-F1AB-4ABD-AF6E-6869336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9898-6778-476A-9248-A12D90CE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content in this presentation is based on the C# language</a:t>
            </a:r>
          </a:p>
          <a:p>
            <a:endParaRPr lang="en-US" dirty="0"/>
          </a:p>
          <a:p>
            <a:r>
              <a:rPr lang="en-US" dirty="0"/>
              <a:t>Many of the concepts presented are valid for other languages as well</a:t>
            </a:r>
          </a:p>
        </p:txBody>
      </p:sp>
    </p:spTree>
    <p:extLst>
      <p:ext uri="{BB962C8B-B14F-4D97-AF65-F5344CB8AC3E}">
        <p14:creationId xmlns:p14="http://schemas.microsoft.com/office/powerpoint/2010/main" val="34430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2C14-9C96-482C-821C-C4FFFD15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5C1C-EF3C-49CA-A498-B29CFED5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project to your solution, right click on the solution and click on Add</a:t>
            </a:r>
          </a:p>
          <a:p>
            <a:endParaRPr lang="en-US" dirty="0"/>
          </a:p>
          <a:p>
            <a:r>
              <a:rPr lang="en-US" dirty="0"/>
              <a:t>You can create a new project or add an 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217903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B69C-46AD-4422-BC8D-B75A1220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5A6F-16AC-4BCF-A76B-AA653E4B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project from a solution, right click on the project and click on Remove</a:t>
            </a:r>
          </a:p>
          <a:p>
            <a:endParaRPr lang="en-US" dirty="0"/>
          </a:p>
          <a:p>
            <a:r>
              <a:rPr lang="en-US" dirty="0"/>
              <a:t>You can also unload a project, which keeps the project in the solution but prevents it from being compiled</a:t>
            </a:r>
          </a:p>
          <a:p>
            <a:pPr lvl="1"/>
            <a:r>
              <a:rPr lang="en-US" dirty="0"/>
              <a:t>To do this, right click on the project and click on Unload Project</a:t>
            </a:r>
          </a:p>
        </p:txBody>
      </p:sp>
    </p:spTree>
    <p:extLst>
      <p:ext uri="{BB962C8B-B14F-4D97-AF65-F5344CB8AC3E}">
        <p14:creationId xmlns:p14="http://schemas.microsoft.com/office/powerpoint/2010/main" val="373138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B41B-4D52-4E63-A619-F64090BB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F57D-41DF-48A4-8E3C-EAC4D74A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can reference other projects in the solution</a:t>
            </a:r>
          </a:p>
          <a:p>
            <a:endParaRPr lang="en-US" dirty="0"/>
          </a:p>
          <a:p>
            <a:r>
              <a:rPr lang="en-US" dirty="0"/>
              <a:t>It can also reference files outside the solution</a:t>
            </a:r>
          </a:p>
          <a:p>
            <a:pPr lvl="1"/>
            <a:r>
              <a:rPr lang="en-US" dirty="0"/>
              <a:t>This is useful when you need to use code that you did not write</a:t>
            </a:r>
          </a:p>
          <a:p>
            <a:endParaRPr lang="en-US" dirty="0"/>
          </a:p>
          <a:p>
            <a:r>
              <a:rPr lang="en-US" dirty="0"/>
              <a:t>To view references, expand the project, and expand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9179B-15D5-45CD-A2E5-02E4DD8B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231" y="2603500"/>
            <a:ext cx="2466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0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37E6-4B89-4DBB-882F-CADF628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3A42-0E1E-4C4E-981E-CA12CE1C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References and click on Add Reference…</a:t>
            </a:r>
          </a:p>
          <a:p>
            <a:endParaRPr lang="en-US" dirty="0"/>
          </a:p>
          <a:p>
            <a:r>
              <a:rPr lang="en-US" dirty="0"/>
              <a:t>Click on Assemblies -&gt; Framework to browse the .NET Framework</a:t>
            </a:r>
          </a:p>
          <a:p>
            <a:pPr lvl="1"/>
            <a:r>
              <a:rPr lang="en-US" dirty="0"/>
              <a:t>Use Search Assemblies in the upper right to filter</a:t>
            </a:r>
          </a:p>
          <a:p>
            <a:endParaRPr lang="en-US" dirty="0"/>
          </a:p>
          <a:p>
            <a:r>
              <a:rPr lang="en-US" dirty="0"/>
              <a:t>Click on Browse to specify the full path to a file to reference</a:t>
            </a:r>
          </a:p>
          <a:p>
            <a:endParaRPr lang="en-US" dirty="0"/>
          </a:p>
          <a:p>
            <a:r>
              <a:rPr lang="en-US" dirty="0"/>
              <a:t>Click on Projects to reference another project in your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D7BD5-C8CA-4E90-B899-0C739833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35" y="3815986"/>
            <a:ext cx="19145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1C9AC-929F-4F5F-B0D8-461DCCD9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03" y="2603500"/>
            <a:ext cx="30384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2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9D62-50F1-4803-AF48-02E2B11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339D-A5D2-4F16-BB37-A9D53DE6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a reference and click on Remove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9EF8-68C5-4CD6-ABAA-F1AF7327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37" y="3069672"/>
            <a:ext cx="3638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5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C84-6E48-47D1-9299-9DB91C21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folder in file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47DC-9824-48DD-8FE5-A0802D98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useful to open items from the Solution </a:t>
            </a:r>
          </a:p>
          <a:p>
            <a:pPr marL="0" indent="0">
              <a:buNone/>
            </a:pPr>
            <a:r>
              <a:rPr lang="en-US" dirty="0"/>
              <a:t>	Explorer in the normal Windows file explorer</a:t>
            </a:r>
          </a:p>
          <a:p>
            <a:endParaRPr lang="en-US" dirty="0"/>
          </a:p>
          <a:p>
            <a:r>
              <a:rPr lang="en-US" dirty="0"/>
              <a:t>You can easily do this by right clicking on any </a:t>
            </a:r>
          </a:p>
          <a:p>
            <a:pPr marL="0" indent="0">
              <a:buNone/>
            </a:pPr>
            <a:r>
              <a:rPr lang="en-US" dirty="0"/>
              <a:t>	solution, project, or folder, and clicking on </a:t>
            </a:r>
          </a:p>
          <a:p>
            <a:pPr marL="0" indent="0">
              <a:buNone/>
            </a:pPr>
            <a:r>
              <a:rPr lang="en-US" dirty="0"/>
              <a:t>	Open Folder in File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9E37F-7A23-4E6A-B334-C1765638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21" y="2367836"/>
            <a:ext cx="4143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7971-20F7-4F81-BE9A-DE348AA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with active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B5B6-2CAB-48F1-833E-B90CEF30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file open in the text editor, but you don’t know where it is in the solution explorer</a:t>
            </a:r>
          </a:p>
          <a:p>
            <a:r>
              <a:rPr lang="en-US" dirty="0"/>
              <a:t>This can happen easily when you have multiple projects with hundreds of files</a:t>
            </a:r>
          </a:p>
          <a:p>
            <a:r>
              <a:rPr lang="en-US" dirty="0"/>
              <a:t>To navigate directly to the file, click on the Sync with Active Document 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5785C-E30D-4AED-B2ED-B1B21CE0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86" y="4838535"/>
            <a:ext cx="3258005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FFB70-0342-4E89-AFDC-FBF7559A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09" y="4524292"/>
            <a:ext cx="2019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06F0-CDEF-4701-A4E1-4EFFE378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A6A2-8267-4853-9838-200AB779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time you open a solution in Visual Studio, the projects are often full expanded</a:t>
            </a:r>
          </a:p>
          <a:p>
            <a:r>
              <a:rPr lang="en-US" dirty="0"/>
              <a:t>This can be difficult to navigate when there are lots of projects, each containing lots of files</a:t>
            </a:r>
          </a:p>
          <a:p>
            <a:r>
              <a:rPr lang="en-US" dirty="0"/>
              <a:t>To collapse all projects at once, click on the Collapse All 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F6C60-E3F6-47C2-AD85-9BED83F4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66" y="4490648"/>
            <a:ext cx="2772162" cy="1819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AEFE8-1397-4E8A-AE80-19C9A77F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84" y="4790812"/>
            <a:ext cx="2714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3D37-D558-45BC-BD5B-4F69D07B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9579-CE63-4BDF-96FA-464FC967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common operations for Visual Studio Team </a:t>
            </a:r>
          </a:p>
          <a:p>
            <a:pPr marL="0" indent="0">
              <a:buNone/>
            </a:pPr>
            <a:r>
              <a:rPr lang="en-US" dirty="0"/>
              <a:t>	Services (VSTS), Team Foundation Server (TFS), </a:t>
            </a:r>
          </a:p>
          <a:p>
            <a:pPr marL="0" indent="0">
              <a:buNone/>
            </a:pPr>
            <a:r>
              <a:rPr lang="en-US" dirty="0"/>
              <a:t>	and Version Control (Git)</a:t>
            </a:r>
          </a:p>
          <a:p>
            <a:endParaRPr lang="en-US" dirty="0"/>
          </a:p>
          <a:p>
            <a:r>
              <a:rPr lang="en-US" dirty="0"/>
              <a:t>This is covered in more detail in the “Version Control </a:t>
            </a:r>
          </a:p>
          <a:p>
            <a:pPr marL="0" indent="0">
              <a:buNone/>
            </a:pPr>
            <a:r>
              <a:rPr lang="en-US" dirty="0"/>
              <a:t>	using Git” and “Agile and Task Management using </a:t>
            </a:r>
          </a:p>
          <a:p>
            <a:pPr marL="0" indent="0">
              <a:buNone/>
            </a:pPr>
            <a:r>
              <a:rPr lang="en-US" dirty="0"/>
              <a:t>	VSTS” 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A99A6-4C6B-4234-B679-15A62B8E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224" y="2285439"/>
            <a:ext cx="3116637" cy="40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7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3EB2-2E55-4049-AED9-1200D26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CD8F-C0BE-4F3D-BBB8-0D9D86A5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47395" cy="3416300"/>
          </a:xfrm>
        </p:spPr>
        <p:txBody>
          <a:bodyPr/>
          <a:lstStyle/>
          <a:p>
            <a:r>
              <a:rPr lang="en-US" dirty="0"/>
              <a:t>Tree view of all projects, namespaces, classes, and functions in the solution</a:t>
            </a:r>
          </a:p>
          <a:p>
            <a:r>
              <a:rPr lang="en-US" dirty="0"/>
              <a:t>I’ve literally never used this in my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C840B-75D5-4A4C-B1B0-152D5B7F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170" y="3618714"/>
            <a:ext cx="37052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2ABE-C976-4E96-A593-ED12298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C643-0566-4A62-9BC2-8BFF2854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Visual Studio?</a:t>
            </a:r>
          </a:p>
          <a:p>
            <a:r>
              <a:rPr lang="en-US" dirty="0"/>
              <a:t>Why use Visual Studio?</a:t>
            </a:r>
          </a:p>
          <a:p>
            <a:r>
              <a:rPr lang="en-US" dirty="0"/>
              <a:t>Solution and Project files</a:t>
            </a:r>
          </a:p>
          <a:p>
            <a:r>
              <a:rPr lang="en-US" dirty="0"/>
              <a:t>Tour of Visual Studio</a:t>
            </a:r>
          </a:p>
          <a:p>
            <a:r>
              <a:rPr lang="en-US" dirty="0"/>
              <a:t>Intellisense</a:t>
            </a:r>
          </a:p>
          <a:p>
            <a:r>
              <a:rPr lang="en-US" dirty="0"/>
              <a:t>Building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5967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DA2D-00E4-46ED-91B2-DACB1485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properties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5DA3-C408-4BAF-92CA-3B3569AA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properties window is in the lower right pane</a:t>
            </a:r>
          </a:p>
          <a:p>
            <a:endParaRPr lang="en-US" dirty="0"/>
          </a:p>
          <a:p>
            <a:r>
              <a:rPr lang="en-US" dirty="0"/>
              <a:t>The contents are context sensitive, depending on what you have selected in the Solution Explorer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58366-6A51-47CD-B870-FEFDFA1C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10" y="4276725"/>
            <a:ext cx="282892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B5F4F-5C31-4FD9-9EBC-FAEA0112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34" y="4529137"/>
            <a:ext cx="29718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BF50F-2617-4978-BD07-2822162B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133" y="4219574"/>
            <a:ext cx="2590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B62C-366B-495C-9042-0E54701C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left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13B3-D3D8-444D-AE65-C4045D08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top left pane contains the text editor</a:t>
            </a:r>
          </a:p>
          <a:p>
            <a:endParaRPr lang="en-US" dirty="0"/>
          </a:p>
          <a:p>
            <a:r>
              <a:rPr lang="en-US" dirty="0"/>
              <a:t>The bottom left pane contains various useful tabs, such as:</a:t>
            </a:r>
          </a:p>
          <a:p>
            <a:pPr lvl="1"/>
            <a:r>
              <a:rPr lang="en-US" dirty="0"/>
              <a:t>Error List (will be covered during “Compiling”)</a:t>
            </a:r>
          </a:p>
          <a:p>
            <a:pPr lvl="1"/>
            <a:r>
              <a:rPr lang="en-US" dirty="0"/>
              <a:t>Breakpoints (will be covered during “Debugging”)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Find Results</a:t>
            </a:r>
          </a:p>
          <a:p>
            <a:pPr lvl="1"/>
            <a:endParaRPr lang="en-US" dirty="0"/>
          </a:p>
          <a:p>
            <a:r>
              <a:rPr lang="en-US" dirty="0"/>
              <a:t>The following slides will cover these in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83868-07B6-41D2-9C67-4078DA4B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324" y="2362258"/>
            <a:ext cx="3221911" cy="38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E986-98B1-48F7-8ECB-AD89564D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E6CA-F0F5-4963-8E02-2F891F6A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editor is where you write all your code</a:t>
            </a:r>
          </a:p>
          <a:p>
            <a:r>
              <a:rPr lang="en-US" dirty="0"/>
              <a:t>It contains tabs at the top so you can keep multiple files open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A72CA-0668-43B8-B9CB-8CF4C9C6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95" y="3596211"/>
            <a:ext cx="4067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2465-75AC-4C85-9113-8C16BC8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 common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A724-1A28-45F2-B041-C512CC50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Navigate forwards/backwards</a:t>
            </a:r>
          </a:p>
          <a:p>
            <a:r>
              <a:rPr lang="en-US" dirty="0"/>
              <a:t>Comment/uncomment selected</a:t>
            </a:r>
          </a:p>
          <a:p>
            <a:r>
              <a:rPr lang="en-US" dirty="0"/>
              <a:t>Browsing functions in class</a:t>
            </a:r>
          </a:p>
          <a:p>
            <a:r>
              <a:rPr lang="en-US" dirty="0"/>
              <a:t>Collapsing functions</a:t>
            </a:r>
          </a:p>
          <a:p>
            <a:r>
              <a:rPr lang="en-US" dirty="0"/>
              <a:t>Vertical tab groups</a:t>
            </a:r>
          </a:p>
          <a:p>
            <a:r>
              <a:rPr lang="en-US" dirty="0"/>
              <a:t>Two windows, same file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Show line numbers</a:t>
            </a:r>
          </a:p>
          <a:p>
            <a:r>
              <a:rPr lang="en-US" dirty="0"/>
              <a:t>Go to line number</a:t>
            </a:r>
          </a:p>
          <a:p>
            <a:r>
              <a:rPr lang="en-US" dirty="0"/>
              <a:t>Go to definition/implementation</a:t>
            </a:r>
          </a:p>
          <a:p>
            <a:r>
              <a:rPr lang="en-US" dirty="0"/>
              <a:t>Find all 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1702-CD72-4989-96AD-9902CFE8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forwards/backwards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C650-CB09-40C3-9460-6C37735E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remembers what files you had open, and what line you were working on</a:t>
            </a:r>
          </a:p>
          <a:p>
            <a:pPr lvl="1"/>
            <a:r>
              <a:rPr lang="en-US" dirty="0"/>
              <a:t>It’s easy to get lost with lots of files</a:t>
            </a:r>
          </a:p>
          <a:p>
            <a:r>
              <a:rPr lang="en-US" dirty="0"/>
              <a:t>Use the “Navigate forwards/backwards” icons to go back/forward to where you were</a:t>
            </a:r>
          </a:p>
          <a:p>
            <a:pPr lvl="1"/>
            <a:r>
              <a:rPr lang="en-US" dirty="0"/>
              <a:t>These behave similar to web browser “back/forward” buttons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96011-7A73-466F-B0D7-46A2D221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77" y="4905219"/>
            <a:ext cx="255305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DE1-00A8-4167-B769-F2B629C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97B8-2D00-4B0D-8CD0-0100EA3E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quickly </a:t>
            </a:r>
            <a:r>
              <a:rPr lang="en-US" u="sng" dirty="0"/>
              <a:t>comment</a:t>
            </a:r>
            <a:r>
              <a:rPr lang="en-US" dirty="0"/>
              <a:t> out an entire block of code, highlight the code and click on the “Comment out the selected lines” 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AEF29-624B-472C-B4BF-CCC0297A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45" y="3522284"/>
            <a:ext cx="202882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2908-E617-4B28-AEEC-9190B5B8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45" y="4774344"/>
            <a:ext cx="8849960" cy="140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83444-6FEF-405A-A638-99025EE7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35" y="3522284"/>
            <a:ext cx="2057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DE1-00A8-4167-B769-F2B629C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Uncomment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97B8-2D00-4B0D-8CD0-0100EA3E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quickly </a:t>
            </a:r>
            <a:r>
              <a:rPr lang="en-US" u="sng" dirty="0"/>
              <a:t>uncomment</a:t>
            </a:r>
            <a:r>
              <a:rPr lang="en-US" dirty="0"/>
              <a:t> out an entire block of code, highlight the code and click on the “Uncomment the selected lines” 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AEF29-624B-472C-B4BF-CCC0297A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00" y="3455609"/>
            <a:ext cx="20288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83444-6FEF-405A-A638-99025EE7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45" y="3455609"/>
            <a:ext cx="205740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8C3DBB-242A-4CA7-A03E-4A0FE9F5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45" y="4670947"/>
            <a:ext cx="882138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B505-F49F-4F9D-9E27-D0799712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functions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F344-B19D-4931-9C0D-284BA6A1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upper right dropdown to browse all functions in the current class</a:t>
            </a:r>
          </a:p>
          <a:p>
            <a:pPr lvl="1"/>
            <a:r>
              <a:rPr lang="en-US" dirty="0"/>
              <a:t>Very useful for classes with lots of functions or functions with the same name</a:t>
            </a:r>
          </a:p>
          <a:p>
            <a:r>
              <a:rPr lang="en-US" dirty="0"/>
              <a:t>Selecting a function will navigate to it in the text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9A69E-6D22-42CC-A514-F9F51BA5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9" y="3904202"/>
            <a:ext cx="427672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61D56-6A6B-4592-9863-9BD68067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49" y="3999452"/>
            <a:ext cx="2600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1F35-2216-4E08-8316-5188297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653C-6E5C-428B-A11B-A58A037F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“-” icon to the left of function names to collapse the function to a single line</a:t>
            </a:r>
          </a:p>
          <a:p>
            <a:pPr lvl="1"/>
            <a:r>
              <a:rPr lang="en-US" dirty="0"/>
              <a:t>Useful for very large functions or functions you’re not working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E4E51-210E-47C5-84E1-85413693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20" y="4028796"/>
            <a:ext cx="3315163" cy="199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8FF67-C15B-4824-9864-5476D855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05" y="4795698"/>
            <a:ext cx="2943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EE79-CC37-4813-975E-A59F741C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all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CD2A-BB1D-43C8-B180-6A806400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class has lots of functions and you want to collapse them all</a:t>
            </a:r>
          </a:p>
          <a:p>
            <a:r>
              <a:rPr lang="en-US" dirty="0"/>
              <a:t>To do this, right-click anywhere in the file, and click on Outlining -&gt; Collapse to 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CED60-02AD-4341-894D-CAEEC1B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2" y="3983413"/>
            <a:ext cx="6543675" cy="132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9DEB4-5BC4-4121-987B-5CC5AC61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29" y="3621462"/>
            <a:ext cx="3028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8455-8EF9-4E81-B1B4-A374C7CF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6D6F-E82F-4CCC-A303-1A86FE26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Development Environment (IDE) owned by Microsoft</a:t>
            </a:r>
          </a:p>
          <a:p>
            <a:endParaRPr lang="en-US" dirty="0"/>
          </a:p>
          <a:p>
            <a:r>
              <a:rPr lang="en-US" dirty="0"/>
              <a:t>Used to build programs for various platforms in various languages</a:t>
            </a:r>
          </a:p>
          <a:p>
            <a:endParaRPr lang="en-US" dirty="0"/>
          </a:p>
          <a:p>
            <a:r>
              <a:rPr lang="en-US" dirty="0"/>
              <a:t>Has many very useful built-in features</a:t>
            </a:r>
          </a:p>
          <a:p>
            <a:pPr lvl="1"/>
            <a:r>
              <a:rPr lang="en-US" dirty="0"/>
              <a:t>Intellisense, code navigation, refactoring, unit testing and code coverage, profiling, cloud integration, version control integration, etc…</a:t>
            </a:r>
          </a:p>
        </p:txBody>
      </p:sp>
    </p:spTree>
    <p:extLst>
      <p:ext uri="{BB962C8B-B14F-4D97-AF65-F5344CB8AC3E}">
        <p14:creationId xmlns:p14="http://schemas.microsoft.com/office/powerpoint/2010/main" val="5361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0EA1-A1C5-4A65-A267-9A4D7C46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tab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F744-FF5B-483B-BA25-BD3038D9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useful to open two files at once, side-by-side</a:t>
            </a:r>
          </a:p>
          <a:p>
            <a:r>
              <a:rPr lang="en-US" dirty="0"/>
              <a:t>To do this, right click on a filename tab and click on New Vertical Tab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BE22F-8728-49C0-8F1F-5BEAA9EB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14" y="3742100"/>
            <a:ext cx="2324100" cy="256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B2DEF-CF8A-4CBE-A5F4-2377B61F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69" y="3932599"/>
            <a:ext cx="7286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AD13-9E77-428B-9264-A244E1E9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windows, same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F98-8846-4A14-A02F-98D8E8AB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useful to have two windows showing the same file</a:t>
            </a:r>
          </a:p>
          <a:p>
            <a:pPr lvl="1"/>
            <a:r>
              <a:rPr lang="en-US" dirty="0"/>
              <a:t>Especially if the file is very large</a:t>
            </a:r>
          </a:p>
          <a:p>
            <a:endParaRPr lang="en-US" dirty="0"/>
          </a:p>
          <a:p>
            <a:r>
              <a:rPr lang="en-US" dirty="0"/>
              <a:t>This allows you to read/modify a file in two places at once</a:t>
            </a:r>
          </a:p>
          <a:p>
            <a:endParaRPr lang="en-US" dirty="0"/>
          </a:p>
          <a:p>
            <a:r>
              <a:rPr lang="en-US" dirty="0"/>
              <a:t>To do this, click and drag down the icon above the right scrollbar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B4C3A-F404-41BC-B522-59DDFDEB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97" y="5041492"/>
            <a:ext cx="171473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CBA8-185D-4CB5-9ACC-A4A1E138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9F06-BA84-489E-9D3B-D277F788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powerful way to search in Visual Studio is with </a:t>
            </a:r>
            <a:r>
              <a:rPr lang="en-US" u="sng" dirty="0"/>
              <a:t>ctrl + shift + F</a:t>
            </a:r>
          </a:p>
          <a:p>
            <a:endParaRPr lang="en-US" dirty="0"/>
          </a:p>
          <a:p>
            <a:r>
              <a:rPr lang="en-US" dirty="0"/>
              <a:t>You can specify many inputs, such as:</a:t>
            </a:r>
          </a:p>
          <a:p>
            <a:pPr lvl="1"/>
            <a:r>
              <a:rPr lang="en-US" dirty="0"/>
              <a:t>What to find</a:t>
            </a:r>
          </a:p>
          <a:p>
            <a:pPr lvl="1"/>
            <a:r>
              <a:rPr lang="en-US" dirty="0"/>
              <a:t>Where to look</a:t>
            </a:r>
          </a:p>
          <a:p>
            <a:pPr lvl="1"/>
            <a:r>
              <a:rPr lang="en-US" dirty="0"/>
              <a:t>What file extensions to search</a:t>
            </a:r>
          </a:p>
          <a:p>
            <a:pPr lvl="1"/>
            <a:r>
              <a:rPr lang="en-US" dirty="0"/>
              <a:t>Etc…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A9A0B-2715-4DDE-AF0B-4BBB62C4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90" y="3062025"/>
            <a:ext cx="323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762D-1FC4-49DB-AF1D-B918E6EB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AE6D-07C6-45AF-A1DA-516840A7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all find results will appear in the “Find Results 1” tab in the bottom left pane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DE405-356A-465D-8DCE-3BF039D0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16" y="3337421"/>
            <a:ext cx="7600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762D-1FC4-49DB-AF1D-B918E6EB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AE6D-07C6-45AF-A1DA-516840A7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clicking on a line in the Find Results window will navigate directly to that line in the text editor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128EE-5EA0-4A2C-82F7-FC4307F7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28" y="5475361"/>
            <a:ext cx="356235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117A2-3C7E-443D-BD87-1204B6AC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28" y="3356578"/>
            <a:ext cx="7629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564A-229C-41C7-80EE-533B946D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line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B773-F8F3-4A04-A5EC-EFAF9DFE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numbers are not shown on all file types, by default</a:t>
            </a:r>
          </a:p>
          <a:p>
            <a:r>
              <a:rPr lang="en-US" dirty="0"/>
              <a:t>To fix this, go to Tools -&gt; Options</a:t>
            </a:r>
          </a:p>
          <a:p>
            <a:r>
              <a:rPr lang="en-US" dirty="0"/>
              <a:t>Scroll down and expand Text Editor</a:t>
            </a:r>
          </a:p>
          <a:p>
            <a:r>
              <a:rPr lang="en-US" dirty="0"/>
              <a:t>Click on All Languages</a:t>
            </a:r>
          </a:p>
          <a:p>
            <a:r>
              <a:rPr lang="en-US" dirty="0"/>
              <a:t>Make sure Line Numbers is </a:t>
            </a:r>
            <a:r>
              <a:rPr lang="en-US" u="sng" dirty="0"/>
              <a:t>checked</a:t>
            </a:r>
            <a:endParaRPr lang="en-US" dirty="0"/>
          </a:p>
          <a:p>
            <a:r>
              <a:rPr lang="en-US" dirty="0"/>
              <a:t>Click on OK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6D86-0365-425C-94EF-A8B1D04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76" y="3353867"/>
            <a:ext cx="348663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2962-D7B4-4999-B59E-9D966D17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line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7572-4CCE-47DC-9018-CF74F5FB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line number and you want to quickly navigate to that line</a:t>
            </a:r>
          </a:p>
          <a:p>
            <a:pPr lvl="1"/>
            <a:r>
              <a:rPr lang="en-US" dirty="0"/>
              <a:t>Happens a lot when viewing build error logs, etc…</a:t>
            </a:r>
          </a:p>
          <a:p>
            <a:endParaRPr lang="en-US" dirty="0"/>
          </a:p>
          <a:p>
            <a:r>
              <a:rPr lang="en-US" dirty="0"/>
              <a:t>To do this, use </a:t>
            </a:r>
            <a:r>
              <a:rPr lang="en-US" u="sng" dirty="0"/>
              <a:t>ctrl + G</a:t>
            </a:r>
            <a:r>
              <a:rPr lang="en-US" dirty="0"/>
              <a:t> and enter the line number, then hit 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1389-FA45-41BA-A15F-D37D5A0F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81" y="4782249"/>
            <a:ext cx="271462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7FB17-B4F9-49A4-B75D-2669C2C8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60" y="5110861"/>
            <a:ext cx="2552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0574-0DEA-4A25-B063-5E287560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definition /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4C53-4A4D-4FF9-B883-EEF7919F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examine what a function does, but all you have is a call to that function</a:t>
            </a:r>
          </a:p>
          <a:p>
            <a:r>
              <a:rPr lang="en-US" dirty="0"/>
              <a:t>Right click on the function name and click on Go To Definition (</a:t>
            </a:r>
            <a:r>
              <a:rPr lang="en-US" u="sng" dirty="0"/>
              <a:t>F12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Go To Implementation if the function is on an interface (</a:t>
            </a:r>
            <a:r>
              <a:rPr lang="en-US" u="sng" dirty="0"/>
              <a:t>ctrl + F12)</a:t>
            </a:r>
          </a:p>
          <a:p>
            <a:r>
              <a:rPr lang="en-US" dirty="0"/>
              <a:t>This will navigate directly to the function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4FACD-EA2E-4659-BDC4-479EAA3E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0" y="4687261"/>
            <a:ext cx="333375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E8AFB-266E-4DD9-9415-5FF0C002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65" y="4782511"/>
            <a:ext cx="24098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67EE-5C50-41B1-9294-3BB3CBDC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1B5A-3060-4E8E-8614-B62106BA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find all references to a function</a:t>
            </a:r>
          </a:p>
          <a:p>
            <a:pPr lvl="1"/>
            <a:r>
              <a:rPr lang="en-US" dirty="0"/>
              <a:t>For example, you want to see all the code that calls it</a:t>
            </a:r>
          </a:p>
          <a:p>
            <a:r>
              <a:rPr lang="en-US" dirty="0"/>
              <a:t>Right click on the function call OR the function definition and click on Find All References</a:t>
            </a:r>
          </a:p>
          <a:p>
            <a:r>
              <a:rPr lang="en-US" dirty="0"/>
              <a:t>The results will show up in the Find Symbol Results window in the bottom left pane</a:t>
            </a:r>
          </a:p>
          <a:p>
            <a:pPr lvl="1"/>
            <a:r>
              <a:rPr lang="en-US" dirty="0"/>
              <a:t>Double click on the line to navigate directly to that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91BC5-59EC-4166-A515-FB481567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9" y="5465557"/>
            <a:ext cx="332422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56FD7-41CD-4AE7-A289-9B948A35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73" y="5165519"/>
            <a:ext cx="3629025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20B8A-8205-48E8-82BE-37048E38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937" y="5298869"/>
            <a:ext cx="3086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6794-17DA-4EFC-AD77-3823E62C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2D95-6EAE-417E-B0C3-45BB1C7F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Intellisense is a set of features designed to help developers write code more efficiently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lvl="1"/>
            <a:r>
              <a:rPr lang="en-US" dirty="0"/>
              <a:t>List members</a:t>
            </a:r>
          </a:p>
          <a:p>
            <a:pPr lvl="1"/>
            <a:r>
              <a:rPr lang="en-US" dirty="0"/>
              <a:t>Quick info</a:t>
            </a:r>
          </a:p>
          <a:p>
            <a:pPr lvl="1"/>
            <a:r>
              <a:rPr lang="en-US" dirty="0"/>
              <a:t>Parameter Info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5AB5-53CA-4400-8CF9-60E76378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visual 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3BEA-024C-445A-BEAD-BDF5EF5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you’re at Microsoft =)</a:t>
            </a:r>
          </a:p>
          <a:p>
            <a:endParaRPr lang="en-US" dirty="0"/>
          </a:p>
          <a:p>
            <a:r>
              <a:rPr lang="en-US" dirty="0"/>
              <a:t>Also, because it’s probably the most powerful IDE there is</a:t>
            </a:r>
          </a:p>
        </p:txBody>
      </p:sp>
    </p:spTree>
    <p:extLst>
      <p:ext uri="{BB962C8B-B14F-4D97-AF65-F5344CB8AC3E}">
        <p14:creationId xmlns:p14="http://schemas.microsoft.com/office/powerpoint/2010/main" val="156115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54C-AB99-424B-97C5-8110537F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– list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5CCD-CEB3-4AD1-B23E-FC0A146B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valid members from a type appears when you </a:t>
            </a:r>
          </a:p>
          <a:p>
            <a:pPr marL="0" indent="0">
              <a:buNone/>
            </a:pPr>
            <a:r>
              <a:rPr lang="en-US" dirty="0"/>
              <a:t>	type a period (.) after the type</a:t>
            </a:r>
          </a:p>
          <a:p>
            <a:r>
              <a:rPr lang="en-US" dirty="0"/>
              <a:t>Typing more will filter the list down to matches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correct item is highlighted, you can auto-complete using </a:t>
            </a:r>
            <a:r>
              <a:rPr lang="en-US" u="sng" dirty="0"/>
              <a:t>tab</a:t>
            </a:r>
          </a:p>
          <a:p>
            <a:pPr lvl="1"/>
            <a:r>
              <a:rPr lang="en-US" dirty="0"/>
              <a:t>You can also use space, enter, or “(“ if you are calling a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6DE87-1E42-4FD6-AFA5-25EFF856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053" y="2505949"/>
            <a:ext cx="212407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6FA2F-9380-4608-AB3B-A1D9B208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5" y="3830637"/>
            <a:ext cx="1409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38EC-AF61-4C7B-84A3-A8A8FE7D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– quick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FF34-64C4-4A50-8B74-A8422B6D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info displays the complete declaration for any identifier in your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 </a:t>
            </a:r>
            <a:r>
              <a:rPr lang="en-US" u="sng" dirty="0"/>
              <a:t>up</a:t>
            </a:r>
            <a:r>
              <a:rPr lang="en-US" dirty="0"/>
              <a:t> and </a:t>
            </a:r>
            <a:r>
              <a:rPr lang="en-US" u="sng" dirty="0"/>
              <a:t>down</a:t>
            </a:r>
            <a:r>
              <a:rPr lang="en-US" dirty="0"/>
              <a:t> arrows on the keyboard to browse through all the matches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78B22-FDAF-4475-8221-730D1D9C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74" y="3206473"/>
            <a:ext cx="4819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1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9774-1257-4419-887D-EA35A973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– parameter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15E6-3D40-4FA3-9880-7FFCA2C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info gives you information about the number, names, and types of parameters required by 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parameter in bold represents the </a:t>
            </a:r>
            <a:r>
              <a:rPr lang="en-US" i="1" dirty="0"/>
              <a:t>next</a:t>
            </a:r>
            <a:r>
              <a:rPr lang="en-US" dirty="0"/>
              <a:t> parameter required, as you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B80ED-CD87-4E20-90E2-5DE1A913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95" y="3426961"/>
            <a:ext cx="7648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9650-6997-4029-AC4C-96602A35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055D-02CE-4B13-9930-A728066A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going to explain exactly what happens when you build a solution</a:t>
            </a:r>
          </a:p>
          <a:p>
            <a:pPr lvl="1"/>
            <a:r>
              <a:rPr lang="en-US" dirty="0"/>
              <a:t>That will be covered when we talk about compiling in another presentation</a:t>
            </a:r>
          </a:p>
          <a:p>
            <a:pPr lvl="1"/>
            <a:endParaRPr lang="en-US" dirty="0"/>
          </a:p>
          <a:p>
            <a:r>
              <a:rPr lang="en-US" dirty="0"/>
              <a:t>I WILL show you how to build so you can run your code</a:t>
            </a:r>
          </a:p>
        </p:txBody>
      </p:sp>
    </p:spTree>
    <p:extLst>
      <p:ext uri="{BB962C8B-B14F-4D97-AF65-F5344CB8AC3E}">
        <p14:creationId xmlns:p14="http://schemas.microsoft.com/office/powerpoint/2010/main" val="28630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388A-C76D-4185-93EA-17078582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EAC6-562B-48D7-A92C-15D1EEA0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the solution, click on the Build menu and click on Build Solution</a:t>
            </a:r>
          </a:p>
          <a:p>
            <a:pPr lvl="1"/>
            <a:r>
              <a:rPr lang="en-US" dirty="0"/>
              <a:t>You can also hit </a:t>
            </a:r>
            <a:r>
              <a:rPr lang="en-US" u="sng" dirty="0"/>
              <a:t>F6</a:t>
            </a:r>
            <a:r>
              <a:rPr lang="en-US" dirty="0"/>
              <a:t> on the keyboard</a:t>
            </a:r>
          </a:p>
          <a:p>
            <a:r>
              <a:rPr lang="en-US" dirty="0"/>
              <a:t>You can also clean (deletes old outputs) and rebuild (clean + build)</a:t>
            </a:r>
          </a:p>
          <a:p>
            <a:r>
              <a:rPr lang="en-US" dirty="0"/>
              <a:t>You can also build just the current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462D8-C9FB-462C-AAC7-F51ECA1F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20" y="4311650"/>
            <a:ext cx="3000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F84A-FE3A-4EAE-9D11-3A2CA13C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9CF2-2B9E-4BFF-BAFE-59CCD327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build directly from the solution explorer</a:t>
            </a:r>
          </a:p>
          <a:p>
            <a:r>
              <a:rPr lang="en-US" dirty="0"/>
              <a:t>Right click on the solution (or a project) and click on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D19A9-8BDA-4E06-AA5A-598F46EC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20" y="3623796"/>
            <a:ext cx="2724150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8FA6D-927C-4D01-B35E-A5A45C01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36" y="3623796"/>
            <a:ext cx="2686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A3C-29C2-4BBE-9264-EC987545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391E-18B8-46B7-87E7-9BC1167B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building, you can see the progress by clicking on the Output tab in the lower left pane</a:t>
            </a:r>
          </a:p>
          <a:p>
            <a:pPr lvl="1"/>
            <a:r>
              <a:rPr lang="en-US" dirty="0"/>
              <a:t>Make sure that “Build” is selected in the “Show output from” dropdown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91C7A-FBF7-48A5-BFCD-F26236C9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95725"/>
            <a:ext cx="9896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1CCC-47D8-4C5E-B67F-1FD859FB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list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85AA-5AA5-49B0-A8AB-6E35CF80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tab shows all build errors and warnings, and what projects, files, and lines they appear in</a:t>
            </a:r>
          </a:p>
          <a:p>
            <a:r>
              <a:rPr lang="en-US" dirty="0"/>
              <a:t>It is updated constantly, even before you build</a:t>
            </a:r>
          </a:p>
          <a:p>
            <a:r>
              <a:rPr lang="en-US" dirty="0"/>
              <a:t>Double click on any error/warning to navigate directly to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1DF0-BE5B-4AEE-8276-90FFC12F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311650"/>
            <a:ext cx="96583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594F-6B1A-477E-BBEC-19222BFD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list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7217-9051-4EDE-B95E-9C1E17E7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hide warnings from the list, click on the icon containing the warning count at the top of the tab</a:t>
            </a:r>
          </a:p>
          <a:p>
            <a:pPr lvl="1"/>
            <a:r>
              <a:rPr lang="en-US" dirty="0"/>
              <a:t>To show warnings, just click on the icon again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65DF6-914B-40E0-A53C-1E461CA6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13" y="4478716"/>
            <a:ext cx="6162675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C93CB-E820-49B5-8D64-4E6423AC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13" y="3749597"/>
            <a:ext cx="241016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53E1-B19D-4865-9A2A-0A7A9923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67D1-760D-46D6-832F-776B5219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debug the solution, click on the Debug menu and click on Start Debugging</a:t>
            </a:r>
          </a:p>
          <a:p>
            <a:pPr lvl="1"/>
            <a:r>
              <a:rPr lang="en-US" dirty="0"/>
              <a:t>You can also hit </a:t>
            </a:r>
            <a:r>
              <a:rPr lang="en-US" u="sng" dirty="0"/>
              <a:t>F5</a:t>
            </a:r>
            <a:r>
              <a:rPr lang="en-US" dirty="0"/>
              <a:t> on the keyboard</a:t>
            </a:r>
          </a:p>
          <a:p>
            <a:endParaRPr lang="en-US" dirty="0"/>
          </a:p>
          <a:p>
            <a:r>
              <a:rPr lang="en-US" u="sng" dirty="0"/>
              <a:t>Note that debugging automatically builds code if it needs to be built, so you don’t have to build before you debug</a:t>
            </a:r>
          </a:p>
        </p:txBody>
      </p:sp>
    </p:spTree>
    <p:extLst>
      <p:ext uri="{BB962C8B-B14F-4D97-AF65-F5344CB8AC3E}">
        <p14:creationId xmlns:p14="http://schemas.microsoft.com/office/powerpoint/2010/main" val="20474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CF74-5F72-4505-99CE-F0C5CAC1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77DB-9032-414B-AF70-068BA9C4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container for Visual Studio projects</a:t>
            </a:r>
          </a:p>
          <a:p>
            <a:r>
              <a:rPr lang="en-US" dirty="0"/>
              <a:t>Identified by .</a:t>
            </a:r>
            <a:r>
              <a:rPr lang="en-US" dirty="0" err="1"/>
              <a:t>sln</a:t>
            </a:r>
            <a:r>
              <a:rPr lang="en-US" dirty="0"/>
              <a:t> extension</a:t>
            </a:r>
          </a:p>
          <a:p>
            <a:r>
              <a:rPr lang="en-US" dirty="0"/>
              <a:t>Contain paths to at least one project file, as well as some solution metadata</a:t>
            </a:r>
          </a:p>
          <a:p>
            <a:endParaRPr lang="en-US" dirty="0"/>
          </a:p>
          <a:p>
            <a:r>
              <a:rPr lang="en-US" u="sng" dirty="0"/>
              <a:t>Solutions are really just containers for projects</a:t>
            </a:r>
          </a:p>
        </p:txBody>
      </p:sp>
    </p:spTree>
    <p:extLst>
      <p:ext uri="{BB962C8B-B14F-4D97-AF65-F5344CB8AC3E}">
        <p14:creationId xmlns:p14="http://schemas.microsoft.com/office/powerpoint/2010/main" val="25066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0921-9E11-45F6-BC2A-8152113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ECBB-114E-404D-AAF4-3C09DE66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debugging, Visual Studio needs to know which </a:t>
            </a:r>
          </a:p>
          <a:p>
            <a:pPr marL="0" indent="0">
              <a:buNone/>
            </a:pPr>
            <a:r>
              <a:rPr lang="en-US" dirty="0"/>
              <a:t>	project to launch</a:t>
            </a:r>
          </a:p>
          <a:p>
            <a:endParaRPr lang="en-US" dirty="0"/>
          </a:p>
          <a:p>
            <a:r>
              <a:rPr lang="en-US" dirty="0"/>
              <a:t>This is called the Startup Project and is </a:t>
            </a:r>
            <a:r>
              <a:rPr lang="en-US" b="1" dirty="0"/>
              <a:t>bolded</a:t>
            </a:r>
            <a:r>
              <a:rPr lang="en-US" dirty="0"/>
              <a:t> in the </a:t>
            </a:r>
          </a:p>
          <a:p>
            <a:pPr marL="0" indent="0">
              <a:buNone/>
            </a:pPr>
            <a:r>
              <a:rPr lang="en-US" dirty="0"/>
              <a:t>	Solution Explorer</a:t>
            </a:r>
          </a:p>
          <a:p>
            <a:pPr lvl="1"/>
            <a:endParaRPr lang="en-US" dirty="0"/>
          </a:p>
          <a:p>
            <a:r>
              <a:rPr lang="en-US" dirty="0"/>
              <a:t>To set a new startup project, right click on the project </a:t>
            </a:r>
          </a:p>
          <a:p>
            <a:pPr marL="0" indent="0">
              <a:buNone/>
            </a:pPr>
            <a:r>
              <a:rPr lang="en-US" dirty="0"/>
              <a:t>	and click on Set as </a:t>
            </a:r>
            <a:r>
              <a:rPr lang="en-US" dirty="0" err="1"/>
              <a:t>StartUp</a:t>
            </a:r>
            <a:r>
              <a:rPr lang="en-US" dirty="0"/>
              <a:t>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DD73-532C-480C-81DA-7C8F6A79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251" y="2390775"/>
            <a:ext cx="3695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4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78B-E048-4CAD-88B7-3EBA8340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6A18-4D44-49E3-BB2B-FB036E7E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breakpoint pauses code execution when it is hit</a:t>
            </a:r>
          </a:p>
          <a:p>
            <a:pPr lvl="1"/>
            <a:r>
              <a:rPr lang="en-US" dirty="0"/>
              <a:t>They are set on an </a:t>
            </a:r>
            <a:r>
              <a:rPr lang="en-US" u="sng" dirty="0"/>
              <a:t>entire line</a:t>
            </a:r>
          </a:p>
          <a:p>
            <a:pPr lvl="1"/>
            <a:r>
              <a:rPr lang="en-US" dirty="0"/>
              <a:t>They are hit </a:t>
            </a:r>
            <a:r>
              <a:rPr lang="en-US" u="sng" dirty="0"/>
              <a:t>before the line is executed</a:t>
            </a:r>
          </a:p>
          <a:p>
            <a:endParaRPr lang="en-US" u="sng" dirty="0"/>
          </a:p>
          <a:p>
            <a:r>
              <a:rPr lang="en-US" dirty="0"/>
              <a:t>Breakpoints are saved on your local machine, not in source control</a:t>
            </a:r>
          </a:p>
          <a:p>
            <a:pPr lvl="1"/>
            <a:r>
              <a:rPr lang="en-US" dirty="0"/>
              <a:t>Feel free to go crazy, don’t worry about cleaning them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ACC4-7BF3-48AE-9F90-E721CE7F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5813-7666-46A8-8EAB-77319051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set a breakpoint, click on the grey column to the left of the line number on the line you want to break on</a:t>
            </a:r>
          </a:p>
          <a:p>
            <a:pPr lvl="1"/>
            <a:r>
              <a:rPr lang="en-US" dirty="0"/>
              <a:t>You’ll see a red circle appear when it’s set</a:t>
            </a:r>
          </a:p>
          <a:p>
            <a:pPr lvl="1"/>
            <a:r>
              <a:rPr lang="en-US" dirty="0"/>
              <a:t>You can also use </a:t>
            </a:r>
            <a:r>
              <a:rPr lang="en-US" u="sng" dirty="0"/>
              <a:t>F9</a:t>
            </a:r>
            <a:r>
              <a:rPr lang="en-US" dirty="0"/>
              <a:t> on the keyboard</a:t>
            </a:r>
          </a:p>
          <a:p>
            <a:endParaRPr lang="en-US" dirty="0"/>
          </a:p>
          <a:p>
            <a:r>
              <a:rPr lang="en-US" dirty="0"/>
              <a:t>To remove a breakpoint, just click on it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70237-C4A9-4A3D-A6BB-C62ACE69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20" y="3168853"/>
            <a:ext cx="3238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AB94-ABD7-4AD0-9F3D-1EEF972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9CAF-00BA-402B-9233-6CB4C700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disabled breakpoint is still there, but will not stop code execution</a:t>
            </a:r>
          </a:p>
          <a:p>
            <a:pPr lvl="1"/>
            <a:r>
              <a:rPr lang="en-US" dirty="0"/>
              <a:t>Useful for temporarily “turning off” a breakpoint</a:t>
            </a:r>
          </a:p>
          <a:p>
            <a:endParaRPr lang="en-US" dirty="0"/>
          </a:p>
          <a:p>
            <a:r>
              <a:rPr lang="en-US" dirty="0"/>
              <a:t>To do this, right click the breakpoint and click on Disable Breakpoint</a:t>
            </a:r>
          </a:p>
          <a:p>
            <a:pPr lvl="1"/>
            <a:r>
              <a:rPr lang="en-US" dirty="0"/>
              <a:t>You’ll see the red filled circle change to a red empty circle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DC8E62-B26D-48D2-9073-DE46E47EBE72}"/>
              </a:ext>
            </a:extLst>
          </p:cNvPr>
          <p:cNvGrpSpPr/>
          <p:nvPr/>
        </p:nvGrpSpPr>
        <p:grpSpPr>
          <a:xfrm>
            <a:off x="2247639" y="4542726"/>
            <a:ext cx="6627671" cy="1581150"/>
            <a:chOff x="2281195" y="4525948"/>
            <a:chExt cx="6627671" cy="15811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A3F88F-2549-4DF4-BD93-097C02BA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1195" y="4525948"/>
              <a:ext cx="2495550" cy="15811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3D1764-61C2-4D5C-A557-EE860CD8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1316" y="4949810"/>
              <a:ext cx="3257550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10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E477-0B67-4C28-9D23-651A211F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4521-7DF4-4DA5-82D7-9036CE4B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only want to break when a condition is met</a:t>
            </a:r>
          </a:p>
          <a:p>
            <a:pPr lvl="1"/>
            <a:r>
              <a:rPr lang="en-US" dirty="0"/>
              <a:t>Useful when looping through something or when trying to repro a bug</a:t>
            </a:r>
          </a:p>
          <a:p>
            <a:endParaRPr lang="en-US" dirty="0"/>
          </a:p>
          <a:p>
            <a:r>
              <a:rPr lang="en-US" dirty="0"/>
              <a:t>Right click on the breakpoint and click on Conditions…</a:t>
            </a:r>
          </a:p>
          <a:p>
            <a:endParaRPr lang="en-US" dirty="0"/>
          </a:p>
          <a:p>
            <a:r>
              <a:rPr lang="en-US" dirty="0"/>
              <a:t>A window will pop up with various conditions you can set</a:t>
            </a:r>
          </a:p>
          <a:p>
            <a:endParaRPr lang="en-US" dirty="0"/>
          </a:p>
          <a:p>
            <a:r>
              <a:rPr lang="en-US" dirty="0"/>
              <a:t>The breakpoint will only hit when the conditions are met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3BB54-D5B8-41A2-8353-6CC37C96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743" y="3535362"/>
            <a:ext cx="2514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2381-9FB7-4F84-95F5-4B36BA42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C750-C8D6-4025-BD09-62FCA1CD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You can also interact with breakpoints from the Breakpoints tab in the lower left pane</a:t>
            </a:r>
          </a:p>
          <a:p>
            <a:pPr lvl="1"/>
            <a:r>
              <a:rPr lang="en-US" dirty="0"/>
              <a:t>If you don’t see it, click on Debug -&gt; Windows -&gt; Breakpoints</a:t>
            </a:r>
          </a:p>
          <a:p>
            <a:r>
              <a:rPr lang="en-US" dirty="0"/>
              <a:t>This tab shows all breakpoints across the </a:t>
            </a:r>
            <a:r>
              <a:rPr lang="en-US" u="sng" dirty="0"/>
              <a:t>entire solution</a:t>
            </a:r>
            <a:endParaRPr lang="en-US" dirty="0"/>
          </a:p>
          <a:p>
            <a:r>
              <a:rPr lang="en-US" dirty="0"/>
              <a:t>Double click on a breakpoint to navigate directly to it in the 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168BD-5A87-4C4F-8017-DEF55E3E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79" y="4500257"/>
            <a:ext cx="4210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6E17-BB2C-4B83-9BC1-CD2690CF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breakpoints are 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C435-D685-42BD-A444-E164C45B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breakpoint gets hit, several things happen:</a:t>
            </a:r>
          </a:p>
          <a:p>
            <a:pPr lvl="1"/>
            <a:r>
              <a:rPr lang="en-US" dirty="0"/>
              <a:t>The text editor automatically navigates directly to the breakpoint</a:t>
            </a:r>
          </a:p>
          <a:p>
            <a:pPr lvl="1"/>
            <a:r>
              <a:rPr lang="en-US" dirty="0"/>
              <a:t>A yellow arrow appears inside the breakpoint</a:t>
            </a:r>
          </a:p>
          <a:p>
            <a:pPr lvl="1"/>
            <a:r>
              <a:rPr lang="en-US" dirty="0"/>
              <a:t>The entire line is highlighted in yellow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59BCA-C5DC-4834-9876-34D0EC88E10A}"/>
              </a:ext>
            </a:extLst>
          </p:cNvPr>
          <p:cNvGrpSpPr/>
          <p:nvPr/>
        </p:nvGrpSpPr>
        <p:grpSpPr>
          <a:xfrm>
            <a:off x="2025059" y="4492260"/>
            <a:ext cx="7085448" cy="809625"/>
            <a:chOff x="1730360" y="4467093"/>
            <a:chExt cx="7085448" cy="809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416FE7-B1C8-472D-B061-5DD1097EC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360" y="4486144"/>
              <a:ext cx="3362325" cy="7715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8D76C1-BB91-469A-AEA8-879828FF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7783" y="4467093"/>
              <a:ext cx="3248025" cy="80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615E-A97C-4745-A09B-40250E30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DAA6-12D1-481B-B534-2CC27634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code execution is paused, you can examine the contents of local variables by using the Locals tab in the lower left pane</a:t>
            </a:r>
          </a:p>
          <a:p>
            <a:pPr lvl="1"/>
            <a:r>
              <a:rPr lang="en-US" dirty="0"/>
              <a:t>You can also do this by hovering over the variable name in the text editor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E32796-4E2B-4E37-9CC7-ED14B7437D13}"/>
              </a:ext>
            </a:extLst>
          </p:cNvPr>
          <p:cNvGrpSpPr/>
          <p:nvPr/>
        </p:nvGrpSpPr>
        <p:grpSpPr>
          <a:xfrm>
            <a:off x="2041199" y="4064961"/>
            <a:ext cx="7053168" cy="1447800"/>
            <a:chOff x="1882330" y="3972682"/>
            <a:chExt cx="7053168" cy="1447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351E25-1B2F-43FA-B792-0DB8177B1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330" y="4096507"/>
              <a:ext cx="3457575" cy="12001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AB67B9-08C3-4398-BB3C-CA4FA711B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3198" y="3972682"/>
              <a:ext cx="31623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4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120F-EF4E-4A4D-93AD-710C9396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0850-C33B-4AC3-BBE6-AA62DAFF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variables to the Watch tab in the lower left pane</a:t>
            </a:r>
          </a:p>
          <a:p>
            <a:pPr lvl="1"/>
            <a:r>
              <a:rPr lang="en-US" dirty="0"/>
              <a:t>The contents of this tab are saved between runs</a:t>
            </a:r>
          </a:p>
          <a:p>
            <a:r>
              <a:rPr lang="en-US" dirty="0"/>
              <a:t>To do this, just click on a line in the watch tab and type the name of the variable you want to watch</a:t>
            </a:r>
          </a:p>
          <a:p>
            <a:r>
              <a:rPr lang="en-US" dirty="0"/>
              <a:t>You can also highlight the variable in the text editor and </a:t>
            </a:r>
            <a:r>
              <a:rPr lang="en-US" u="sng" dirty="0"/>
              <a:t>drag</a:t>
            </a:r>
            <a:r>
              <a:rPr lang="en-US" dirty="0"/>
              <a:t> it to the watch window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E68D24-EC27-4E6B-925F-8264D296EF9D}"/>
              </a:ext>
            </a:extLst>
          </p:cNvPr>
          <p:cNvGrpSpPr/>
          <p:nvPr/>
        </p:nvGrpSpPr>
        <p:grpSpPr>
          <a:xfrm>
            <a:off x="2438898" y="4889165"/>
            <a:ext cx="6257769" cy="1609725"/>
            <a:chOff x="1631048" y="4838831"/>
            <a:chExt cx="6257769" cy="16097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F23935-98F5-47BC-A43F-9D6E5D41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7092" y="5129343"/>
              <a:ext cx="2371725" cy="1028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BAA833-432C-469E-AA81-0333CC1D2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1048" y="4838831"/>
              <a:ext cx="3409950" cy="1609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8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F1F4-911F-445F-B0D7-7D68FEFC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21E0-4A13-47BF-96D6-5E364513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code is executed, the values in the watch window will update</a:t>
            </a:r>
          </a:p>
          <a:p>
            <a:r>
              <a:rPr lang="en-US" dirty="0"/>
              <a:t>The value color will change to red when the variable value is changed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A8CF91-C70D-47B5-9F58-6B1336D3FB97}"/>
              </a:ext>
            </a:extLst>
          </p:cNvPr>
          <p:cNvGrpSpPr/>
          <p:nvPr/>
        </p:nvGrpSpPr>
        <p:grpSpPr>
          <a:xfrm>
            <a:off x="1911900" y="3607455"/>
            <a:ext cx="7311765" cy="2926695"/>
            <a:chOff x="1646819" y="3607455"/>
            <a:chExt cx="7311765" cy="29266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3C3C04-24E6-4146-9306-D483F951D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819" y="5505450"/>
              <a:ext cx="2371725" cy="1028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9D3C94-937B-42BE-9406-D28A8672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634" y="5505450"/>
              <a:ext cx="2324100" cy="1028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E1C52F-4262-4512-BC85-4497D44AC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6819" y="3607455"/>
              <a:ext cx="3409950" cy="16097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526BA9-0532-4F06-92B8-59A76F769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8634" y="3607455"/>
              <a:ext cx="3409950" cy="163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08A-A6BC-407D-BD33-A10A01AF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80B9-0EB5-4C6F-99BE-48BB8FE0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container for source code</a:t>
            </a:r>
          </a:p>
          <a:p>
            <a:r>
              <a:rPr lang="en-US" dirty="0"/>
              <a:t>Identified by .</a:t>
            </a:r>
            <a:r>
              <a:rPr lang="en-US" dirty="0" err="1"/>
              <a:t>csproj</a:t>
            </a:r>
            <a:r>
              <a:rPr lang="en-US" dirty="0"/>
              <a:t> extension</a:t>
            </a:r>
          </a:p>
          <a:p>
            <a:r>
              <a:rPr lang="en-US" dirty="0"/>
              <a:t>Contain many things, including paths to source files, external references, and lots of project settings and metadata</a:t>
            </a:r>
          </a:p>
          <a:p>
            <a:endParaRPr lang="en-US" dirty="0"/>
          </a:p>
          <a:p>
            <a:r>
              <a:rPr lang="en-US" u="sng" dirty="0"/>
              <a:t>Projects usually contain source code and compile into binaries</a:t>
            </a:r>
          </a:p>
          <a:p>
            <a:pPr lvl="1"/>
            <a:r>
              <a:rPr lang="en-US" dirty="0"/>
              <a:t>.exe, .</a:t>
            </a:r>
            <a:r>
              <a:rPr lang="en-US" dirty="0" err="1"/>
              <a:t>dll</a:t>
            </a:r>
            <a:r>
              <a:rPr lang="en-US" dirty="0"/>
              <a:t>, etc…</a:t>
            </a:r>
          </a:p>
        </p:txBody>
      </p:sp>
    </p:spTree>
    <p:extLst>
      <p:ext uri="{BB962C8B-B14F-4D97-AF65-F5344CB8AC3E}">
        <p14:creationId xmlns:p14="http://schemas.microsoft.com/office/powerpoint/2010/main" val="38229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1F06-5713-44BD-B490-66F6E66E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CEA7-4A31-4AA4-AD11-AC440A78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u="sng" dirty="0"/>
              <a:t>Continue</a:t>
            </a:r>
            <a:r>
              <a:rPr lang="en-US" dirty="0"/>
              <a:t> program execution after hitting a breakpoint, hit </a:t>
            </a:r>
            <a:r>
              <a:rPr lang="en-US" u="sng" dirty="0"/>
              <a:t>F5</a:t>
            </a:r>
            <a:r>
              <a:rPr lang="en-US" dirty="0"/>
              <a:t> on the keyboard, or use the continue icon at the top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u="sng" dirty="0"/>
              <a:t>Stop</a:t>
            </a:r>
            <a:r>
              <a:rPr lang="en-US" dirty="0"/>
              <a:t> program execution, hit </a:t>
            </a:r>
            <a:r>
              <a:rPr lang="en-US" u="sng" dirty="0"/>
              <a:t>Shift + F5</a:t>
            </a:r>
            <a:r>
              <a:rPr lang="en-US" dirty="0"/>
              <a:t>, or use the stop icon at the top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u="sng" dirty="0"/>
              <a:t>Restart</a:t>
            </a:r>
            <a:r>
              <a:rPr lang="en-US" dirty="0"/>
              <a:t> the program, hit </a:t>
            </a:r>
            <a:r>
              <a:rPr lang="en-US" u="sng" dirty="0"/>
              <a:t>Ctrl + Shift + F5</a:t>
            </a:r>
            <a:r>
              <a:rPr lang="en-US" dirty="0"/>
              <a:t> or use the restart icon at the 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013B2-5B29-4C28-8ABC-73B5245B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72" y="3343040"/>
            <a:ext cx="2029108" cy="21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2E398-338D-4856-AF58-8EC2179C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72" y="4192133"/>
            <a:ext cx="2029108" cy="21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698A1-FCDF-4519-871B-B03CF9DC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72" y="5068888"/>
            <a:ext cx="202910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1AC-7A5F-42E8-A455-5295EBA4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99E0-FC71-4CF2-BAE9-484A84C7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u="sng" dirty="0"/>
              <a:t>step into</a:t>
            </a:r>
            <a:r>
              <a:rPr lang="en-US" dirty="0"/>
              <a:t> the next statement (function call, etc…), hit </a:t>
            </a:r>
            <a:r>
              <a:rPr lang="en-US" u="sng" dirty="0"/>
              <a:t>F11</a:t>
            </a:r>
            <a:endParaRPr lang="en-US" dirty="0"/>
          </a:p>
          <a:p>
            <a:r>
              <a:rPr lang="en-US" dirty="0"/>
              <a:t>To </a:t>
            </a:r>
            <a:r>
              <a:rPr lang="en-US" u="sng" dirty="0"/>
              <a:t>step over</a:t>
            </a:r>
            <a:r>
              <a:rPr lang="en-US" dirty="0"/>
              <a:t> the next statement, hit </a:t>
            </a:r>
            <a:r>
              <a:rPr lang="en-US" u="sng" dirty="0"/>
              <a:t>F10</a:t>
            </a:r>
            <a:endParaRPr lang="en-US" dirty="0"/>
          </a:p>
          <a:p>
            <a:pPr lvl="1"/>
            <a:r>
              <a:rPr lang="en-US" dirty="0"/>
              <a:t>This still runs the statement, but does not navigate to it in the text editor</a:t>
            </a:r>
          </a:p>
          <a:p>
            <a:r>
              <a:rPr lang="en-US" dirty="0"/>
              <a:t>To </a:t>
            </a:r>
            <a:r>
              <a:rPr lang="en-US" u="sng" dirty="0"/>
              <a:t>step out</a:t>
            </a:r>
            <a:r>
              <a:rPr lang="en-US" dirty="0"/>
              <a:t> of the current function (back to the caller), hit </a:t>
            </a:r>
            <a:r>
              <a:rPr lang="en-US" u="sng" dirty="0"/>
              <a:t>Shift + F11</a:t>
            </a:r>
          </a:p>
          <a:p>
            <a:r>
              <a:rPr lang="en-US" dirty="0"/>
              <a:t>To run all statements up to a specific line, right click on the line and click on </a:t>
            </a:r>
            <a:r>
              <a:rPr lang="en-US" u="sng" dirty="0"/>
              <a:t>Run to Cursor</a:t>
            </a:r>
            <a:r>
              <a:rPr lang="en-US" dirty="0"/>
              <a:t> (or hit </a:t>
            </a:r>
            <a:r>
              <a:rPr lang="en-US" u="sng" dirty="0"/>
              <a:t>Ctrl + F10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These commands are also available in the Debug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A14E-4464-44AD-8078-BC24F644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78EE-7390-4D29-A951-ED8E07B1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 stack tab in the lower left pane shows all functions that have been called that are currently waiting to return</a:t>
            </a:r>
          </a:p>
          <a:p>
            <a:pPr lvl="1"/>
            <a:r>
              <a:rPr lang="en-US" dirty="0"/>
              <a:t>This will be covered in more detail in a future presentation</a:t>
            </a:r>
          </a:p>
          <a:p>
            <a:r>
              <a:rPr lang="en-US" dirty="0"/>
              <a:t>It shows them in the order they were called, with the most recent call on top</a:t>
            </a:r>
          </a:p>
          <a:p>
            <a:r>
              <a:rPr lang="en-US" dirty="0"/>
              <a:t>Double click on a line to navigate directly to it in the 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63F5D-C801-4E42-B1A3-FFE682AC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97" y="4812309"/>
            <a:ext cx="3324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AEA1-4D50-427A-BE04-9E74FE68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16CF-EE5C-4EA4-BB7C-6F367A9D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a list of keyboard shortcuts for Visual Studio 2017, see </a:t>
            </a:r>
            <a:r>
              <a:rPr lang="en-US" dirty="0">
                <a:hlinkClick r:id="rId2"/>
              </a:rPr>
              <a:t>http://visualstudioshortcuts.com/2017/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023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5E85-2B3F-4D01-A09D-4C2E3A27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7148-F558-42FE-BCB3-8FA17778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documentation online</a:t>
            </a:r>
          </a:p>
          <a:p>
            <a:endParaRPr lang="en-US" dirty="0"/>
          </a:p>
          <a:p>
            <a:r>
              <a:rPr lang="en-US" dirty="0"/>
              <a:t>Contact me at </a:t>
            </a:r>
            <a:r>
              <a:rPr lang="en-US" dirty="0">
                <a:hlinkClick r:id="rId2"/>
              </a:rPr>
              <a:t>advolker@microsoft.com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0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1AB3-821A-44C6-B081-FBC5BDB5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solution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C799-767C-4AC2-A54B-D062FEEF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</a:t>
            </a:r>
          </a:p>
          <a:p>
            <a:r>
              <a:rPr lang="en-US" dirty="0"/>
              <a:t>Click on File -&gt; New -&gt; Project</a:t>
            </a:r>
          </a:p>
          <a:p>
            <a:r>
              <a:rPr lang="en-US" dirty="0"/>
              <a:t>In the left pane, select Visual C#</a:t>
            </a:r>
          </a:p>
          <a:p>
            <a:r>
              <a:rPr lang="en-US" dirty="0"/>
              <a:t>In the right pane, select Console Application</a:t>
            </a:r>
          </a:p>
          <a:p>
            <a:r>
              <a:rPr lang="en-US" dirty="0"/>
              <a:t>Name both your project and solution</a:t>
            </a:r>
          </a:p>
          <a:p>
            <a:r>
              <a:rPr lang="en-US" dirty="0"/>
              <a:t>Make sure “Create directory for solution” is checked</a:t>
            </a:r>
          </a:p>
          <a:p>
            <a:r>
              <a:rPr lang="en-US" dirty="0"/>
              <a:t>Click on OK</a:t>
            </a:r>
          </a:p>
          <a:p>
            <a:r>
              <a:rPr lang="en-US" dirty="0"/>
              <a:t>Congratulations, you have a new solution with one project!</a:t>
            </a:r>
          </a:p>
        </p:txBody>
      </p:sp>
    </p:spTree>
    <p:extLst>
      <p:ext uri="{BB962C8B-B14F-4D97-AF65-F5344CB8AC3E}">
        <p14:creationId xmlns:p14="http://schemas.microsoft.com/office/powerpoint/2010/main" val="21640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68B-49A5-475C-86A1-24C1DEDC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solution and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9EE58-8B0F-4C99-8535-A341E37F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13" y="2565067"/>
            <a:ext cx="6866739" cy="38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2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6BB2062D8E64297416370F5BA567B" ma:contentTypeVersion="9" ma:contentTypeDescription="Create a new document." ma:contentTypeScope="" ma:versionID="340de87935c0e48370286fab0727411b">
  <xsd:schema xmlns:xsd="http://www.w3.org/2001/XMLSchema" xmlns:xs="http://www.w3.org/2001/XMLSchema" xmlns:p="http://schemas.microsoft.com/office/2006/metadata/properties" xmlns:ns2="b0d7d196-1e54-4660-b22c-cd931262e6ad" xmlns:ns3="6f0133e0-01fc-497c-ab35-647ae403a1cb" targetNamespace="http://schemas.microsoft.com/office/2006/metadata/properties" ma:root="true" ma:fieldsID="5cf96bee2038f2ea88a2fa07a85470ae" ns2:_="" ns3:_="">
    <xsd:import namespace="b0d7d196-1e54-4660-b22c-cd931262e6ad"/>
    <xsd:import namespace="6f0133e0-01fc-497c-ab35-647ae403a1c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d7d196-1e54-4660-b22c-cd931262e6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133e0-01fc-497c-ab35-647ae403a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6AD979-ED69-4B1B-8B86-8B9F23232F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1FE091-9CFE-4418-B9A3-6CC35DC70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d7d196-1e54-4660-b22c-cd931262e6ad"/>
    <ds:schemaRef ds:uri="6f0133e0-01fc-497c-ab35-647ae403a1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580133-7129-4A3A-BEA4-4614B3C24B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5404</TotalTime>
  <Words>2862</Words>
  <Application>Microsoft Office PowerPoint</Application>
  <PresentationFormat>Widescreen</PresentationFormat>
  <Paragraphs>395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Ion Boardroom</vt:lpstr>
      <vt:lpstr>Introduction to visual studio</vt:lpstr>
      <vt:lpstr>A quick note on language</vt:lpstr>
      <vt:lpstr>Summary</vt:lpstr>
      <vt:lpstr>What is visual studio?</vt:lpstr>
      <vt:lpstr>Why use visual studio?</vt:lpstr>
      <vt:lpstr>Solution files</vt:lpstr>
      <vt:lpstr>Project files</vt:lpstr>
      <vt:lpstr>Creating a solution and project</vt:lpstr>
      <vt:lpstr>Creating a new solution and project</vt:lpstr>
      <vt:lpstr>Creating a new solution and project</vt:lpstr>
      <vt:lpstr>Tour of Visual Studio</vt:lpstr>
      <vt:lpstr>Note on Visual Studio UI</vt:lpstr>
      <vt:lpstr>The right pane</vt:lpstr>
      <vt:lpstr>Solution explorer</vt:lpstr>
      <vt:lpstr>Common Solution Explorer actions</vt:lpstr>
      <vt:lpstr>Opening source files</vt:lpstr>
      <vt:lpstr>Adding project items</vt:lpstr>
      <vt:lpstr>Adding project items</vt:lpstr>
      <vt:lpstr>Removing project items</vt:lpstr>
      <vt:lpstr>Adding projects</vt:lpstr>
      <vt:lpstr>Removing projects</vt:lpstr>
      <vt:lpstr>Viewing references</vt:lpstr>
      <vt:lpstr>Adding references</vt:lpstr>
      <vt:lpstr>Removing references</vt:lpstr>
      <vt:lpstr>Open folder in file explorer</vt:lpstr>
      <vt:lpstr>Sync with active document</vt:lpstr>
      <vt:lpstr>Collapse all</vt:lpstr>
      <vt:lpstr>Team explorer</vt:lpstr>
      <vt:lpstr>Class view</vt:lpstr>
      <vt:lpstr>The properties window</vt:lpstr>
      <vt:lpstr>The left pane</vt:lpstr>
      <vt:lpstr>The text editor</vt:lpstr>
      <vt:lpstr>Text editor common operations</vt:lpstr>
      <vt:lpstr>Navigate forwards/backwards</vt:lpstr>
      <vt:lpstr>Comment selected</vt:lpstr>
      <vt:lpstr>Uncomment selected</vt:lpstr>
      <vt:lpstr>Browsing functions in class</vt:lpstr>
      <vt:lpstr>Collapsing functions</vt:lpstr>
      <vt:lpstr>Collapsing all functions</vt:lpstr>
      <vt:lpstr>Vertical tab groups</vt:lpstr>
      <vt:lpstr>Two windows, same file</vt:lpstr>
      <vt:lpstr>Searching</vt:lpstr>
      <vt:lpstr>Searching</vt:lpstr>
      <vt:lpstr>Searching</vt:lpstr>
      <vt:lpstr>Show line numbers</vt:lpstr>
      <vt:lpstr>Go to line number</vt:lpstr>
      <vt:lpstr>Go to definition / implementation</vt:lpstr>
      <vt:lpstr>Find all references</vt:lpstr>
      <vt:lpstr>Intellisense</vt:lpstr>
      <vt:lpstr>Intellisense – list members</vt:lpstr>
      <vt:lpstr>Intellisense – quick info</vt:lpstr>
      <vt:lpstr>Intellisense – parameter info</vt:lpstr>
      <vt:lpstr>Building</vt:lpstr>
      <vt:lpstr>Building</vt:lpstr>
      <vt:lpstr>Building</vt:lpstr>
      <vt:lpstr>The output tab</vt:lpstr>
      <vt:lpstr>The error list tab</vt:lpstr>
      <vt:lpstr>The error list tab</vt:lpstr>
      <vt:lpstr>Debugging</vt:lpstr>
      <vt:lpstr>Startup project</vt:lpstr>
      <vt:lpstr>Breakpoints</vt:lpstr>
      <vt:lpstr>Setting breakpoints</vt:lpstr>
      <vt:lpstr>Disabling breakpoints</vt:lpstr>
      <vt:lpstr>Conditional breakpoints</vt:lpstr>
      <vt:lpstr>Breakpoints tab</vt:lpstr>
      <vt:lpstr>When breakpoints are hit</vt:lpstr>
      <vt:lpstr>Examining local variables</vt:lpstr>
      <vt:lpstr>Watching variables</vt:lpstr>
      <vt:lpstr>Watching variables</vt:lpstr>
      <vt:lpstr>Controlling program execution</vt:lpstr>
      <vt:lpstr>Stepping through a program</vt:lpstr>
      <vt:lpstr>Call stack</vt:lpstr>
      <vt:lpstr>Keyboard shortcuts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 studio</dc:title>
  <dc:creator>Adam Yoblick</dc:creator>
  <cp:lastModifiedBy>Adam Yoblick</cp:lastModifiedBy>
  <cp:revision>39</cp:revision>
  <dcterms:created xsi:type="dcterms:W3CDTF">2017-06-23T01:08:57Z</dcterms:created>
  <dcterms:modified xsi:type="dcterms:W3CDTF">2018-03-08T19:26:38Z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0x0101005E46BB2062D8E64297416370F5BA567B</vt:lpwstr>
  </property>
</Properties>
</file>