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📊 Sales Dashboard Using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By: G. Chandra Sekhar Reddy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🗂 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Dataset: Sales Transactions Dataset (Kaggle)</a:t>
            </a:r>
          </a:p>
          <a:p>
            <a:endParaRPr sz="2800" dirty="0"/>
          </a:p>
          <a:p>
            <a:r>
              <a:rPr sz="2800" dirty="0"/>
              <a:t>✅ Columns: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/>
              <a:t>ORDERNUMBER</a:t>
            </a:r>
            <a:endParaRPr lang="en-IN" sz="2800" dirty="0"/>
          </a:p>
          <a:p>
            <a:pPr>
              <a:buFont typeface="Wingdings" panose="05000000000000000000" pitchFamily="2" charset="2"/>
              <a:buChar char="Ø"/>
            </a:pPr>
            <a:r>
              <a:rPr sz="2800" dirty="0"/>
              <a:t>ORDERDATE</a:t>
            </a:r>
            <a:endParaRPr lang="en-IN" sz="2800" dirty="0"/>
          </a:p>
          <a:p>
            <a:pPr>
              <a:buFont typeface="Wingdings" panose="05000000000000000000" pitchFamily="2" charset="2"/>
              <a:buChar char="Ø"/>
            </a:pPr>
            <a:r>
              <a:rPr sz="2800" dirty="0"/>
              <a:t>QUANTITYORDERED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/>
              <a:t>PRICEEACH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/>
              <a:t>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/>
              <a:t>PRODUCTLINE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/>
              <a:t>COUNTRY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/>
              <a:t>CUSTOMERNAME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/>
              <a:t>DEALSIZE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/>
              <a:t>and more...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📌 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dirty="0"/>
              <a:t>Total Sales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dirty="0"/>
              <a:t>Total Profit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dirty="0"/>
              <a:t>Average Profit Margin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dirty="0"/>
              <a:t>Total Orders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74" y="0"/>
            <a:ext cx="8229600" cy="875736"/>
          </a:xfrm>
        </p:spPr>
        <p:txBody>
          <a:bodyPr/>
          <a:lstStyle/>
          <a:p>
            <a:r>
              <a:rPr dirty="0"/>
              <a:t>🖼 Dashboard Screenshot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10E836-2414-46F5-E223-E95D9CA19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2251" b="8990"/>
          <a:stretch>
            <a:fillRect/>
          </a:stretch>
        </p:blipFill>
        <p:spPr>
          <a:xfrm>
            <a:off x="0" y="1248696"/>
            <a:ext cx="9143999" cy="512752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dirty="0"/>
              <a:t>Highest Sales observed in </a:t>
            </a:r>
            <a:r>
              <a:rPr lang="en-IN" dirty="0"/>
              <a:t>"</a:t>
            </a:r>
            <a:r>
              <a:rPr dirty="0"/>
              <a:t>USA</a:t>
            </a:r>
            <a:r>
              <a:rPr lang="en-IN" dirty="0"/>
              <a:t>".</a:t>
            </a:r>
            <a:endParaRPr dirty="0"/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🏎 Best Performing Product Line: </a:t>
            </a:r>
            <a:r>
              <a:rPr lang="en-IN" dirty="0"/>
              <a:t>"</a:t>
            </a:r>
            <a:r>
              <a:rPr dirty="0"/>
              <a:t>Classic Cars</a:t>
            </a:r>
            <a:r>
              <a:rPr lang="en-IN" dirty="0"/>
              <a:t>".</a:t>
            </a:r>
            <a:endParaRPr dirty="0"/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💼 Deal Size “</a:t>
            </a:r>
            <a:r>
              <a:rPr lang="en-IN" dirty="0"/>
              <a:t>Medium</a:t>
            </a:r>
            <a:r>
              <a:rPr dirty="0"/>
              <a:t>” generates the most Profit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🕒 Sales peaked in “Q4”, suggesting seasonal buying trends.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🏙 </a:t>
            </a:r>
            <a:r>
              <a:rPr lang="en-GB" i="1" dirty="0"/>
              <a:t>Denmark has the highest average profit per order, indicating a strong premium market with high-margin deals in that region.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123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Wingdings</vt:lpstr>
      <vt:lpstr>Office Theme</vt:lpstr>
      <vt:lpstr>📊 Sales Dashboard Using Power BI</vt:lpstr>
      <vt:lpstr>🗂 Dataset Overview</vt:lpstr>
      <vt:lpstr>📌 Key Performance Indicators (KPIs)</vt:lpstr>
      <vt:lpstr>🖼 Dashboard Screenshot</vt:lpstr>
      <vt:lpstr>📈 Business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g.chandrasekhar reddy</cp:lastModifiedBy>
  <cp:revision>2</cp:revision>
  <dcterms:created xsi:type="dcterms:W3CDTF">2013-01-27T09:14:16Z</dcterms:created>
  <dcterms:modified xsi:type="dcterms:W3CDTF">2025-06-05T17:34:22Z</dcterms:modified>
  <cp:category/>
</cp:coreProperties>
</file>