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24"/>
  </p:notesMasterIdLst>
  <p:sldIdLst>
    <p:sldId id="257" r:id="rId5"/>
    <p:sldId id="262" r:id="rId6"/>
    <p:sldId id="263" r:id="rId7"/>
    <p:sldId id="270" r:id="rId8"/>
    <p:sldId id="273" r:id="rId9"/>
    <p:sldId id="274" r:id="rId10"/>
    <p:sldId id="279" r:id="rId11"/>
    <p:sldId id="275" r:id="rId12"/>
    <p:sldId id="283" r:id="rId13"/>
    <p:sldId id="264" r:id="rId14"/>
    <p:sldId id="276" r:id="rId15"/>
    <p:sldId id="265" r:id="rId16"/>
    <p:sldId id="280" r:id="rId17"/>
    <p:sldId id="268" r:id="rId18"/>
    <p:sldId id="269" r:id="rId19"/>
    <p:sldId id="284" r:id="rId20"/>
    <p:sldId id="271" r:id="rId21"/>
    <p:sldId id="272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EAD21-7768-45BD-9B89-7BD5B13FE1D8}" v="87" dt="2021-12-08T04:21:18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68811" autoAdjust="0"/>
  </p:normalViewPr>
  <p:slideViewPr>
    <p:cSldViewPr snapToGrid="0">
      <p:cViewPr varScale="1">
        <p:scale>
          <a:sx n="44" d="100"/>
          <a:sy n="44" d="100"/>
        </p:scale>
        <p:origin x="760" y="3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chachuat" userId="92dc919642ea3c4f" providerId="LiveId" clId="{685EAD21-7768-45BD-9B89-7BD5B13FE1D8}"/>
    <pc:docChg chg="undo redo custSel addSld delSld modSld sldOrd">
      <pc:chgData name="guillaume chachuat" userId="92dc919642ea3c4f" providerId="LiveId" clId="{685EAD21-7768-45BD-9B89-7BD5B13FE1D8}" dt="2021-12-08T04:29:28.392" v="1293" actId="20577"/>
      <pc:docMkLst>
        <pc:docMk/>
      </pc:docMkLst>
      <pc:sldChg chg="addSp delSp modSp mod setBg addAnim delAnim setClrOvrMap delDesignElem">
        <pc:chgData name="guillaume chachuat" userId="92dc919642ea3c4f" providerId="LiveId" clId="{685EAD21-7768-45BD-9B89-7BD5B13FE1D8}" dt="2021-12-04T20:01:18.276" v="97"/>
        <pc:sldMkLst>
          <pc:docMk/>
          <pc:sldMk cId="2584280759" sldId="257"/>
        </pc:sldMkLst>
        <pc:spChg chg="mod ord">
          <ac:chgData name="guillaume chachuat" userId="92dc919642ea3c4f" providerId="LiveId" clId="{685EAD21-7768-45BD-9B89-7BD5B13FE1D8}" dt="2021-12-04T20:01:18.275" v="95" actId="26606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guillaume chachuat" userId="92dc919642ea3c4f" providerId="LiveId" clId="{685EAD21-7768-45BD-9B89-7BD5B13FE1D8}" dt="2021-12-04T20:01:18.275" v="95" actId="26606"/>
          <ac:spMkLst>
            <pc:docMk/>
            <pc:sldMk cId="2584280759" sldId="257"/>
            <ac:spMk id="3" creationId="{C8722DDC-8EEE-4A06-8DFE-B44871EAA2CF}"/>
          </ac:spMkLst>
        </pc:spChg>
        <pc:spChg chg="add del">
          <ac:chgData name="guillaume chachuat" userId="92dc919642ea3c4f" providerId="LiveId" clId="{685EAD21-7768-45BD-9B89-7BD5B13FE1D8}" dt="2021-12-04T19:59:54.216" v="74" actId="26606"/>
          <ac:spMkLst>
            <pc:docMk/>
            <pc:sldMk cId="2584280759" sldId="257"/>
            <ac:spMk id="11" creationId="{CD60390C-0E4C-4682-8246-AFA2E49856DA}"/>
          </ac:spMkLst>
        </pc:spChg>
        <pc:spChg chg="add del">
          <ac:chgData name="guillaume chachuat" userId="92dc919642ea3c4f" providerId="LiveId" clId="{685EAD21-7768-45BD-9B89-7BD5B13FE1D8}" dt="2021-12-04T19:59:54.216" v="74" actId="26606"/>
          <ac:spMkLst>
            <pc:docMk/>
            <pc:sldMk cId="2584280759" sldId="257"/>
            <ac:spMk id="13" creationId="{CEBA87F4-FB8A-4D91-B3F3-DFA78E0CC64D}"/>
          </ac:spMkLst>
        </pc:spChg>
        <pc:spChg chg="add del">
          <ac:chgData name="guillaume chachuat" userId="92dc919642ea3c4f" providerId="LiveId" clId="{685EAD21-7768-45BD-9B89-7BD5B13FE1D8}" dt="2021-12-04T19:59:54.216" v="74" actId="26606"/>
          <ac:spMkLst>
            <pc:docMk/>
            <pc:sldMk cId="2584280759" sldId="257"/>
            <ac:spMk id="15" creationId="{D012A90F-45C2-4C9B-BAF6-9CE1F546C7EA}"/>
          </ac:spMkLst>
        </pc:spChg>
        <pc:spChg chg="add del">
          <ac:chgData name="guillaume chachuat" userId="92dc919642ea3c4f" providerId="LiveId" clId="{685EAD21-7768-45BD-9B89-7BD5B13FE1D8}" dt="2021-12-04T20:00:09.352" v="78" actId="26606"/>
          <ac:spMkLst>
            <pc:docMk/>
            <pc:sldMk cId="2584280759" sldId="257"/>
            <ac:spMk id="17" creationId="{5C28659E-412C-4600-B45E-BAE370BC24B9}"/>
          </ac:spMkLst>
        </pc:spChg>
        <pc:spChg chg="add del">
          <ac:chgData name="guillaume chachuat" userId="92dc919642ea3c4f" providerId="LiveId" clId="{685EAD21-7768-45BD-9B89-7BD5B13FE1D8}" dt="2021-12-04T20:00:09.352" v="78" actId="26606"/>
          <ac:spMkLst>
            <pc:docMk/>
            <pc:sldMk cId="2584280759" sldId="257"/>
            <ac:spMk id="18" creationId="{AE95896B-6905-4618-A7DF-DED8A61FBC83}"/>
          </ac:spMkLst>
        </pc:spChg>
        <pc:spChg chg="add del">
          <ac:chgData name="guillaume chachuat" userId="92dc919642ea3c4f" providerId="LiveId" clId="{685EAD21-7768-45BD-9B89-7BD5B13FE1D8}" dt="2021-12-04T20:00:09.352" v="78" actId="26606"/>
          <ac:spMkLst>
            <pc:docMk/>
            <pc:sldMk cId="2584280759" sldId="257"/>
            <ac:spMk id="19" creationId="{7748BD8C-4984-4138-94CA-2DC5F39DC379}"/>
          </ac:spMkLst>
        </pc:spChg>
        <pc:spChg chg="add del">
          <ac:chgData name="guillaume chachuat" userId="92dc919642ea3c4f" providerId="LiveId" clId="{685EAD21-7768-45BD-9B89-7BD5B13FE1D8}" dt="2021-12-04T20:00:19.772" v="80" actId="26606"/>
          <ac:spMkLst>
            <pc:docMk/>
            <pc:sldMk cId="2584280759" sldId="257"/>
            <ac:spMk id="21" creationId="{2A0E4E09-FC02-4ADC-951A-3FFA90B6FE39}"/>
          </ac:spMkLst>
        </pc:spChg>
        <pc:spChg chg="add del">
          <ac:chgData name="guillaume chachuat" userId="92dc919642ea3c4f" providerId="LiveId" clId="{685EAD21-7768-45BD-9B89-7BD5B13FE1D8}" dt="2021-12-04T20:00:19.772" v="80" actId="26606"/>
          <ac:spMkLst>
            <pc:docMk/>
            <pc:sldMk cId="2584280759" sldId="257"/>
            <ac:spMk id="22" creationId="{0060CE1A-A2ED-43AC-857D-05822177FAD1}"/>
          </ac:spMkLst>
        </pc:spChg>
        <pc:spChg chg="add del">
          <ac:chgData name="guillaume chachuat" userId="92dc919642ea3c4f" providerId="LiveId" clId="{685EAD21-7768-45BD-9B89-7BD5B13FE1D8}" dt="2021-12-04T20:00:38.918" v="82" actId="26606"/>
          <ac:spMkLst>
            <pc:docMk/>
            <pc:sldMk cId="2584280759" sldId="257"/>
            <ac:spMk id="24" creationId="{5C28659E-412C-4600-B45E-BAE370BC24B9}"/>
          </ac:spMkLst>
        </pc:spChg>
        <pc:spChg chg="add del">
          <ac:chgData name="guillaume chachuat" userId="92dc919642ea3c4f" providerId="LiveId" clId="{685EAD21-7768-45BD-9B89-7BD5B13FE1D8}" dt="2021-12-04T20:00:38.918" v="82" actId="26606"/>
          <ac:spMkLst>
            <pc:docMk/>
            <pc:sldMk cId="2584280759" sldId="257"/>
            <ac:spMk id="25" creationId="{55BE2824-A619-43D4-8CEE-814E76EACEFF}"/>
          </ac:spMkLst>
        </pc:spChg>
        <pc:spChg chg="add del">
          <ac:chgData name="guillaume chachuat" userId="92dc919642ea3c4f" providerId="LiveId" clId="{685EAD21-7768-45BD-9B89-7BD5B13FE1D8}" dt="2021-12-04T20:00:38.918" v="82" actId="26606"/>
          <ac:spMkLst>
            <pc:docMk/>
            <pc:sldMk cId="2584280759" sldId="257"/>
            <ac:spMk id="26" creationId="{7F757314-8028-429F-A691-15514DF1133C}"/>
          </ac:spMkLst>
        </pc:spChg>
        <pc:spChg chg="add del">
          <ac:chgData name="guillaume chachuat" userId="92dc919642ea3c4f" providerId="LiveId" clId="{685EAD21-7768-45BD-9B89-7BD5B13FE1D8}" dt="2021-12-04T20:00:38.918" v="82" actId="26606"/>
          <ac:spMkLst>
            <pc:docMk/>
            <pc:sldMk cId="2584280759" sldId="257"/>
            <ac:spMk id="27" creationId="{CCFB0F09-9A6D-4393-94DE-D19BB32FF3B2}"/>
          </ac:spMkLst>
        </pc:spChg>
        <pc:spChg chg="add del">
          <ac:chgData name="guillaume chachuat" userId="92dc919642ea3c4f" providerId="LiveId" clId="{685EAD21-7768-45BD-9B89-7BD5B13FE1D8}" dt="2021-12-04T20:00:38.918" v="82" actId="26606"/>
          <ac:spMkLst>
            <pc:docMk/>
            <pc:sldMk cId="2584280759" sldId="257"/>
            <ac:spMk id="28" creationId="{C1A8FF86-3729-44D9-9029-E0816A7E245C}"/>
          </ac:spMkLst>
        </pc:spChg>
        <pc:spChg chg="add del">
          <ac:chgData name="guillaume chachuat" userId="92dc919642ea3c4f" providerId="LiveId" clId="{685EAD21-7768-45BD-9B89-7BD5B13FE1D8}" dt="2021-12-04T20:00:45.277" v="84" actId="26606"/>
          <ac:spMkLst>
            <pc:docMk/>
            <pc:sldMk cId="2584280759" sldId="257"/>
            <ac:spMk id="32" creationId="{E8035907-EB9C-4E11-8A9B-D25B0AD8D749}"/>
          </ac:spMkLst>
        </pc:spChg>
        <pc:spChg chg="add del">
          <ac:chgData name="guillaume chachuat" userId="92dc919642ea3c4f" providerId="LiveId" clId="{685EAD21-7768-45BD-9B89-7BD5B13FE1D8}" dt="2021-12-04T20:00:45.277" v="84" actId="26606"/>
          <ac:spMkLst>
            <pc:docMk/>
            <pc:sldMk cId="2584280759" sldId="257"/>
            <ac:spMk id="33" creationId="{23991EB4-1F71-4BE4-B24D-277DD5EE90AF}"/>
          </ac:spMkLst>
        </pc:spChg>
        <pc:spChg chg="add del">
          <ac:chgData name="guillaume chachuat" userId="92dc919642ea3c4f" providerId="LiveId" clId="{685EAD21-7768-45BD-9B89-7BD5B13FE1D8}" dt="2021-12-04T20:00:45.277" v="84" actId="26606"/>
          <ac:spMkLst>
            <pc:docMk/>
            <pc:sldMk cId="2584280759" sldId="257"/>
            <ac:spMk id="34" creationId="{D9C69FA7-0958-4ED9-A0DF-E87A0C137BF5}"/>
          </ac:spMkLst>
        </pc:spChg>
        <pc:spChg chg="add del">
          <ac:chgData name="guillaume chachuat" userId="92dc919642ea3c4f" providerId="LiveId" clId="{685EAD21-7768-45BD-9B89-7BD5B13FE1D8}" dt="2021-12-04T20:01:07.591" v="86" actId="26606"/>
          <ac:spMkLst>
            <pc:docMk/>
            <pc:sldMk cId="2584280759" sldId="257"/>
            <ac:spMk id="36" creationId="{0E2D3DCD-4716-40AA-90C0-6F2F9F116CF3}"/>
          </ac:spMkLst>
        </pc:spChg>
        <pc:spChg chg="add del">
          <ac:chgData name="guillaume chachuat" userId="92dc919642ea3c4f" providerId="LiveId" clId="{685EAD21-7768-45BD-9B89-7BD5B13FE1D8}" dt="2021-12-04T20:01:07.591" v="86" actId="26606"/>
          <ac:spMkLst>
            <pc:docMk/>
            <pc:sldMk cId="2584280759" sldId="257"/>
            <ac:spMk id="37" creationId="{037BACED-9574-4AAE-9D04-5100308350B6}"/>
          </ac:spMkLst>
        </pc:spChg>
        <pc:spChg chg="add del">
          <ac:chgData name="guillaume chachuat" userId="92dc919642ea3c4f" providerId="LiveId" clId="{685EAD21-7768-45BD-9B89-7BD5B13FE1D8}" dt="2021-12-04T20:01:12.996" v="90" actId="26606"/>
          <ac:spMkLst>
            <pc:docMk/>
            <pc:sldMk cId="2584280759" sldId="257"/>
            <ac:spMk id="39" creationId="{5C28659E-412C-4600-B45E-BAE370BC24B9}"/>
          </ac:spMkLst>
        </pc:spChg>
        <pc:spChg chg="add del">
          <ac:chgData name="guillaume chachuat" userId="92dc919642ea3c4f" providerId="LiveId" clId="{685EAD21-7768-45BD-9B89-7BD5B13FE1D8}" dt="2021-12-04T20:01:12.996" v="90" actId="26606"/>
          <ac:spMkLst>
            <pc:docMk/>
            <pc:sldMk cId="2584280759" sldId="257"/>
            <ac:spMk id="40" creationId="{AE95896B-6905-4618-A7DF-DED8A61FBC83}"/>
          </ac:spMkLst>
        </pc:spChg>
        <pc:spChg chg="add del">
          <ac:chgData name="guillaume chachuat" userId="92dc919642ea3c4f" providerId="LiveId" clId="{685EAD21-7768-45BD-9B89-7BD5B13FE1D8}" dt="2021-12-04T20:01:12.996" v="90" actId="26606"/>
          <ac:spMkLst>
            <pc:docMk/>
            <pc:sldMk cId="2584280759" sldId="257"/>
            <ac:spMk id="41" creationId="{7748BD8C-4984-4138-94CA-2DC5F39DC379}"/>
          </ac:spMkLst>
        </pc:spChg>
        <pc:spChg chg="add del">
          <ac:chgData name="guillaume chachuat" userId="92dc919642ea3c4f" providerId="LiveId" clId="{685EAD21-7768-45BD-9B89-7BD5B13FE1D8}" dt="2021-12-04T20:01:18.243" v="94" actId="26606"/>
          <ac:spMkLst>
            <pc:docMk/>
            <pc:sldMk cId="2584280759" sldId="257"/>
            <ac:spMk id="43" creationId="{CD60390C-0E4C-4682-8246-AFA2E49856DA}"/>
          </ac:spMkLst>
        </pc:spChg>
        <pc:spChg chg="add del">
          <ac:chgData name="guillaume chachuat" userId="92dc919642ea3c4f" providerId="LiveId" clId="{685EAD21-7768-45BD-9B89-7BD5B13FE1D8}" dt="2021-12-04T20:01:18.243" v="94" actId="26606"/>
          <ac:spMkLst>
            <pc:docMk/>
            <pc:sldMk cId="2584280759" sldId="257"/>
            <ac:spMk id="44" creationId="{CEBA87F4-FB8A-4D91-B3F3-DFA78E0CC64D}"/>
          </ac:spMkLst>
        </pc:spChg>
        <pc:spChg chg="add del">
          <ac:chgData name="guillaume chachuat" userId="92dc919642ea3c4f" providerId="LiveId" clId="{685EAD21-7768-45BD-9B89-7BD5B13FE1D8}" dt="2021-12-04T20:01:18.243" v="94" actId="26606"/>
          <ac:spMkLst>
            <pc:docMk/>
            <pc:sldMk cId="2584280759" sldId="257"/>
            <ac:spMk id="45" creationId="{D012A90F-45C2-4C9B-BAF6-9CE1F546C7EA}"/>
          </ac:spMkLst>
        </pc:spChg>
        <pc:spChg chg="add">
          <ac:chgData name="guillaume chachuat" userId="92dc919642ea3c4f" providerId="LiveId" clId="{685EAD21-7768-45BD-9B89-7BD5B13FE1D8}" dt="2021-12-04T20:01:18.275" v="95" actId="26606"/>
          <ac:spMkLst>
            <pc:docMk/>
            <pc:sldMk cId="2584280759" sldId="257"/>
            <ac:spMk id="47" creationId="{5C28659E-412C-4600-B45E-BAE370BC24B9}"/>
          </ac:spMkLst>
        </pc:spChg>
        <pc:spChg chg="add">
          <ac:chgData name="guillaume chachuat" userId="92dc919642ea3c4f" providerId="LiveId" clId="{685EAD21-7768-45BD-9B89-7BD5B13FE1D8}" dt="2021-12-04T20:01:18.275" v="95" actId="26606"/>
          <ac:spMkLst>
            <pc:docMk/>
            <pc:sldMk cId="2584280759" sldId="257"/>
            <ac:spMk id="48" creationId="{AE95896B-6905-4618-A7DF-DED8A61FBC83}"/>
          </ac:spMkLst>
        </pc:spChg>
        <pc:spChg chg="add">
          <ac:chgData name="guillaume chachuat" userId="92dc919642ea3c4f" providerId="LiveId" clId="{685EAD21-7768-45BD-9B89-7BD5B13FE1D8}" dt="2021-12-04T20:01:18.275" v="95" actId="26606"/>
          <ac:spMkLst>
            <pc:docMk/>
            <pc:sldMk cId="2584280759" sldId="257"/>
            <ac:spMk id="49" creationId="{7748BD8C-4984-4138-94CA-2DC5F39DC379}"/>
          </ac:spMkLst>
        </pc:spChg>
        <pc:spChg chg="add del">
          <ac:chgData name="guillaume chachuat" userId="92dc919642ea3c4f" providerId="LiveId" clId="{685EAD21-7768-45BD-9B89-7BD5B13FE1D8}" dt="2021-12-04T19:59:35.840" v="68"/>
          <ac:spMkLst>
            <pc:docMk/>
            <pc:sldMk cId="2584280759" sldId="257"/>
            <ac:spMk id="82" creationId="{2644B391-9BFE-445C-A9EC-F544BB85FBC7}"/>
          </ac:spMkLst>
        </pc:spChg>
        <pc:spChg chg="add del">
          <ac:chgData name="guillaume chachuat" userId="92dc919642ea3c4f" providerId="LiveId" clId="{685EAD21-7768-45BD-9B89-7BD5B13FE1D8}" dt="2021-12-04T19:59:35.840" v="68"/>
          <ac:spMkLst>
            <pc:docMk/>
            <pc:sldMk cId="2584280759" sldId="257"/>
            <ac:spMk id="84" creationId="{80F26E69-87D9-4655-AE7B-280A87AA3CAD}"/>
          </ac:spMkLst>
        </pc:spChg>
        <pc:grpChg chg="add del">
          <ac:chgData name="guillaume chachuat" userId="92dc919642ea3c4f" providerId="LiveId" clId="{685EAD21-7768-45BD-9B89-7BD5B13FE1D8}" dt="2021-12-04T20:00:38.918" v="82" actId="26606"/>
          <ac:grpSpMkLst>
            <pc:docMk/>
            <pc:sldMk cId="2584280759" sldId="257"/>
            <ac:grpSpMk id="29" creationId="{A924F705-30C0-4ED8-9364-62609FAD44D2}"/>
          </ac:grpSpMkLst>
        </pc:grpChg>
        <pc:picChg chg="mod ord">
          <ac:chgData name="guillaume chachuat" userId="92dc919642ea3c4f" providerId="LiveId" clId="{685EAD21-7768-45BD-9B89-7BD5B13FE1D8}" dt="2021-12-04T20:01:07.591" v="86" actId="26606"/>
          <ac:picMkLst>
            <pc:docMk/>
            <pc:sldMk cId="2584280759" sldId="257"/>
            <ac:picMk id="6" creationId="{8045422F-7258-40AC-BD2E-2469AA448922}"/>
          </ac:picMkLst>
        </pc:picChg>
      </pc:sldChg>
      <pc:sldChg chg="modSp">
        <pc:chgData name="guillaume chachuat" userId="92dc919642ea3c4f" providerId="LiveId" clId="{685EAD21-7768-45BD-9B89-7BD5B13FE1D8}" dt="2021-12-04T19:59:39.621" v="70"/>
        <pc:sldMkLst>
          <pc:docMk/>
          <pc:sldMk cId="1111074039" sldId="262"/>
        </pc:sldMkLst>
        <pc:spChg chg="mod">
          <ac:chgData name="guillaume chachuat" userId="92dc919642ea3c4f" providerId="LiveId" clId="{685EAD21-7768-45BD-9B89-7BD5B13FE1D8}" dt="2021-12-04T19:59:39.621" v="70"/>
          <ac:spMkLst>
            <pc:docMk/>
            <pc:sldMk cId="1111074039" sldId="262"/>
            <ac:spMk id="11" creationId="{636CF265-A569-499D-B98D-CC9098F85A34}"/>
          </ac:spMkLst>
        </pc:spChg>
        <pc:spChg chg="mod">
          <ac:chgData name="guillaume chachuat" userId="92dc919642ea3c4f" providerId="LiveId" clId="{685EAD21-7768-45BD-9B89-7BD5B13FE1D8}" dt="2021-12-04T19:59:39.621" v="70"/>
          <ac:spMkLst>
            <pc:docMk/>
            <pc:sldMk cId="1111074039" sldId="262"/>
            <ac:spMk id="13" creationId="{BD83EFC4-FD8F-4FB5-A0FC-7658016CF78E}"/>
          </ac:spMkLst>
        </pc:spChg>
      </pc:sldChg>
      <pc:sldChg chg="modSp mod modNotesTx">
        <pc:chgData name="guillaume chachuat" userId="92dc919642ea3c4f" providerId="LiveId" clId="{685EAD21-7768-45BD-9B89-7BD5B13FE1D8}" dt="2021-12-06T23:21:34.249" v="743"/>
        <pc:sldMkLst>
          <pc:docMk/>
          <pc:sldMk cId="2895421808" sldId="263"/>
        </pc:sldMkLst>
        <pc:spChg chg="mod">
          <ac:chgData name="guillaume chachuat" userId="92dc919642ea3c4f" providerId="LiveId" clId="{685EAD21-7768-45BD-9B89-7BD5B13FE1D8}" dt="2021-12-04T19:59:39.621" v="70"/>
          <ac:spMkLst>
            <pc:docMk/>
            <pc:sldMk cId="2895421808" sldId="263"/>
            <ac:spMk id="2" creationId="{20A54090-35F2-4977-B613-EB213172AECE}"/>
          </ac:spMkLst>
        </pc:spChg>
        <pc:spChg chg="mod">
          <ac:chgData name="guillaume chachuat" userId="92dc919642ea3c4f" providerId="LiveId" clId="{685EAD21-7768-45BD-9B89-7BD5B13FE1D8}" dt="2021-12-04T19:59:39.621" v="70"/>
          <ac:spMkLst>
            <pc:docMk/>
            <pc:sldMk cId="2895421808" sldId="263"/>
            <ac:spMk id="3" creationId="{0D6FA88C-9B2D-4BAD-B0EB-12FB3A42F770}"/>
          </ac:spMkLst>
        </pc:spChg>
        <pc:spChg chg="mod">
          <ac:chgData name="guillaume chachuat" userId="92dc919642ea3c4f" providerId="LiveId" clId="{685EAD21-7768-45BD-9B89-7BD5B13FE1D8}" dt="2021-12-04T19:58:14.267" v="66"/>
          <ac:spMkLst>
            <pc:docMk/>
            <pc:sldMk cId="2895421808" sldId="263"/>
            <ac:spMk id="4" creationId="{BC4B960B-FB4E-4AA2-97F8-8050D6AE5849}"/>
          </ac:spMkLst>
        </pc:spChg>
        <pc:spChg chg="mod">
          <ac:chgData name="guillaume chachuat" userId="92dc919642ea3c4f" providerId="LiveId" clId="{685EAD21-7768-45BD-9B89-7BD5B13FE1D8}" dt="2021-12-04T19:59:39.621" v="70"/>
          <ac:spMkLst>
            <pc:docMk/>
            <pc:sldMk cId="2895421808" sldId="263"/>
            <ac:spMk id="5" creationId="{3D9A8110-9DB1-46D1-89F5-F92E0C5991D5}"/>
          </ac:spMkLst>
        </pc:spChg>
        <pc:spChg chg="mod">
          <ac:chgData name="guillaume chachuat" userId="92dc919642ea3c4f" providerId="LiveId" clId="{685EAD21-7768-45BD-9B89-7BD5B13FE1D8}" dt="2021-12-04T19:58:14.267" v="66"/>
          <ac:spMkLst>
            <pc:docMk/>
            <pc:sldMk cId="2895421808" sldId="263"/>
            <ac:spMk id="6" creationId="{37A943D4-E1F0-4C74-8ECF-4BD1C9E4472B}"/>
          </ac:spMkLst>
        </pc:spChg>
      </pc:sldChg>
      <pc:sldChg chg="modSp">
        <pc:chgData name="guillaume chachuat" userId="92dc919642ea3c4f" providerId="LiveId" clId="{685EAD21-7768-45BD-9B89-7BD5B13FE1D8}" dt="2021-12-04T19:59:39.621" v="70"/>
        <pc:sldMkLst>
          <pc:docMk/>
          <pc:sldMk cId="3992251288" sldId="264"/>
        </pc:sldMkLst>
        <pc:spChg chg="mod">
          <ac:chgData name="guillaume chachuat" userId="92dc919642ea3c4f" providerId="LiveId" clId="{685EAD21-7768-45BD-9B89-7BD5B13FE1D8}" dt="2021-12-04T19:59:39.621" v="70"/>
          <ac:spMkLst>
            <pc:docMk/>
            <pc:sldMk cId="3992251288" sldId="264"/>
            <ac:spMk id="15" creationId="{BC3DD3A8-F3DB-4E63-BA29-185F70767042}"/>
          </ac:spMkLst>
        </pc:spChg>
        <pc:spChg chg="mod">
          <ac:chgData name="guillaume chachuat" userId="92dc919642ea3c4f" providerId="LiveId" clId="{685EAD21-7768-45BD-9B89-7BD5B13FE1D8}" dt="2021-12-04T19:59:39.621" v="70"/>
          <ac:spMkLst>
            <pc:docMk/>
            <pc:sldMk cId="3992251288" sldId="264"/>
            <ac:spMk id="16" creationId="{30FC30FB-54C1-4DDF-BE0E-9C09769DFE51}"/>
          </ac:spMkLst>
        </pc:spChg>
        <pc:picChg chg="mod">
          <ac:chgData name="guillaume chachuat" userId="92dc919642ea3c4f" providerId="LiveId" clId="{685EAD21-7768-45BD-9B89-7BD5B13FE1D8}" dt="2021-12-04T19:59:39.621" v="70"/>
          <ac:picMkLst>
            <pc:docMk/>
            <pc:sldMk cId="3992251288" sldId="264"/>
            <ac:picMk id="6" creationId="{4CED078A-703E-4289-A6D6-983EBBD1590D}"/>
          </ac:picMkLst>
        </pc:picChg>
      </pc:sldChg>
      <pc:sldChg chg="addSp delSp modSp new mod setBg">
        <pc:chgData name="guillaume chachuat" userId="92dc919642ea3c4f" providerId="LiveId" clId="{685EAD21-7768-45BD-9B89-7BD5B13FE1D8}" dt="2021-12-04T20:28:03.902" v="223" actId="26606"/>
        <pc:sldMkLst>
          <pc:docMk/>
          <pc:sldMk cId="4248580570" sldId="265"/>
        </pc:sldMkLst>
        <pc:spChg chg="mod">
          <ac:chgData name="guillaume chachuat" userId="92dc919642ea3c4f" providerId="LiveId" clId="{685EAD21-7768-45BD-9B89-7BD5B13FE1D8}" dt="2021-12-04T20:28:03.902" v="223" actId="26606"/>
          <ac:spMkLst>
            <pc:docMk/>
            <pc:sldMk cId="4248580570" sldId="265"/>
            <ac:spMk id="2" creationId="{09BA0EB8-459C-44BE-A181-79C27563F29C}"/>
          </ac:spMkLst>
        </pc:spChg>
        <pc:spChg chg="mod">
          <ac:chgData name="guillaume chachuat" userId="92dc919642ea3c4f" providerId="LiveId" clId="{685EAD21-7768-45BD-9B89-7BD5B13FE1D8}" dt="2021-12-04T20:28:03.902" v="223" actId="26606"/>
          <ac:spMkLst>
            <pc:docMk/>
            <pc:sldMk cId="4248580570" sldId="265"/>
            <ac:spMk id="3" creationId="{A4B0EEF9-9CAE-4570-A708-56B4BA748DBF}"/>
          </ac:spMkLst>
        </pc:spChg>
        <pc:spChg chg="add del">
          <ac:chgData name="guillaume chachuat" userId="92dc919642ea3c4f" providerId="LiveId" clId="{685EAD21-7768-45BD-9B89-7BD5B13FE1D8}" dt="2021-12-04T20:28:03.902" v="223" actId="26606"/>
          <ac:spMkLst>
            <pc:docMk/>
            <pc:sldMk cId="4248580570" sldId="265"/>
            <ac:spMk id="9" creationId="{2550AE69-AC86-4188-83E5-A856C4F1DCFF}"/>
          </ac:spMkLst>
        </pc:spChg>
        <pc:spChg chg="add del">
          <ac:chgData name="guillaume chachuat" userId="92dc919642ea3c4f" providerId="LiveId" clId="{685EAD21-7768-45BD-9B89-7BD5B13FE1D8}" dt="2021-12-04T20:28:03.902" v="223" actId="26606"/>
          <ac:spMkLst>
            <pc:docMk/>
            <pc:sldMk cId="4248580570" sldId="265"/>
            <ac:spMk id="11" creationId="{EC4CA156-2C9D-4F0C-B229-88D8B5E17BCF}"/>
          </ac:spMkLst>
        </pc:spChg>
        <pc:spChg chg="add del">
          <ac:chgData name="guillaume chachuat" userId="92dc919642ea3c4f" providerId="LiveId" clId="{685EAD21-7768-45BD-9B89-7BD5B13FE1D8}" dt="2021-12-04T20:28:03.902" v="223" actId="26606"/>
          <ac:spMkLst>
            <pc:docMk/>
            <pc:sldMk cId="4248580570" sldId="265"/>
            <ac:spMk id="13" creationId="{D7361ED3-EBE5-4EFC-8DA3-D0CE4BF2F4B1}"/>
          </ac:spMkLst>
        </pc:spChg>
        <pc:spChg chg="add del">
          <ac:chgData name="guillaume chachuat" userId="92dc919642ea3c4f" providerId="LiveId" clId="{685EAD21-7768-45BD-9B89-7BD5B13FE1D8}" dt="2021-12-04T20:28:03.902" v="223" actId="26606"/>
          <ac:spMkLst>
            <pc:docMk/>
            <pc:sldMk cId="4248580570" sldId="265"/>
            <ac:spMk id="19" creationId="{CD60390C-0E4C-4682-8246-AFA2E49856DA}"/>
          </ac:spMkLst>
        </pc:spChg>
        <pc:spChg chg="add del">
          <ac:chgData name="guillaume chachuat" userId="92dc919642ea3c4f" providerId="LiveId" clId="{685EAD21-7768-45BD-9B89-7BD5B13FE1D8}" dt="2021-12-04T20:28:03.902" v="223" actId="26606"/>
          <ac:spMkLst>
            <pc:docMk/>
            <pc:sldMk cId="4248580570" sldId="265"/>
            <ac:spMk id="21" creationId="{CEBA87F4-FB8A-4D91-B3F3-DFA78E0CC64D}"/>
          </ac:spMkLst>
        </pc:spChg>
        <pc:spChg chg="add del">
          <ac:chgData name="guillaume chachuat" userId="92dc919642ea3c4f" providerId="LiveId" clId="{685EAD21-7768-45BD-9B89-7BD5B13FE1D8}" dt="2021-12-04T20:28:03.902" v="223" actId="26606"/>
          <ac:spMkLst>
            <pc:docMk/>
            <pc:sldMk cId="4248580570" sldId="265"/>
            <ac:spMk id="23" creationId="{D012A90F-45C2-4C9B-BAF6-9CE1F546C7EA}"/>
          </ac:spMkLst>
        </pc:spChg>
        <pc:grpChg chg="add del">
          <ac:chgData name="guillaume chachuat" userId="92dc919642ea3c4f" providerId="LiveId" clId="{685EAD21-7768-45BD-9B89-7BD5B13FE1D8}" dt="2021-12-04T20:28:03.902" v="223" actId="26606"/>
          <ac:grpSpMkLst>
            <pc:docMk/>
            <pc:sldMk cId="4248580570" sldId="265"/>
            <ac:grpSpMk id="15" creationId="{85105087-7F16-4C94-837C-C45445116665}"/>
          </ac:grpSpMkLst>
        </pc:grpChg>
        <pc:picChg chg="add del">
          <ac:chgData name="guillaume chachuat" userId="92dc919642ea3c4f" providerId="LiveId" clId="{685EAD21-7768-45BD-9B89-7BD5B13FE1D8}" dt="2021-12-04T20:28:03.902" v="223" actId="26606"/>
          <ac:picMkLst>
            <pc:docMk/>
            <pc:sldMk cId="4248580570" sldId="265"/>
            <ac:picMk id="5" creationId="{C778593A-5971-4696-A006-64C6083A2DF0}"/>
          </ac:picMkLst>
        </pc:picChg>
      </pc:sldChg>
      <pc:sldChg chg="addSp delSp modSp new del mod setBg setClrOvrMap modShow">
        <pc:chgData name="guillaume chachuat" userId="92dc919642ea3c4f" providerId="LiveId" clId="{685EAD21-7768-45BD-9B89-7BD5B13FE1D8}" dt="2021-12-04T20:33:29.584" v="305" actId="47"/>
        <pc:sldMkLst>
          <pc:docMk/>
          <pc:sldMk cId="4048815661" sldId="266"/>
        </pc:sldMkLst>
        <pc:spChg chg="mod">
          <ac:chgData name="guillaume chachuat" userId="92dc919642ea3c4f" providerId="LiveId" clId="{685EAD21-7768-45BD-9B89-7BD5B13FE1D8}" dt="2021-12-04T20:30:38.675" v="224" actId="26606"/>
          <ac:spMkLst>
            <pc:docMk/>
            <pc:sldMk cId="4048815661" sldId="266"/>
            <ac:spMk id="2" creationId="{B497AA0D-BB29-4F81-A5B2-AAE82C972F1F}"/>
          </ac:spMkLst>
        </pc:spChg>
        <pc:spChg chg="add del mod">
          <ac:chgData name="guillaume chachuat" userId="92dc919642ea3c4f" providerId="LiveId" clId="{685EAD21-7768-45BD-9B89-7BD5B13FE1D8}" dt="2021-12-04T20:30:38.675" v="224" actId="26606"/>
          <ac:spMkLst>
            <pc:docMk/>
            <pc:sldMk cId="4048815661" sldId="266"/>
            <ac:spMk id="3" creationId="{DCB24D23-7144-4C56-8D5E-EE309A004992}"/>
          </ac:spMkLst>
        </pc:spChg>
        <pc:spChg chg="add">
          <ac:chgData name="guillaume chachuat" userId="92dc919642ea3c4f" providerId="LiveId" clId="{685EAD21-7768-45BD-9B89-7BD5B13FE1D8}" dt="2021-12-04T20:30:38.675" v="224" actId="26606"/>
          <ac:spMkLst>
            <pc:docMk/>
            <pc:sldMk cId="4048815661" sldId="266"/>
            <ac:spMk id="6" creationId="{3C06EAFD-0C69-4B3B-BEA7-E7E11DDF9C43}"/>
          </ac:spMkLst>
        </pc:spChg>
        <pc:spChg chg="add del">
          <ac:chgData name="guillaume chachuat" userId="92dc919642ea3c4f" providerId="LiveId" clId="{685EAD21-7768-45BD-9B89-7BD5B13FE1D8}" dt="2021-12-04T20:22:39.979" v="173" actId="26606"/>
          <ac:spMkLst>
            <pc:docMk/>
            <pc:sldMk cId="4048815661" sldId="266"/>
            <ac:spMk id="8" creationId="{E009DD9B-5EE2-4C0D-8B2B-351C8C102205}"/>
          </ac:spMkLst>
        </pc:spChg>
        <pc:spChg chg="add del">
          <ac:chgData name="guillaume chachuat" userId="92dc919642ea3c4f" providerId="LiveId" clId="{685EAD21-7768-45BD-9B89-7BD5B13FE1D8}" dt="2021-12-04T20:22:30.783" v="169" actId="26606"/>
          <ac:spMkLst>
            <pc:docMk/>
            <pc:sldMk cId="4048815661" sldId="266"/>
            <ac:spMk id="9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4T20:22:39.979" v="173" actId="26606"/>
          <ac:spMkLst>
            <pc:docMk/>
            <pc:sldMk cId="4048815661" sldId="266"/>
            <ac:spMk id="10" creationId="{E720DB99-7745-4E75-9D96-AAB6D55C531E}"/>
          </ac:spMkLst>
        </pc:spChg>
        <pc:spChg chg="add del">
          <ac:chgData name="guillaume chachuat" userId="92dc919642ea3c4f" providerId="LiveId" clId="{685EAD21-7768-45BD-9B89-7BD5B13FE1D8}" dt="2021-12-04T20:22:30.783" v="169" actId="26606"/>
          <ac:spMkLst>
            <pc:docMk/>
            <pc:sldMk cId="4048815661" sldId="266"/>
            <ac:spMk id="11" creationId="{059D8741-EAD6-41B1-A882-70D70FC35821}"/>
          </ac:spMkLst>
        </pc:spChg>
        <pc:spChg chg="add del">
          <ac:chgData name="guillaume chachuat" userId="92dc919642ea3c4f" providerId="LiveId" clId="{685EAD21-7768-45BD-9B89-7BD5B13FE1D8}" dt="2021-12-04T20:22:39.979" v="173" actId="26606"/>
          <ac:spMkLst>
            <pc:docMk/>
            <pc:sldMk cId="4048815661" sldId="266"/>
            <ac:spMk id="12" creationId="{D68803C4-E159-4360-B7BB-74205C8F782D}"/>
          </ac:spMkLst>
        </pc:spChg>
        <pc:spChg chg="add del">
          <ac:chgData name="guillaume chachuat" userId="92dc919642ea3c4f" providerId="LiveId" clId="{685EAD21-7768-45BD-9B89-7BD5B13FE1D8}" dt="2021-12-04T20:22:30.783" v="169" actId="26606"/>
          <ac:spMkLst>
            <pc:docMk/>
            <pc:sldMk cId="4048815661" sldId="266"/>
            <ac:spMk id="13" creationId="{45444F36-3103-4D11-A25F-C054D4606DA4}"/>
          </ac:spMkLst>
        </pc:spChg>
        <pc:spChg chg="add del">
          <ac:chgData name="guillaume chachuat" userId="92dc919642ea3c4f" providerId="LiveId" clId="{685EAD21-7768-45BD-9B89-7BD5B13FE1D8}" dt="2021-12-04T20:22:39.979" v="173" actId="26606"/>
          <ac:spMkLst>
            <pc:docMk/>
            <pc:sldMk cId="4048815661" sldId="266"/>
            <ac:spMk id="14" creationId="{504B0465-3B07-49BF-BEA7-D81476246293}"/>
          </ac:spMkLst>
        </pc:spChg>
        <pc:spChg chg="add del">
          <ac:chgData name="guillaume chachuat" userId="92dc919642ea3c4f" providerId="LiveId" clId="{685EAD21-7768-45BD-9B89-7BD5B13FE1D8}" dt="2021-12-04T20:22:30.783" v="169" actId="26606"/>
          <ac:spMkLst>
            <pc:docMk/>
            <pc:sldMk cId="4048815661" sldId="266"/>
            <ac:spMk id="15" creationId="{AD9B3EAD-A2B3-42C4-927C-3455E3E69EE6}"/>
          </ac:spMkLst>
        </pc:spChg>
        <pc:spChg chg="add del">
          <ac:chgData name="guillaume chachuat" userId="92dc919642ea3c4f" providerId="LiveId" clId="{685EAD21-7768-45BD-9B89-7BD5B13FE1D8}" dt="2021-12-04T20:22:39.979" v="173" actId="26606"/>
          <ac:spMkLst>
            <pc:docMk/>
            <pc:sldMk cId="4048815661" sldId="266"/>
            <ac:spMk id="16" creationId="{49B7FFA5-14CB-4A4F-9BCC-CA3AA5D9D276}"/>
          </ac:spMkLst>
        </pc:spChg>
        <pc:spChg chg="add del">
          <ac:chgData name="guillaume chachuat" userId="92dc919642ea3c4f" providerId="LiveId" clId="{685EAD21-7768-45BD-9B89-7BD5B13FE1D8}" dt="2021-12-04T20:22:35.861" v="171" actId="26606"/>
          <ac:spMkLst>
            <pc:docMk/>
            <pc:sldMk cId="4048815661" sldId="266"/>
            <ac:spMk id="17" creationId="{D8AFD15B-CF29-4306-884F-47675092F91F}"/>
          </ac:spMkLst>
        </pc:spChg>
        <pc:spChg chg="add del">
          <ac:chgData name="guillaume chachuat" userId="92dc919642ea3c4f" providerId="LiveId" clId="{685EAD21-7768-45BD-9B89-7BD5B13FE1D8}" dt="2021-12-04T20:22:35.861" v="171" actId="26606"/>
          <ac:spMkLst>
            <pc:docMk/>
            <pc:sldMk cId="4048815661" sldId="266"/>
            <ac:spMk id="19" creationId="{96349AB3-1BD3-41E1-8979-1DBDCB5CDCF9}"/>
          </ac:spMkLst>
        </pc:spChg>
        <pc:spChg chg="add del">
          <ac:chgData name="guillaume chachuat" userId="92dc919642ea3c4f" providerId="LiveId" clId="{685EAD21-7768-45BD-9B89-7BD5B13FE1D8}" dt="2021-12-04T20:22:35.861" v="171" actId="26606"/>
          <ac:spMkLst>
            <pc:docMk/>
            <pc:sldMk cId="4048815661" sldId="266"/>
            <ac:spMk id="20" creationId="{DCB24D23-7144-4C56-8D5E-EE309A004992}"/>
          </ac:spMkLst>
        </pc:spChg>
        <pc:spChg chg="add">
          <ac:chgData name="guillaume chachuat" userId="92dc919642ea3c4f" providerId="LiveId" clId="{685EAD21-7768-45BD-9B89-7BD5B13FE1D8}" dt="2021-12-04T20:30:38.675" v="224" actId="26606"/>
          <ac:spMkLst>
            <pc:docMk/>
            <pc:sldMk cId="4048815661" sldId="266"/>
            <ac:spMk id="22" creationId="{A4066C89-42FB-4624-9AFE-3A31B36491B5}"/>
          </ac:spMkLst>
        </pc:spChg>
        <pc:spChg chg="add">
          <ac:chgData name="guillaume chachuat" userId="92dc919642ea3c4f" providerId="LiveId" clId="{685EAD21-7768-45BD-9B89-7BD5B13FE1D8}" dt="2021-12-04T20:30:38.675" v="224" actId="26606"/>
          <ac:spMkLst>
            <pc:docMk/>
            <pc:sldMk cId="4048815661" sldId="266"/>
            <ac:spMk id="23" creationId="{BA218FBC-B2D6-48CA-9289-C4110162EDAD}"/>
          </ac:spMkLst>
        </pc:spChg>
        <pc:spChg chg="add del">
          <ac:chgData name="guillaume chachuat" userId="92dc919642ea3c4f" providerId="LiveId" clId="{685EAD21-7768-45BD-9B89-7BD5B13FE1D8}" dt="2021-12-04T20:22:39.979" v="173" actId="26606"/>
          <ac:spMkLst>
            <pc:docMk/>
            <pc:sldMk cId="4048815661" sldId="266"/>
            <ac:spMk id="24" creationId="{DCB24D23-7144-4C56-8D5E-EE309A004992}"/>
          </ac:spMkLst>
        </pc:spChg>
        <pc:spChg chg="add del">
          <ac:chgData name="guillaume chachuat" userId="92dc919642ea3c4f" providerId="LiveId" clId="{685EAD21-7768-45BD-9B89-7BD5B13FE1D8}" dt="2021-12-04T20:22:39.979" v="173" actId="26606"/>
          <ac:spMkLst>
            <pc:docMk/>
            <pc:sldMk cId="4048815661" sldId="266"/>
            <ac:spMk id="25" creationId="{04E48745-7512-4EC2-9E20-9092D12150CA}"/>
          </ac:spMkLst>
        </pc:spChg>
        <pc:spChg chg="add">
          <ac:chgData name="guillaume chachuat" userId="92dc919642ea3c4f" providerId="LiveId" clId="{685EAD21-7768-45BD-9B89-7BD5B13FE1D8}" dt="2021-12-04T20:30:38.675" v="224" actId="26606"/>
          <ac:spMkLst>
            <pc:docMk/>
            <pc:sldMk cId="4048815661" sldId="266"/>
            <ac:spMk id="26" creationId="{2DED9084-49DA-4911-ACB7-5F9E4DEFA039}"/>
          </ac:spMkLst>
        </pc:spChg>
        <pc:spChg chg="add del">
          <ac:chgData name="guillaume chachuat" userId="92dc919642ea3c4f" providerId="LiveId" clId="{685EAD21-7768-45BD-9B89-7BD5B13FE1D8}" dt="2021-12-04T20:22:45.997" v="175" actId="26606"/>
          <ac:spMkLst>
            <pc:docMk/>
            <pc:sldMk cId="4048815661" sldId="266"/>
            <ac:spMk id="27" creationId="{2A0E4E09-FC02-4ADC-951A-3FFA90B6FE39}"/>
          </ac:spMkLst>
        </pc:spChg>
        <pc:spChg chg="add del">
          <ac:chgData name="guillaume chachuat" userId="92dc919642ea3c4f" providerId="LiveId" clId="{685EAD21-7768-45BD-9B89-7BD5B13FE1D8}" dt="2021-12-04T20:22:45.997" v="175" actId="26606"/>
          <ac:spMkLst>
            <pc:docMk/>
            <pc:sldMk cId="4048815661" sldId="266"/>
            <ac:spMk id="28" creationId="{E5821A2D-F010-4C2B-8819-23281D9C770F}"/>
          </ac:spMkLst>
        </pc:spChg>
        <pc:spChg chg="add del">
          <ac:chgData name="guillaume chachuat" userId="92dc919642ea3c4f" providerId="LiveId" clId="{685EAD21-7768-45BD-9B89-7BD5B13FE1D8}" dt="2021-12-04T20:22:45.997" v="175" actId="26606"/>
          <ac:spMkLst>
            <pc:docMk/>
            <pc:sldMk cId="4048815661" sldId="266"/>
            <ac:spMk id="29" creationId="{DCB24D23-7144-4C56-8D5E-EE309A004992}"/>
          </ac:spMkLst>
        </pc:spChg>
        <pc:spChg chg="add del">
          <ac:chgData name="guillaume chachuat" userId="92dc919642ea3c4f" providerId="LiveId" clId="{685EAD21-7768-45BD-9B89-7BD5B13FE1D8}" dt="2021-12-04T20:22:48.087" v="177" actId="26606"/>
          <ac:spMkLst>
            <pc:docMk/>
            <pc:sldMk cId="4048815661" sldId="266"/>
            <ac:spMk id="34" creationId="{2A0E4E09-FC02-4ADC-951A-3FFA90B6FE39}"/>
          </ac:spMkLst>
        </pc:spChg>
        <pc:spChg chg="add del">
          <ac:chgData name="guillaume chachuat" userId="92dc919642ea3c4f" providerId="LiveId" clId="{685EAD21-7768-45BD-9B89-7BD5B13FE1D8}" dt="2021-12-04T20:22:48.087" v="177" actId="26606"/>
          <ac:spMkLst>
            <pc:docMk/>
            <pc:sldMk cId="4048815661" sldId="266"/>
            <ac:spMk id="35" creationId="{E5821A2D-F010-4C2B-8819-23281D9C770F}"/>
          </ac:spMkLst>
        </pc:spChg>
        <pc:spChg chg="add del">
          <ac:chgData name="guillaume chachuat" userId="92dc919642ea3c4f" providerId="LiveId" clId="{685EAD21-7768-45BD-9B89-7BD5B13FE1D8}" dt="2021-12-04T20:22:48.087" v="177" actId="26606"/>
          <ac:spMkLst>
            <pc:docMk/>
            <pc:sldMk cId="4048815661" sldId="266"/>
            <ac:spMk id="37" creationId="{DCB24D23-7144-4C56-8D5E-EE309A004992}"/>
          </ac:spMkLst>
        </pc:spChg>
        <pc:spChg chg="add del">
          <ac:chgData name="guillaume chachuat" userId="92dc919642ea3c4f" providerId="LiveId" clId="{685EAD21-7768-45BD-9B89-7BD5B13FE1D8}" dt="2021-12-04T20:26:16.541" v="208" actId="26606"/>
          <ac:spMkLst>
            <pc:docMk/>
            <pc:sldMk cId="4048815661" sldId="266"/>
            <ac:spMk id="44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4T20:26:16.541" v="208" actId="26606"/>
          <ac:spMkLst>
            <pc:docMk/>
            <pc:sldMk cId="4048815661" sldId="266"/>
            <ac:spMk id="45" creationId="{059D8741-EAD6-41B1-A882-70D70FC35821}"/>
          </ac:spMkLst>
        </pc:spChg>
        <pc:spChg chg="add del">
          <ac:chgData name="guillaume chachuat" userId="92dc919642ea3c4f" providerId="LiveId" clId="{685EAD21-7768-45BD-9B89-7BD5B13FE1D8}" dt="2021-12-04T20:26:16.541" v="208" actId="26606"/>
          <ac:spMkLst>
            <pc:docMk/>
            <pc:sldMk cId="4048815661" sldId="266"/>
            <ac:spMk id="46" creationId="{45444F36-3103-4D11-A25F-C054D4606DA4}"/>
          </ac:spMkLst>
        </pc:spChg>
        <pc:spChg chg="add del">
          <ac:chgData name="guillaume chachuat" userId="92dc919642ea3c4f" providerId="LiveId" clId="{685EAD21-7768-45BD-9B89-7BD5B13FE1D8}" dt="2021-12-04T20:26:16.541" v="208" actId="26606"/>
          <ac:spMkLst>
            <pc:docMk/>
            <pc:sldMk cId="4048815661" sldId="266"/>
            <ac:spMk id="47" creationId="{AD9B3EAD-A2B3-42C4-927C-3455E3E69EE6}"/>
          </ac:spMkLst>
        </pc:spChg>
        <pc:spChg chg="add del">
          <ac:chgData name="guillaume chachuat" userId="92dc919642ea3c4f" providerId="LiveId" clId="{685EAD21-7768-45BD-9B89-7BD5B13FE1D8}" dt="2021-12-04T20:25:00.197" v="185" actId="26606"/>
          <ac:spMkLst>
            <pc:docMk/>
            <pc:sldMk cId="4048815661" sldId="266"/>
            <ac:spMk id="53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4T20:25:00.197" v="185" actId="26606"/>
          <ac:spMkLst>
            <pc:docMk/>
            <pc:sldMk cId="4048815661" sldId="266"/>
            <ac:spMk id="55" creationId="{059D8741-EAD6-41B1-A882-70D70FC35821}"/>
          </ac:spMkLst>
        </pc:spChg>
        <pc:spChg chg="add del">
          <ac:chgData name="guillaume chachuat" userId="92dc919642ea3c4f" providerId="LiveId" clId="{685EAD21-7768-45BD-9B89-7BD5B13FE1D8}" dt="2021-12-04T20:25:00.197" v="185" actId="26606"/>
          <ac:spMkLst>
            <pc:docMk/>
            <pc:sldMk cId="4048815661" sldId="266"/>
            <ac:spMk id="57" creationId="{45444F36-3103-4D11-A25F-C054D4606DA4}"/>
          </ac:spMkLst>
        </pc:spChg>
        <pc:spChg chg="add del">
          <ac:chgData name="guillaume chachuat" userId="92dc919642ea3c4f" providerId="LiveId" clId="{685EAD21-7768-45BD-9B89-7BD5B13FE1D8}" dt="2021-12-04T20:25:00.197" v="185" actId="26606"/>
          <ac:spMkLst>
            <pc:docMk/>
            <pc:sldMk cId="4048815661" sldId="266"/>
            <ac:spMk id="59" creationId="{AD9B3EAD-A2B3-42C4-927C-3455E3E69EE6}"/>
          </ac:spMkLst>
        </pc:spChg>
        <pc:grpChg chg="add del">
          <ac:chgData name="guillaume chachuat" userId="92dc919642ea3c4f" providerId="LiveId" clId="{685EAD21-7768-45BD-9B89-7BD5B13FE1D8}" dt="2021-12-04T20:22:35.861" v="171" actId="26606"/>
          <ac:grpSpMkLst>
            <pc:docMk/>
            <pc:sldMk cId="4048815661" sldId="266"/>
            <ac:grpSpMk id="21" creationId="{54CA915D-BDF0-41F8-B00E-FB186EFF7BD6}"/>
          </ac:grpSpMkLst>
        </pc:grpChg>
        <pc:grpChg chg="add del">
          <ac:chgData name="guillaume chachuat" userId="92dc919642ea3c4f" providerId="LiveId" clId="{685EAD21-7768-45BD-9B89-7BD5B13FE1D8}" dt="2021-12-04T20:22:45.997" v="175" actId="26606"/>
          <ac:grpSpMkLst>
            <pc:docMk/>
            <pc:sldMk cId="4048815661" sldId="266"/>
            <ac:grpSpMk id="30" creationId="{D68B9961-F007-40D1-AF51-61B6DE5106CE}"/>
          </ac:grpSpMkLst>
        </pc:grpChg>
        <pc:grpChg chg="add del">
          <ac:chgData name="guillaume chachuat" userId="92dc919642ea3c4f" providerId="LiveId" clId="{685EAD21-7768-45BD-9B89-7BD5B13FE1D8}" dt="2021-12-04T20:22:48.087" v="177" actId="26606"/>
          <ac:grpSpMkLst>
            <pc:docMk/>
            <pc:sldMk cId="4048815661" sldId="266"/>
            <ac:grpSpMk id="38" creationId="{D68B9961-F007-40D1-AF51-61B6DE5106CE}"/>
          </ac:grpSpMkLst>
        </pc:grpChg>
        <pc:graphicFrameChg chg="add del">
          <ac:chgData name="guillaume chachuat" userId="92dc919642ea3c4f" providerId="LiveId" clId="{685EAD21-7768-45BD-9B89-7BD5B13FE1D8}" dt="2021-12-04T20:22:30.783" v="169" actId="26606"/>
          <ac:graphicFrameMkLst>
            <pc:docMk/>
            <pc:sldMk cId="4048815661" sldId="266"/>
            <ac:graphicFrameMk id="5" creationId="{320B7924-211C-4D7B-A3A4-EAA3D3A6A303}"/>
          </ac:graphicFrameMkLst>
        </pc:graphicFrameChg>
        <pc:graphicFrameChg chg="add del">
          <ac:chgData name="guillaume chachuat" userId="92dc919642ea3c4f" providerId="LiveId" clId="{685EAD21-7768-45BD-9B89-7BD5B13FE1D8}" dt="2021-12-04T20:22:53.603" v="179" actId="26606"/>
          <ac:graphicFrameMkLst>
            <pc:docMk/>
            <pc:sldMk cId="4048815661" sldId="266"/>
            <ac:graphicFrameMk id="42" creationId="{03D7AD10-7C13-47F3-9CFA-A980C902FFFA}"/>
          </ac:graphicFrameMkLst>
        </pc:graphicFrameChg>
        <pc:graphicFrameChg chg="add del mod modGraphic">
          <ac:chgData name="guillaume chachuat" userId="92dc919642ea3c4f" providerId="LiveId" clId="{685EAD21-7768-45BD-9B89-7BD5B13FE1D8}" dt="2021-12-04T20:26:16.541" v="208" actId="26606"/>
          <ac:graphicFrameMkLst>
            <pc:docMk/>
            <pc:sldMk cId="4048815661" sldId="266"/>
            <ac:graphicFrameMk id="48" creationId="{320B7924-211C-4D7B-A3A4-EAA3D3A6A303}"/>
          </ac:graphicFrameMkLst>
        </pc:graphicFrameChg>
        <pc:picChg chg="add del">
          <ac:chgData name="guillaume chachuat" userId="92dc919642ea3c4f" providerId="LiveId" clId="{685EAD21-7768-45BD-9B89-7BD5B13FE1D8}" dt="2021-12-04T20:22:45.997" v="175" actId="26606"/>
          <ac:picMkLst>
            <pc:docMk/>
            <pc:sldMk cId="4048815661" sldId="266"/>
            <ac:picMk id="7" creationId="{38CE99B4-A91B-40C6-B0FA-7C47E45756ED}"/>
          </ac:picMkLst>
        </pc:picChg>
        <pc:picChg chg="add del">
          <ac:chgData name="guillaume chachuat" userId="92dc919642ea3c4f" providerId="LiveId" clId="{685EAD21-7768-45BD-9B89-7BD5B13FE1D8}" dt="2021-12-04T20:22:35.861" v="171" actId="26606"/>
          <ac:picMkLst>
            <pc:docMk/>
            <pc:sldMk cId="4048815661" sldId="266"/>
            <ac:picMk id="18" creationId="{D6B6CA69-FC7E-4542-AB39-D83CFFB1E8CE}"/>
          </ac:picMkLst>
        </pc:picChg>
        <pc:picChg chg="add del">
          <ac:chgData name="guillaume chachuat" userId="92dc919642ea3c4f" providerId="LiveId" clId="{685EAD21-7768-45BD-9B89-7BD5B13FE1D8}" dt="2021-12-04T20:22:48.087" v="177" actId="26606"/>
          <ac:picMkLst>
            <pc:docMk/>
            <pc:sldMk cId="4048815661" sldId="266"/>
            <ac:picMk id="36" creationId="{62171CD3-B98A-4659-A640-EDA1D650F9FF}"/>
          </ac:picMkLst>
        </pc:picChg>
      </pc:sldChg>
      <pc:sldChg chg="modSp new del mod ord">
        <pc:chgData name="guillaume chachuat" userId="92dc919642ea3c4f" providerId="LiveId" clId="{685EAD21-7768-45BD-9B89-7BD5B13FE1D8}" dt="2021-12-04T20:21:02.746" v="155" actId="47"/>
        <pc:sldMkLst>
          <pc:docMk/>
          <pc:sldMk cId="110919871" sldId="267"/>
        </pc:sldMkLst>
        <pc:spChg chg="mod">
          <ac:chgData name="guillaume chachuat" userId="92dc919642ea3c4f" providerId="LiveId" clId="{685EAD21-7768-45BD-9B89-7BD5B13FE1D8}" dt="2021-12-04T20:16:20.557" v="132" actId="20577"/>
          <ac:spMkLst>
            <pc:docMk/>
            <pc:sldMk cId="110919871" sldId="267"/>
            <ac:spMk id="2" creationId="{F257BE7E-BA71-48FB-9DCD-2F5E53195178}"/>
          </ac:spMkLst>
        </pc:spChg>
        <pc:spChg chg="mod">
          <ac:chgData name="guillaume chachuat" userId="92dc919642ea3c4f" providerId="LiveId" clId="{685EAD21-7768-45BD-9B89-7BD5B13FE1D8}" dt="2021-12-04T20:12:46.648" v="103" actId="20577"/>
          <ac:spMkLst>
            <pc:docMk/>
            <pc:sldMk cId="110919871" sldId="267"/>
            <ac:spMk id="3" creationId="{2C75B4B7-4401-4D34-8A54-58CE5DE65961}"/>
          </ac:spMkLst>
        </pc:spChg>
      </pc:sldChg>
      <pc:sldChg chg="addSp delSp modSp new mod ord setBg addAnim delAnim">
        <pc:chgData name="guillaume chachuat" userId="92dc919642ea3c4f" providerId="LiveId" clId="{685EAD21-7768-45BD-9B89-7BD5B13FE1D8}" dt="2021-12-04T20:27:38.087" v="221" actId="26606"/>
        <pc:sldMkLst>
          <pc:docMk/>
          <pc:sldMk cId="489130523" sldId="268"/>
        </pc:sldMkLst>
        <pc:spChg chg="mod ord">
          <ac:chgData name="guillaume chachuat" userId="92dc919642ea3c4f" providerId="LiveId" clId="{685EAD21-7768-45BD-9B89-7BD5B13FE1D8}" dt="2021-12-04T20:27:38.087" v="221" actId="26606"/>
          <ac:spMkLst>
            <pc:docMk/>
            <pc:sldMk cId="489130523" sldId="268"/>
            <ac:spMk id="2" creationId="{565AF985-0D25-4763-8B9B-CE8E723A4236}"/>
          </ac:spMkLst>
        </pc:spChg>
        <pc:spChg chg="del">
          <ac:chgData name="guillaume chachuat" userId="92dc919642ea3c4f" providerId="LiveId" clId="{685EAD21-7768-45BD-9B89-7BD5B13FE1D8}" dt="2021-12-04T20:18:41.673" v="134"/>
          <ac:spMkLst>
            <pc:docMk/>
            <pc:sldMk cId="489130523" sldId="268"/>
            <ac:spMk id="3" creationId="{923C3A67-F281-485A-B16D-B4BF6604A455}"/>
          </ac:spMkLst>
        </pc:spChg>
        <pc:spChg chg="mod ord">
          <ac:chgData name="guillaume chachuat" userId="92dc919642ea3c4f" providerId="LiveId" clId="{685EAD21-7768-45BD-9B89-7BD5B13FE1D8}" dt="2021-12-04T20:27:38.087" v="221" actId="26606"/>
          <ac:spMkLst>
            <pc:docMk/>
            <pc:sldMk cId="489130523" sldId="268"/>
            <ac:spMk id="4" creationId="{E7AD9EF9-555A-4C93-9123-5C1300256BC5}"/>
          </ac:spMkLst>
        </pc:spChg>
        <pc:spChg chg="add del">
          <ac:chgData name="guillaume chachuat" userId="92dc919642ea3c4f" providerId="LiveId" clId="{685EAD21-7768-45BD-9B89-7BD5B13FE1D8}" dt="2021-12-04T20:19:05.331" v="137" actId="26606"/>
          <ac:spMkLst>
            <pc:docMk/>
            <pc:sldMk cId="489130523" sldId="268"/>
            <ac:spMk id="15" creationId="{2A0E4E09-FC02-4ADC-951A-3FFA90B6FE39}"/>
          </ac:spMkLst>
        </pc:spChg>
        <pc:spChg chg="add del">
          <ac:chgData name="guillaume chachuat" userId="92dc919642ea3c4f" providerId="LiveId" clId="{685EAD21-7768-45BD-9B89-7BD5B13FE1D8}" dt="2021-12-04T20:19:05.331" v="137" actId="26606"/>
          <ac:spMkLst>
            <pc:docMk/>
            <pc:sldMk cId="489130523" sldId="268"/>
            <ac:spMk id="17" creationId="{E5821A2D-F010-4C2B-8819-23281D9C770F}"/>
          </ac:spMkLst>
        </pc:spChg>
        <pc:spChg chg="add del">
          <ac:chgData name="guillaume chachuat" userId="92dc919642ea3c4f" providerId="LiveId" clId="{685EAD21-7768-45BD-9B89-7BD5B13FE1D8}" dt="2021-12-04T20:19:59.654" v="139" actId="26606"/>
          <ac:spMkLst>
            <pc:docMk/>
            <pc:sldMk cId="489130523" sldId="268"/>
            <ac:spMk id="21" creationId="{504B0465-3B07-49BF-BEA7-D81476246293}"/>
          </ac:spMkLst>
        </pc:spChg>
        <pc:spChg chg="add del">
          <ac:chgData name="guillaume chachuat" userId="92dc919642ea3c4f" providerId="LiveId" clId="{685EAD21-7768-45BD-9B89-7BD5B13FE1D8}" dt="2021-12-04T20:19:59.654" v="139" actId="26606"/>
          <ac:spMkLst>
            <pc:docMk/>
            <pc:sldMk cId="489130523" sldId="268"/>
            <ac:spMk id="23" creationId="{49B7FFA5-14CB-4A4F-9BCC-CA3AA5D9D276}"/>
          </ac:spMkLst>
        </pc:spChg>
        <pc:spChg chg="add del">
          <ac:chgData name="guillaume chachuat" userId="92dc919642ea3c4f" providerId="LiveId" clId="{685EAD21-7768-45BD-9B89-7BD5B13FE1D8}" dt="2021-12-04T20:19:59.654" v="139" actId="26606"/>
          <ac:spMkLst>
            <pc:docMk/>
            <pc:sldMk cId="489130523" sldId="268"/>
            <ac:spMk id="25" creationId="{04E48745-7512-4EC2-9E20-9092D12150CA}"/>
          </ac:spMkLst>
        </pc:spChg>
        <pc:spChg chg="add del">
          <ac:chgData name="guillaume chachuat" userId="92dc919642ea3c4f" providerId="LiveId" clId="{685EAD21-7768-45BD-9B89-7BD5B13FE1D8}" dt="2021-12-04T20:19:59.654" v="139" actId="26606"/>
          <ac:spMkLst>
            <pc:docMk/>
            <pc:sldMk cId="489130523" sldId="268"/>
            <ac:spMk id="28" creationId="{E009DD9B-5EE2-4C0D-8B2B-351C8C102205}"/>
          </ac:spMkLst>
        </pc:spChg>
        <pc:spChg chg="add del">
          <ac:chgData name="guillaume chachuat" userId="92dc919642ea3c4f" providerId="LiveId" clId="{685EAD21-7768-45BD-9B89-7BD5B13FE1D8}" dt="2021-12-04T20:19:59.654" v="139" actId="26606"/>
          <ac:spMkLst>
            <pc:docMk/>
            <pc:sldMk cId="489130523" sldId="268"/>
            <ac:spMk id="29" creationId="{E720DB99-7745-4E75-9D96-AAB6D55C531E}"/>
          </ac:spMkLst>
        </pc:spChg>
        <pc:spChg chg="add del">
          <ac:chgData name="guillaume chachuat" userId="92dc919642ea3c4f" providerId="LiveId" clId="{685EAD21-7768-45BD-9B89-7BD5B13FE1D8}" dt="2021-12-04T20:19:59.654" v="139" actId="26606"/>
          <ac:spMkLst>
            <pc:docMk/>
            <pc:sldMk cId="489130523" sldId="268"/>
            <ac:spMk id="30" creationId="{D68803C4-E159-4360-B7BB-74205C8F782D}"/>
          </ac:spMkLst>
        </pc:spChg>
        <pc:spChg chg="add del">
          <ac:chgData name="guillaume chachuat" userId="92dc919642ea3c4f" providerId="LiveId" clId="{685EAD21-7768-45BD-9B89-7BD5B13FE1D8}" dt="2021-12-04T20:27:38.087" v="221" actId="26606"/>
          <ac:spMkLst>
            <pc:docMk/>
            <pc:sldMk cId="489130523" sldId="268"/>
            <ac:spMk id="39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4T20:27:38.087" v="221" actId="26606"/>
          <ac:spMkLst>
            <pc:docMk/>
            <pc:sldMk cId="489130523" sldId="268"/>
            <ac:spMk id="41" creationId="{AD9B3EAD-A2B3-42C4-927C-3455E3E69EE6}"/>
          </ac:spMkLst>
        </pc:spChg>
        <pc:spChg chg="add del">
          <ac:chgData name="guillaume chachuat" userId="92dc919642ea3c4f" providerId="LiveId" clId="{685EAD21-7768-45BD-9B89-7BD5B13FE1D8}" dt="2021-12-04T20:27:38.087" v="221" actId="26606"/>
          <ac:spMkLst>
            <pc:docMk/>
            <pc:sldMk cId="489130523" sldId="268"/>
            <ac:spMk id="43" creationId="{89F78725-8B4F-43D3-B767-EB7DB0C0201E}"/>
          </ac:spMkLst>
        </pc:spChg>
        <pc:spChg chg="add del">
          <ac:chgData name="guillaume chachuat" userId="92dc919642ea3c4f" providerId="LiveId" clId="{685EAD21-7768-45BD-9B89-7BD5B13FE1D8}" dt="2021-12-04T20:26:56.376" v="213" actId="26606"/>
          <ac:spMkLst>
            <pc:docMk/>
            <pc:sldMk cId="489130523" sldId="268"/>
            <ac:spMk id="49" creationId="{7049A7D3-684C-4C59-A4B6-7B308A6AD34D}"/>
          </ac:spMkLst>
        </pc:spChg>
        <pc:spChg chg="add del">
          <ac:chgData name="guillaume chachuat" userId="92dc919642ea3c4f" providerId="LiveId" clId="{685EAD21-7768-45BD-9B89-7BD5B13FE1D8}" dt="2021-12-04T20:26:56.376" v="213" actId="26606"/>
          <ac:spMkLst>
            <pc:docMk/>
            <pc:sldMk cId="489130523" sldId="268"/>
            <ac:spMk id="50" creationId="{14AE7447-E8F8-4A0F-9E3D-94842BFF886E}"/>
          </ac:spMkLst>
        </pc:spChg>
        <pc:spChg chg="add del">
          <ac:chgData name="guillaume chachuat" userId="92dc919642ea3c4f" providerId="LiveId" clId="{685EAD21-7768-45BD-9B89-7BD5B13FE1D8}" dt="2021-12-04T20:26:56.376" v="213" actId="26606"/>
          <ac:spMkLst>
            <pc:docMk/>
            <pc:sldMk cId="489130523" sldId="268"/>
            <ac:spMk id="54" creationId="{D7B1087B-C592-40E7-B532-60B453A2FE6A}"/>
          </ac:spMkLst>
        </pc:spChg>
        <pc:spChg chg="add del">
          <ac:chgData name="guillaume chachuat" userId="92dc919642ea3c4f" providerId="LiveId" clId="{685EAD21-7768-45BD-9B89-7BD5B13FE1D8}" dt="2021-12-04T20:26:56.376" v="213" actId="26606"/>
          <ac:spMkLst>
            <pc:docMk/>
            <pc:sldMk cId="489130523" sldId="268"/>
            <ac:spMk id="55" creationId="{F4664CB4-B2D2-4732-AB2C-939321E99D80}"/>
          </ac:spMkLst>
        </pc:spChg>
        <pc:spChg chg="add del">
          <ac:chgData name="guillaume chachuat" userId="92dc919642ea3c4f" providerId="LiveId" clId="{685EAD21-7768-45BD-9B89-7BD5B13FE1D8}" dt="2021-12-04T20:25:57.010" v="200" actId="26606"/>
          <ac:spMkLst>
            <pc:docMk/>
            <pc:sldMk cId="489130523" sldId="268"/>
            <ac:spMk id="56" creationId="{E009DD9B-5EE2-4C0D-8B2B-351C8C102205}"/>
          </ac:spMkLst>
        </pc:spChg>
        <pc:spChg chg="add del">
          <ac:chgData name="guillaume chachuat" userId="92dc919642ea3c4f" providerId="LiveId" clId="{685EAD21-7768-45BD-9B89-7BD5B13FE1D8}" dt="2021-12-04T20:26:56.376" v="213" actId="26606"/>
          <ac:spMkLst>
            <pc:docMk/>
            <pc:sldMk cId="489130523" sldId="268"/>
            <ac:spMk id="57" creationId="{D03168EC-D910-4109-8158-A433124BB014}"/>
          </ac:spMkLst>
        </pc:spChg>
        <pc:spChg chg="add del">
          <ac:chgData name="guillaume chachuat" userId="92dc919642ea3c4f" providerId="LiveId" clId="{685EAD21-7768-45BD-9B89-7BD5B13FE1D8}" dt="2021-12-04T20:25:57.010" v="200" actId="26606"/>
          <ac:spMkLst>
            <pc:docMk/>
            <pc:sldMk cId="489130523" sldId="268"/>
            <ac:spMk id="58" creationId="{E720DB99-7745-4E75-9D96-AAB6D55C531E}"/>
          </ac:spMkLst>
        </pc:spChg>
        <pc:spChg chg="add del">
          <ac:chgData name="guillaume chachuat" userId="92dc919642ea3c4f" providerId="LiveId" clId="{685EAD21-7768-45BD-9B89-7BD5B13FE1D8}" dt="2021-12-04T20:25:57.010" v="200" actId="26606"/>
          <ac:spMkLst>
            <pc:docMk/>
            <pc:sldMk cId="489130523" sldId="268"/>
            <ac:spMk id="60" creationId="{D68803C4-E159-4360-B7BB-74205C8F782D}"/>
          </ac:spMkLst>
        </pc:spChg>
        <pc:spChg chg="add del">
          <ac:chgData name="guillaume chachuat" userId="92dc919642ea3c4f" providerId="LiveId" clId="{685EAD21-7768-45BD-9B89-7BD5B13FE1D8}" dt="2021-12-04T20:26:56.376" v="213" actId="26606"/>
          <ac:spMkLst>
            <pc:docMk/>
            <pc:sldMk cId="489130523" sldId="268"/>
            <ac:spMk id="61" creationId="{52EB50A5-ED88-4DB9-A0A0-1370FEEE64D0}"/>
          </ac:spMkLst>
        </pc:spChg>
        <pc:spChg chg="add del">
          <ac:chgData name="guillaume chachuat" userId="92dc919642ea3c4f" providerId="LiveId" clId="{685EAD21-7768-45BD-9B89-7BD5B13FE1D8}" dt="2021-12-04T20:25:57.010" v="200" actId="26606"/>
          <ac:spMkLst>
            <pc:docMk/>
            <pc:sldMk cId="489130523" sldId="268"/>
            <ac:spMk id="62" creationId="{504B0465-3B07-49BF-BEA7-D81476246293}"/>
          </ac:spMkLst>
        </pc:spChg>
        <pc:spChg chg="add del">
          <ac:chgData name="guillaume chachuat" userId="92dc919642ea3c4f" providerId="LiveId" clId="{685EAD21-7768-45BD-9B89-7BD5B13FE1D8}" dt="2021-12-04T20:26:56.376" v="213" actId="26606"/>
          <ac:spMkLst>
            <pc:docMk/>
            <pc:sldMk cId="489130523" sldId="268"/>
            <ac:spMk id="63" creationId="{0AA47C27-8894-42A7-8D01-C902DA9B703A}"/>
          </ac:spMkLst>
        </pc:spChg>
        <pc:spChg chg="add del">
          <ac:chgData name="guillaume chachuat" userId="92dc919642ea3c4f" providerId="LiveId" clId="{685EAD21-7768-45BD-9B89-7BD5B13FE1D8}" dt="2021-12-04T20:25:57.010" v="200" actId="26606"/>
          <ac:spMkLst>
            <pc:docMk/>
            <pc:sldMk cId="489130523" sldId="268"/>
            <ac:spMk id="64" creationId="{49B7FFA5-14CB-4A4F-9BCC-CA3AA5D9D276}"/>
          </ac:spMkLst>
        </pc:spChg>
        <pc:spChg chg="add del">
          <ac:chgData name="guillaume chachuat" userId="92dc919642ea3c4f" providerId="LiveId" clId="{685EAD21-7768-45BD-9B89-7BD5B13FE1D8}" dt="2021-12-04T20:25:57.010" v="200" actId="26606"/>
          <ac:spMkLst>
            <pc:docMk/>
            <pc:sldMk cId="489130523" sldId="268"/>
            <ac:spMk id="66" creationId="{04E48745-7512-4EC2-9E20-9092D12150CA}"/>
          </ac:spMkLst>
        </pc:spChg>
        <pc:spChg chg="add del">
          <ac:chgData name="guillaume chachuat" userId="92dc919642ea3c4f" providerId="LiveId" clId="{685EAD21-7768-45BD-9B89-7BD5B13FE1D8}" dt="2021-12-04T20:26:08.966" v="202" actId="26606"/>
          <ac:spMkLst>
            <pc:docMk/>
            <pc:sldMk cId="489130523" sldId="268"/>
            <ac:spMk id="69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4T20:26:08.966" v="202" actId="26606"/>
          <ac:spMkLst>
            <pc:docMk/>
            <pc:sldMk cId="489130523" sldId="268"/>
            <ac:spMk id="70" creationId="{AD9B3EAD-A2B3-42C4-927C-3455E3E69EE6}"/>
          </ac:spMkLst>
        </pc:spChg>
        <pc:spChg chg="add del">
          <ac:chgData name="guillaume chachuat" userId="92dc919642ea3c4f" providerId="LiveId" clId="{685EAD21-7768-45BD-9B89-7BD5B13FE1D8}" dt="2021-12-04T20:26:08.966" v="202" actId="26606"/>
          <ac:spMkLst>
            <pc:docMk/>
            <pc:sldMk cId="489130523" sldId="268"/>
            <ac:spMk id="71" creationId="{89F78725-8B4F-43D3-B767-EB7DB0C0201E}"/>
          </ac:spMkLst>
        </pc:spChg>
        <pc:spChg chg="add del">
          <ac:chgData name="guillaume chachuat" userId="92dc919642ea3c4f" providerId="LiveId" clId="{685EAD21-7768-45BD-9B89-7BD5B13FE1D8}" dt="2021-12-04T20:27:05.637" v="216" actId="26606"/>
          <ac:spMkLst>
            <pc:docMk/>
            <pc:sldMk cId="489130523" sldId="268"/>
            <ac:spMk id="75" creationId="{2550AE69-AC86-4188-83E5-A856C4F1DCFF}"/>
          </ac:spMkLst>
        </pc:spChg>
        <pc:spChg chg="add del">
          <ac:chgData name="guillaume chachuat" userId="92dc919642ea3c4f" providerId="LiveId" clId="{685EAD21-7768-45BD-9B89-7BD5B13FE1D8}" dt="2021-12-04T20:27:05.637" v="216" actId="26606"/>
          <ac:spMkLst>
            <pc:docMk/>
            <pc:sldMk cId="489130523" sldId="268"/>
            <ac:spMk id="76" creationId="{EC4CA156-2C9D-4F0C-B229-88D8B5E17BCF}"/>
          </ac:spMkLst>
        </pc:spChg>
        <pc:spChg chg="add del">
          <ac:chgData name="guillaume chachuat" userId="92dc919642ea3c4f" providerId="LiveId" clId="{685EAD21-7768-45BD-9B89-7BD5B13FE1D8}" dt="2021-12-04T20:27:05.637" v="216" actId="26606"/>
          <ac:spMkLst>
            <pc:docMk/>
            <pc:sldMk cId="489130523" sldId="268"/>
            <ac:spMk id="77" creationId="{D7361ED3-EBE5-4EFC-8DA3-D0CE4BF2F4B1}"/>
          </ac:spMkLst>
        </pc:spChg>
        <pc:spChg chg="add del">
          <ac:chgData name="guillaume chachuat" userId="92dc919642ea3c4f" providerId="LiveId" clId="{685EAD21-7768-45BD-9B89-7BD5B13FE1D8}" dt="2021-12-04T20:27:05.637" v="216" actId="26606"/>
          <ac:spMkLst>
            <pc:docMk/>
            <pc:sldMk cId="489130523" sldId="268"/>
            <ac:spMk id="81" creationId="{F95F3FB7-0799-4996-B56D-BF47FE126454}"/>
          </ac:spMkLst>
        </pc:spChg>
        <pc:spChg chg="add del">
          <ac:chgData name="guillaume chachuat" userId="92dc919642ea3c4f" providerId="LiveId" clId="{685EAD21-7768-45BD-9B89-7BD5B13FE1D8}" dt="2021-12-04T20:27:05.637" v="216" actId="26606"/>
          <ac:spMkLst>
            <pc:docMk/>
            <pc:sldMk cId="489130523" sldId="268"/>
            <ac:spMk id="82" creationId="{C60AA106-479D-46C1-B4BF-F54D88ADFBF6}"/>
          </ac:spMkLst>
        </pc:spChg>
        <pc:spChg chg="add del">
          <ac:chgData name="guillaume chachuat" userId="92dc919642ea3c4f" providerId="LiveId" clId="{685EAD21-7768-45BD-9B89-7BD5B13FE1D8}" dt="2021-12-04T20:27:05.637" v="216" actId="26606"/>
          <ac:spMkLst>
            <pc:docMk/>
            <pc:sldMk cId="489130523" sldId="268"/>
            <ac:spMk id="83" creationId="{95BC8287-A617-4B12-870D-ABECE6CD8CE6}"/>
          </ac:spMkLst>
        </pc:spChg>
        <pc:spChg chg="add del">
          <ac:chgData name="guillaume chachuat" userId="92dc919642ea3c4f" providerId="LiveId" clId="{685EAD21-7768-45BD-9B89-7BD5B13FE1D8}" dt="2021-12-04T20:27:05.637" v="216" actId="26606"/>
          <ac:spMkLst>
            <pc:docMk/>
            <pc:sldMk cId="489130523" sldId="268"/>
            <ac:spMk id="84" creationId="{88FE4DFC-AB96-44B6-9BAC-0E630259010E}"/>
          </ac:spMkLst>
        </pc:spChg>
        <pc:spChg chg="add del">
          <ac:chgData name="guillaume chachuat" userId="92dc919642ea3c4f" providerId="LiveId" clId="{685EAD21-7768-45BD-9B89-7BD5B13FE1D8}" dt="2021-12-04T20:27:16.479" v="218" actId="26606"/>
          <ac:spMkLst>
            <pc:docMk/>
            <pc:sldMk cId="489130523" sldId="268"/>
            <ac:spMk id="89" creationId="{7049A7D3-684C-4C59-A4B6-7B308A6AD34D}"/>
          </ac:spMkLst>
        </pc:spChg>
        <pc:spChg chg="add del">
          <ac:chgData name="guillaume chachuat" userId="92dc919642ea3c4f" providerId="LiveId" clId="{685EAD21-7768-45BD-9B89-7BD5B13FE1D8}" dt="2021-12-04T20:27:16.479" v="218" actId="26606"/>
          <ac:spMkLst>
            <pc:docMk/>
            <pc:sldMk cId="489130523" sldId="268"/>
            <ac:spMk id="90" creationId="{D7B1087B-C592-40E7-B532-60B453A2FE6A}"/>
          </ac:spMkLst>
        </pc:spChg>
        <pc:spChg chg="add del">
          <ac:chgData name="guillaume chachuat" userId="92dc919642ea3c4f" providerId="LiveId" clId="{685EAD21-7768-45BD-9B89-7BD5B13FE1D8}" dt="2021-12-04T20:27:16.479" v="218" actId="26606"/>
          <ac:spMkLst>
            <pc:docMk/>
            <pc:sldMk cId="489130523" sldId="268"/>
            <ac:spMk id="91" creationId="{14AE7447-E8F8-4A0F-9E3D-94842BFF886E}"/>
          </ac:spMkLst>
        </pc:spChg>
        <pc:spChg chg="add del">
          <ac:chgData name="guillaume chachuat" userId="92dc919642ea3c4f" providerId="LiveId" clId="{685EAD21-7768-45BD-9B89-7BD5B13FE1D8}" dt="2021-12-04T20:27:16.479" v="218" actId="26606"/>
          <ac:spMkLst>
            <pc:docMk/>
            <pc:sldMk cId="489130523" sldId="268"/>
            <ac:spMk id="94" creationId="{E8035907-EB9C-4E11-8A9B-D25B0AD8D749}"/>
          </ac:spMkLst>
        </pc:spChg>
        <pc:spChg chg="add del">
          <ac:chgData name="guillaume chachuat" userId="92dc919642ea3c4f" providerId="LiveId" clId="{685EAD21-7768-45BD-9B89-7BD5B13FE1D8}" dt="2021-12-04T20:27:16.479" v="218" actId="26606"/>
          <ac:spMkLst>
            <pc:docMk/>
            <pc:sldMk cId="489130523" sldId="268"/>
            <ac:spMk id="95" creationId="{1F4852F6-7518-4984-BD06-9DCC65609260}"/>
          </ac:spMkLst>
        </pc:spChg>
        <pc:spChg chg="add del">
          <ac:chgData name="guillaume chachuat" userId="92dc919642ea3c4f" providerId="LiveId" clId="{685EAD21-7768-45BD-9B89-7BD5B13FE1D8}" dt="2021-12-04T20:27:16.479" v="218" actId="26606"/>
          <ac:spMkLst>
            <pc:docMk/>
            <pc:sldMk cId="489130523" sldId="268"/>
            <ac:spMk id="96" creationId="{D9C69FA7-0958-4ED9-A0DF-E87A0C137BF5}"/>
          </ac:spMkLst>
        </pc:spChg>
        <pc:spChg chg="add del">
          <ac:chgData name="guillaume chachuat" userId="92dc919642ea3c4f" providerId="LiveId" clId="{685EAD21-7768-45BD-9B89-7BD5B13FE1D8}" dt="2021-12-04T20:27:37.932" v="220" actId="26606"/>
          <ac:spMkLst>
            <pc:docMk/>
            <pc:sldMk cId="489130523" sldId="268"/>
            <ac:spMk id="98" creationId="{7049A7D3-684C-4C59-A4B6-7B308A6AD34D}"/>
          </ac:spMkLst>
        </pc:spChg>
        <pc:spChg chg="add del">
          <ac:chgData name="guillaume chachuat" userId="92dc919642ea3c4f" providerId="LiveId" clId="{685EAD21-7768-45BD-9B89-7BD5B13FE1D8}" dt="2021-12-04T20:27:37.932" v="220" actId="26606"/>
          <ac:spMkLst>
            <pc:docMk/>
            <pc:sldMk cId="489130523" sldId="268"/>
            <ac:spMk id="99" creationId="{D7B1087B-C592-40E7-B532-60B453A2FE6A}"/>
          </ac:spMkLst>
        </pc:spChg>
        <pc:spChg chg="add del">
          <ac:chgData name="guillaume chachuat" userId="92dc919642ea3c4f" providerId="LiveId" clId="{685EAD21-7768-45BD-9B89-7BD5B13FE1D8}" dt="2021-12-04T20:27:37.932" v="220" actId="26606"/>
          <ac:spMkLst>
            <pc:docMk/>
            <pc:sldMk cId="489130523" sldId="268"/>
            <ac:spMk id="100" creationId="{14AE7447-E8F8-4A0F-9E3D-94842BFF886E}"/>
          </ac:spMkLst>
        </pc:spChg>
        <pc:spChg chg="add del">
          <ac:chgData name="guillaume chachuat" userId="92dc919642ea3c4f" providerId="LiveId" clId="{685EAD21-7768-45BD-9B89-7BD5B13FE1D8}" dt="2021-12-04T20:27:37.932" v="220" actId="26606"/>
          <ac:spMkLst>
            <pc:docMk/>
            <pc:sldMk cId="489130523" sldId="268"/>
            <ac:spMk id="104" creationId="{A2C89EF2-582B-47D7-90AC-9AE630755FB3}"/>
          </ac:spMkLst>
        </pc:spChg>
        <pc:spChg chg="add del">
          <ac:chgData name="guillaume chachuat" userId="92dc919642ea3c4f" providerId="LiveId" clId="{685EAD21-7768-45BD-9B89-7BD5B13FE1D8}" dt="2021-12-04T20:27:37.932" v="220" actId="26606"/>
          <ac:spMkLst>
            <pc:docMk/>
            <pc:sldMk cId="489130523" sldId="268"/>
            <ac:spMk id="105" creationId="{0D4A3D59-DBEE-4E5B-A001-010BF0907B3F}"/>
          </ac:spMkLst>
        </pc:spChg>
        <pc:spChg chg="add del">
          <ac:chgData name="guillaume chachuat" userId="92dc919642ea3c4f" providerId="LiveId" clId="{685EAD21-7768-45BD-9B89-7BD5B13FE1D8}" dt="2021-12-04T20:27:37.932" v="220" actId="26606"/>
          <ac:spMkLst>
            <pc:docMk/>
            <pc:sldMk cId="489130523" sldId="268"/>
            <ac:spMk id="106" creationId="{0DDE2981-2FBF-45CD-A9B8-67B8AF591BD9}"/>
          </ac:spMkLst>
        </pc:spChg>
        <pc:spChg chg="add del">
          <ac:chgData name="guillaume chachuat" userId="92dc919642ea3c4f" providerId="LiveId" clId="{685EAD21-7768-45BD-9B89-7BD5B13FE1D8}" dt="2021-12-04T20:27:37.932" v="220" actId="26606"/>
          <ac:spMkLst>
            <pc:docMk/>
            <pc:sldMk cId="489130523" sldId="268"/>
            <ac:spMk id="107" creationId="{8E093744-993B-4EA4-A92B-E16F2E790DCA}"/>
          </ac:spMkLst>
        </pc:spChg>
        <pc:spChg chg="add">
          <ac:chgData name="guillaume chachuat" userId="92dc919642ea3c4f" providerId="LiveId" clId="{685EAD21-7768-45BD-9B89-7BD5B13FE1D8}" dt="2021-12-04T20:27:38.087" v="221" actId="26606"/>
          <ac:spMkLst>
            <pc:docMk/>
            <pc:sldMk cId="489130523" sldId="268"/>
            <ac:spMk id="112" creationId="{7049A7D3-684C-4C59-A4B6-7B308A6AD34D}"/>
          </ac:spMkLst>
        </pc:spChg>
        <pc:spChg chg="add">
          <ac:chgData name="guillaume chachuat" userId="92dc919642ea3c4f" providerId="LiveId" clId="{685EAD21-7768-45BD-9B89-7BD5B13FE1D8}" dt="2021-12-04T20:27:38.087" v="221" actId="26606"/>
          <ac:spMkLst>
            <pc:docMk/>
            <pc:sldMk cId="489130523" sldId="268"/>
            <ac:spMk id="113" creationId="{D7B1087B-C592-40E7-B532-60B453A2FE6A}"/>
          </ac:spMkLst>
        </pc:spChg>
        <pc:spChg chg="add">
          <ac:chgData name="guillaume chachuat" userId="92dc919642ea3c4f" providerId="LiveId" clId="{685EAD21-7768-45BD-9B89-7BD5B13FE1D8}" dt="2021-12-04T20:27:38.087" v="221" actId="26606"/>
          <ac:spMkLst>
            <pc:docMk/>
            <pc:sldMk cId="489130523" sldId="268"/>
            <ac:spMk id="114" creationId="{14AE7447-E8F8-4A0F-9E3D-94842BFF886E}"/>
          </ac:spMkLst>
        </pc:spChg>
        <pc:spChg chg="add">
          <ac:chgData name="guillaume chachuat" userId="92dc919642ea3c4f" providerId="LiveId" clId="{685EAD21-7768-45BD-9B89-7BD5B13FE1D8}" dt="2021-12-04T20:27:38.087" v="221" actId="26606"/>
          <ac:spMkLst>
            <pc:docMk/>
            <pc:sldMk cId="489130523" sldId="268"/>
            <ac:spMk id="117" creationId="{F4664CB4-B2D2-4732-AB2C-939321E99D80}"/>
          </ac:spMkLst>
        </pc:spChg>
        <pc:spChg chg="add">
          <ac:chgData name="guillaume chachuat" userId="92dc919642ea3c4f" providerId="LiveId" clId="{685EAD21-7768-45BD-9B89-7BD5B13FE1D8}" dt="2021-12-04T20:27:38.087" v="221" actId="26606"/>
          <ac:spMkLst>
            <pc:docMk/>
            <pc:sldMk cId="489130523" sldId="268"/>
            <ac:spMk id="118" creationId="{D03168EC-D910-4109-8158-A433124BB014}"/>
          </ac:spMkLst>
        </pc:spChg>
        <pc:spChg chg="add">
          <ac:chgData name="guillaume chachuat" userId="92dc919642ea3c4f" providerId="LiveId" clId="{685EAD21-7768-45BD-9B89-7BD5B13FE1D8}" dt="2021-12-04T20:27:38.087" v="221" actId="26606"/>
          <ac:spMkLst>
            <pc:docMk/>
            <pc:sldMk cId="489130523" sldId="268"/>
            <ac:spMk id="119" creationId="{52EB50A5-ED88-4DB9-A0A0-1370FEEE64D0}"/>
          </ac:spMkLst>
        </pc:spChg>
        <pc:spChg chg="add">
          <ac:chgData name="guillaume chachuat" userId="92dc919642ea3c4f" providerId="LiveId" clId="{685EAD21-7768-45BD-9B89-7BD5B13FE1D8}" dt="2021-12-04T20:27:38.087" v="221" actId="26606"/>
          <ac:spMkLst>
            <pc:docMk/>
            <pc:sldMk cId="489130523" sldId="268"/>
            <ac:spMk id="120" creationId="{0AA47C27-8894-42A7-8D01-C902DA9B703A}"/>
          </ac:spMkLst>
        </pc:spChg>
        <pc:grpChg chg="add del">
          <ac:chgData name="guillaume chachuat" userId="92dc919642ea3c4f" providerId="LiveId" clId="{685EAD21-7768-45BD-9B89-7BD5B13FE1D8}" dt="2021-12-04T20:19:05.331" v="137" actId="26606"/>
          <ac:grpSpMkLst>
            <pc:docMk/>
            <pc:sldMk cId="489130523" sldId="268"/>
            <ac:grpSpMk id="11" creationId="{EC78E3E1-BBBA-4058-AAEB-714F04B0257C}"/>
          </ac:grpSpMkLst>
        </pc:grpChg>
        <pc:grpChg chg="add del">
          <ac:chgData name="guillaume chachuat" userId="92dc919642ea3c4f" providerId="LiveId" clId="{685EAD21-7768-45BD-9B89-7BD5B13FE1D8}" dt="2021-12-04T20:19:05.331" v="137" actId="26606"/>
          <ac:grpSpMkLst>
            <pc:docMk/>
            <pc:sldMk cId="489130523" sldId="268"/>
            <ac:grpSpMk id="19" creationId="{D68B9961-F007-40D1-AF51-61B6DE5106CE}"/>
          </ac:grpSpMkLst>
        </pc:grpChg>
        <pc:grpChg chg="add del">
          <ac:chgData name="guillaume chachuat" userId="92dc919642ea3c4f" providerId="LiveId" clId="{685EAD21-7768-45BD-9B89-7BD5B13FE1D8}" dt="2021-12-04T20:19:59.654" v="139" actId="26606"/>
          <ac:grpSpMkLst>
            <pc:docMk/>
            <pc:sldMk cId="489130523" sldId="268"/>
            <ac:grpSpMk id="24" creationId="{16DBFAD4-B5FC-442B-A283-381B01B195F7}"/>
          </ac:grpSpMkLst>
        </pc:grpChg>
        <pc:grpChg chg="add del">
          <ac:chgData name="guillaume chachuat" userId="92dc919642ea3c4f" providerId="LiveId" clId="{685EAD21-7768-45BD-9B89-7BD5B13FE1D8}" dt="2021-12-04T20:27:38.087" v="221" actId="26606"/>
          <ac:grpSpMkLst>
            <pc:docMk/>
            <pc:sldMk cId="489130523" sldId="268"/>
            <ac:grpSpMk id="35" creationId="{16DBFAD4-B5FC-442B-A283-381B01B195F7}"/>
          </ac:grpSpMkLst>
        </pc:grpChg>
        <pc:grpChg chg="add del">
          <ac:chgData name="guillaume chachuat" userId="92dc919642ea3c4f" providerId="LiveId" clId="{685EAD21-7768-45BD-9B89-7BD5B13FE1D8}" dt="2021-12-04T20:27:38.087" v="221" actId="26606"/>
          <ac:grpSpMkLst>
            <pc:docMk/>
            <pc:sldMk cId="489130523" sldId="268"/>
            <ac:grpSpMk id="45" creationId="{C9B0630D-5E49-4BF7-8CF1-7DECD4B08B16}"/>
          </ac:grpSpMkLst>
        </pc:grpChg>
        <pc:grpChg chg="add del">
          <ac:chgData name="guillaume chachuat" userId="92dc919642ea3c4f" providerId="LiveId" clId="{685EAD21-7768-45BD-9B89-7BD5B13FE1D8}" dt="2021-12-04T20:26:56.376" v="213" actId="26606"/>
          <ac:grpSpMkLst>
            <pc:docMk/>
            <pc:sldMk cId="489130523" sldId="268"/>
            <ac:grpSpMk id="51" creationId="{85981F80-69EE-4E2B-82A8-47FDFD7720AC}"/>
          </ac:grpSpMkLst>
        </pc:grpChg>
        <pc:grpChg chg="add del">
          <ac:chgData name="guillaume chachuat" userId="92dc919642ea3c4f" providerId="LiveId" clId="{685EAD21-7768-45BD-9B89-7BD5B13FE1D8}" dt="2021-12-04T20:25:57.010" v="200" actId="26606"/>
          <ac:grpSpMkLst>
            <pc:docMk/>
            <pc:sldMk cId="489130523" sldId="268"/>
            <ac:grpSpMk id="52" creationId="{16DBFAD4-B5FC-442B-A283-381B01B195F7}"/>
          </ac:grpSpMkLst>
        </pc:grpChg>
        <pc:grpChg chg="add del">
          <ac:chgData name="guillaume chachuat" userId="92dc919642ea3c4f" providerId="LiveId" clId="{685EAD21-7768-45BD-9B89-7BD5B13FE1D8}" dt="2021-12-04T20:26:56.376" v="213" actId="26606"/>
          <ac:grpSpMkLst>
            <pc:docMk/>
            <pc:sldMk cId="489130523" sldId="268"/>
            <ac:grpSpMk id="65" creationId="{8B4BD81D-EAC7-4C48-A5FD-A1156EC849E9}"/>
          </ac:grpSpMkLst>
        </pc:grpChg>
        <pc:grpChg chg="add del">
          <ac:chgData name="guillaume chachuat" userId="92dc919642ea3c4f" providerId="LiveId" clId="{685EAD21-7768-45BD-9B89-7BD5B13FE1D8}" dt="2021-12-04T20:26:08.966" v="202" actId="26606"/>
          <ac:grpSpMkLst>
            <pc:docMk/>
            <pc:sldMk cId="489130523" sldId="268"/>
            <ac:grpSpMk id="68" creationId="{16DBFAD4-B5FC-442B-A283-381B01B195F7}"/>
          </ac:grpSpMkLst>
        </pc:grpChg>
        <pc:grpChg chg="add del">
          <ac:chgData name="guillaume chachuat" userId="92dc919642ea3c4f" providerId="LiveId" clId="{685EAD21-7768-45BD-9B89-7BD5B13FE1D8}" dt="2021-12-04T20:26:08.966" v="202" actId="26606"/>
          <ac:grpSpMkLst>
            <pc:docMk/>
            <pc:sldMk cId="489130523" sldId="268"/>
            <ac:grpSpMk id="72" creationId="{C9B0630D-5E49-4BF7-8CF1-7DECD4B08B16}"/>
          </ac:grpSpMkLst>
        </pc:grpChg>
        <pc:grpChg chg="add del">
          <ac:chgData name="guillaume chachuat" userId="92dc919642ea3c4f" providerId="LiveId" clId="{685EAD21-7768-45BD-9B89-7BD5B13FE1D8}" dt="2021-12-04T20:27:05.637" v="216" actId="26606"/>
          <ac:grpSpMkLst>
            <pc:docMk/>
            <pc:sldMk cId="489130523" sldId="268"/>
            <ac:grpSpMk id="78" creationId="{85105087-7F16-4C94-837C-C45445116665}"/>
          </ac:grpSpMkLst>
        </pc:grpChg>
        <pc:grpChg chg="add del">
          <ac:chgData name="guillaume chachuat" userId="92dc919642ea3c4f" providerId="LiveId" clId="{685EAD21-7768-45BD-9B89-7BD5B13FE1D8}" dt="2021-12-04T20:27:05.637" v="216" actId="26606"/>
          <ac:grpSpMkLst>
            <pc:docMk/>
            <pc:sldMk cId="489130523" sldId="268"/>
            <ac:grpSpMk id="85" creationId="{198BBCB1-A2A5-478A-AE49-8FB1AEF523A8}"/>
          </ac:grpSpMkLst>
        </pc:grpChg>
        <pc:grpChg chg="add del">
          <ac:chgData name="guillaume chachuat" userId="92dc919642ea3c4f" providerId="LiveId" clId="{685EAD21-7768-45BD-9B89-7BD5B13FE1D8}" dt="2021-12-04T20:27:16.479" v="218" actId="26606"/>
          <ac:grpSpMkLst>
            <pc:docMk/>
            <pc:sldMk cId="489130523" sldId="268"/>
            <ac:grpSpMk id="92" creationId="{85981F80-69EE-4E2B-82A8-47FDFD7720AC}"/>
          </ac:grpSpMkLst>
        </pc:grpChg>
        <pc:grpChg chg="add del">
          <ac:chgData name="guillaume chachuat" userId="92dc919642ea3c4f" providerId="LiveId" clId="{685EAD21-7768-45BD-9B89-7BD5B13FE1D8}" dt="2021-12-04T20:27:37.932" v="220" actId="26606"/>
          <ac:grpSpMkLst>
            <pc:docMk/>
            <pc:sldMk cId="489130523" sldId="268"/>
            <ac:grpSpMk id="101" creationId="{85981F80-69EE-4E2B-82A8-47FDFD7720AC}"/>
          </ac:grpSpMkLst>
        </pc:grpChg>
        <pc:grpChg chg="add del">
          <ac:chgData name="guillaume chachuat" userId="92dc919642ea3c4f" providerId="LiveId" clId="{685EAD21-7768-45BD-9B89-7BD5B13FE1D8}" dt="2021-12-04T20:27:37.932" v="220" actId="26606"/>
          <ac:grpSpMkLst>
            <pc:docMk/>
            <pc:sldMk cId="489130523" sldId="268"/>
            <ac:grpSpMk id="108" creationId="{4F53546A-9DFB-4F22-986A-E4813304D56A}"/>
          </ac:grpSpMkLst>
        </pc:grpChg>
        <pc:grpChg chg="add">
          <ac:chgData name="guillaume chachuat" userId="92dc919642ea3c4f" providerId="LiveId" clId="{685EAD21-7768-45BD-9B89-7BD5B13FE1D8}" dt="2021-12-04T20:27:38.087" v="221" actId="26606"/>
          <ac:grpSpMkLst>
            <pc:docMk/>
            <pc:sldMk cId="489130523" sldId="268"/>
            <ac:grpSpMk id="115" creationId="{85981F80-69EE-4E2B-82A8-47FDFD7720AC}"/>
          </ac:grpSpMkLst>
        </pc:grpChg>
        <pc:grpChg chg="add">
          <ac:chgData name="guillaume chachuat" userId="92dc919642ea3c4f" providerId="LiveId" clId="{685EAD21-7768-45BD-9B89-7BD5B13FE1D8}" dt="2021-12-04T20:27:38.087" v="221" actId="26606"/>
          <ac:grpSpMkLst>
            <pc:docMk/>
            <pc:sldMk cId="489130523" sldId="268"/>
            <ac:grpSpMk id="121" creationId="{8B4BD81D-EAC7-4C48-A5FD-A1156EC849E9}"/>
          </ac:grpSpMkLst>
        </pc:grpChg>
        <pc:picChg chg="add mod ord">
          <ac:chgData name="guillaume chachuat" userId="92dc919642ea3c4f" providerId="LiveId" clId="{685EAD21-7768-45BD-9B89-7BD5B13FE1D8}" dt="2021-12-04T20:27:38.087" v="221" actId="26606"/>
          <ac:picMkLst>
            <pc:docMk/>
            <pc:sldMk cId="489130523" sldId="268"/>
            <ac:picMk id="6" creationId="{C20AF35E-DAA2-434D-8C3B-5F5E801977B9}"/>
          </ac:picMkLst>
        </pc:picChg>
      </pc:sldChg>
      <pc:sldChg chg="addSp delSp modSp new mod setBg setClrOvrMap">
        <pc:chgData name="guillaume chachuat" userId="92dc919642ea3c4f" providerId="LiveId" clId="{685EAD21-7768-45BD-9B89-7BD5B13FE1D8}" dt="2021-12-04T20:33:23.291" v="304" actId="403"/>
        <pc:sldMkLst>
          <pc:docMk/>
          <pc:sldMk cId="189293357" sldId="269"/>
        </pc:sldMkLst>
        <pc:spChg chg="mod">
          <ac:chgData name="guillaume chachuat" userId="92dc919642ea3c4f" providerId="LiveId" clId="{685EAD21-7768-45BD-9B89-7BD5B13FE1D8}" dt="2021-12-04T20:32:07.554" v="263" actId="26606"/>
          <ac:spMkLst>
            <pc:docMk/>
            <pc:sldMk cId="189293357" sldId="269"/>
            <ac:spMk id="2" creationId="{A46F2015-CEA9-469E-9AA9-7C20C81F090A}"/>
          </ac:spMkLst>
        </pc:spChg>
        <pc:spChg chg="del">
          <ac:chgData name="guillaume chachuat" userId="92dc919642ea3c4f" providerId="LiveId" clId="{685EAD21-7768-45BD-9B89-7BD5B13FE1D8}" dt="2021-12-04T20:31:15.511" v="227"/>
          <ac:spMkLst>
            <pc:docMk/>
            <pc:sldMk cId="189293357" sldId="269"/>
            <ac:spMk id="3" creationId="{FBCC818A-34F6-4221-A367-CC82E83B2F2C}"/>
          </ac:spMkLst>
        </pc:spChg>
        <pc:spChg chg="mod">
          <ac:chgData name="guillaume chachuat" userId="92dc919642ea3c4f" providerId="LiveId" clId="{685EAD21-7768-45BD-9B89-7BD5B13FE1D8}" dt="2021-12-04T20:33:23.291" v="304" actId="403"/>
          <ac:spMkLst>
            <pc:docMk/>
            <pc:sldMk cId="189293357" sldId="269"/>
            <ac:spMk id="4" creationId="{65A3A88A-A6F2-4F02-A5CB-B73A396E29F9}"/>
          </ac:spMkLst>
        </pc:spChg>
        <pc:spChg chg="add del">
          <ac:chgData name="guillaume chachuat" userId="92dc919642ea3c4f" providerId="LiveId" clId="{685EAD21-7768-45BD-9B89-7BD5B13FE1D8}" dt="2021-12-04T20:31:48.560" v="258" actId="26606"/>
          <ac:spMkLst>
            <pc:docMk/>
            <pc:sldMk cId="189293357" sldId="269"/>
            <ac:spMk id="15" creationId="{2A0E4E09-FC02-4ADC-951A-3FFA90B6FE39}"/>
          </ac:spMkLst>
        </pc:spChg>
        <pc:spChg chg="add del">
          <ac:chgData name="guillaume chachuat" userId="92dc919642ea3c4f" providerId="LiveId" clId="{685EAD21-7768-45BD-9B89-7BD5B13FE1D8}" dt="2021-12-04T20:31:48.560" v="258" actId="26606"/>
          <ac:spMkLst>
            <pc:docMk/>
            <pc:sldMk cId="189293357" sldId="269"/>
            <ac:spMk id="17" creationId="{E5821A2D-F010-4C2B-8819-23281D9C770F}"/>
          </ac:spMkLst>
        </pc:spChg>
        <pc:spChg chg="add del">
          <ac:chgData name="guillaume chachuat" userId="92dc919642ea3c4f" providerId="LiveId" clId="{685EAD21-7768-45BD-9B89-7BD5B13FE1D8}" dt="2021-12-04T20:32:02.352" v="260" actId="26606"/>
          <ac:spMkLst>
            <pc:docMk/>
            <pc:sldMk cId="189293357" sldId="269"/>
            <ac:spMk id="26" creationId="{4DA90C30-B990-4CCA-B584-40F864DA3A82}"/>
          </ac:spMkLst>
        </pc:spChg>
        <pc:spChg chg="add del">
          <ac:chgData name="guillaume chachuat" userId="92dc919642ea3c4f" providerId="LiveId" clId="{685EAD21-7768-45BD-9B89-7BD5B13FE1D8}" dt="2021-12-04T20:32:07.459" v="262" actId="26606"/>
          <ac:spMkLst>
            <pc:docMk/>
            <pc:sldMk cId="189293357" sldId="269"/>
            <ac:spMk id="31" creationId="{F3AF35CD-DA30-4E34-B0F3-32C27766DA05}"/>
          </ac:spMkLst>
        </pc:spChg>
        <pc:spChg chg="add">
          <ac:chgData name="guillaume chachuat" userId="92dc919642ea3c4f" providerId="LiveId" clId="{685EAD21-7768-45BD-9B89-7BD5B13FE1D8}" dt="2021-12-04T20:32:07.554" v="263" actId="26606"/>
          <ac:spMkLst>
            <pc:docMk/>
            <pc:sldMk cId="189293357" sldId="269"/>
            <ac:spMk id="39" creationId="{2A0E4E09-FC02-4ADC-951A-3FFA90B6FE39}"/>
          </ac:spMkLst>
        </pc:spChg>
        <pc:spChg chg="add">
          <ac:chgData name="guillaume chachuat" userId="92dc919642ea3c4f" providerId="LiveId" clId="{685EAD21-7768-45BD-9B89-7BD5B13FE1D8}" dt="2021-12-04T20:32:07.554" v="263" actId="26606"/>
          <ac:spMkLst>
            <pc:docMk/>
            <pc:sldMk cId="189293357" sldId="269"/>
            <ac:spMk id="40" creationId="{E5821A2D-F010-4C2B-8819-23281D9C770F}"/>
          </ac:spMkLst>
        </pc:spChg>
        <pc:grpChg chg="add del">
          <ac:chgData name="guillaume chachuat" userId="92dc919642ea3c4f" providerId="LiveId" clId="{685EAD21-7768-45BD-9B89-7BD5B13FE1D8}" dt="2021-12-04T20:31:48.560" v="258" actId="26606"/>
          <ac:grpSpMkLst>
            <pc:docMk/>
            <pc:sldMk cId="189293357" sldId="269"/>
            <ac:grpSpMk id="11" creationId="{EC78E3E1-BBBA-4058-AAEB-714F04B0257C}"/>
          </ac:grpSpMkLst>
        </pc:grpChg>
        <pc:grpChg chg="add del">
          <ac:chgData name="guillaume chachuat" userId="92dc919642ea3c4f" providerId="LiveId" clId="{685EAD21-7768-45BD-9B89-7BD5B13FE1D8}" dt="2021-12-04T20:31:48.560" v="258" actId="26606"/>
          <ac:grpSpMkLst>
            <pc:docMk/>
            <pc:sldMk cId="189293357" sldId="269"/>
            <ac:grpSpMk id="19" creationId="{D68B9961-F007-40D1-AF51-61B6DE5106CE}"/>
          </ac:grpSpMkLst>
        </pc:grpChg>
        <pc:grpChg chg="add del">
          <ac:chgData name="guillaume chachuat" userId="92dc919642ea3c4f" providerId="LiveId" clId="{685EAD21-7768-45BD-9B89-7BD5B13FE1D8}" dt="2021-12-04T20:32:02.352" v="260" actId="26606"/>
          <ac:grpSpMkLst>
            <pc:docMk/>
            <pc:sldMk cId="189293357" sldId="269"/>
            <ac:grpSpMk id="23" creationId="{EC78E3E1-BBBA-4058-AAEB-714F04B0257C}"/>
          </ac:grpSpMkLst>
        </pc:grpChg>
        <pc:grpChg chg="add del">
          <ac:chgData name="guillaume chachuat" userId="92dc919642ea3c4f" providerId="LiveId" clId="{685EAD21-7768-45BD-9B89-7BD5B13FE1D8}" dt="2021-12-04T20:32:02.352" v="260" actId="26606"/>
          <ac:grpSpMkLst>
            <pc:docMk/>
            <pc:sldMk cId="189293357" sldId="269"/>
            <ac:grpSpMk id="27" creationId="{D060B936-2771-48DC-842C-14EE9318E3E2}"/>
          </ac:grpSpMkLst>
        </pc:grpChg>
        <pc:grpChg chg="add del">
          <ac:chgData name="guillaume chachuat" userId="92dc919642ea3c4f" providerId="LiveId" clId="{685EAD21-7768-45BD-9B89-7BD5B13FE1D8}" dt="2021-12-04T20:32:07.459" v="262" actId="26606"/>
          <ac:grpSpMkLst>
            <pc:docMk/>
            <pc:sldMk cId="189293357" sldId="269"/>
            <ac:grpSpMk id="30" creationId="{EC78E3E1-BBBA-4058-AAEB-714F04B0257C}"/>
          </ac:grpSpMkLst>
        </pc:grpChg>
        <pc:grpChg chg="add del">
          <ac:chgData name="guillaume chachuat" userId="92dc919642ea3c4f" providerId="LiveId" clId="{685EAD21-7768-45BD-9B89-7BD5B13FE1D8}" dt="2021-12-04T20:32:07.459" v="262" actId="26606"/>
          <ac:grpSpMkLst>
            <pc:docMk/>
            <pc:sldMk cId="189293357" sldId="269"/>
            <ac:grpSpMk id="32" creationId="{BCFC42DC-2C46-47C4-BC61-530557385DBD}"/>
          </ac:grpSpMkLst>
        </pc:grpChg>
        <pc:grpChg chg="add">
          <ac:chgData name="guillaume chachuat" userId="92dc919642ea3c4f" providerId="LiveId" clId="{685EAD21-7768-45BD-9B89-7BD5B13FE1D8}" dt="2021-12-04T20:32:07.554" v="263" actId="26606"/>
          <ac:grpSpMkLst>
            <pc:docMk/>
            <pc:sldMk cId="189293357" sldId="269"/>
            <ac:grpSpMk id="36" creationId="{EC78E3E1-BBBA-4058-AAEB-714F04B0257C}"/>
          </ac:grpSpMkLst>
        </pc:grpChg>
        <pc:grpChg chg="add">
          <ac:chgData name="guillaume chachuat" userId="92dc919642ea3c4f" providerId="LiveId" clId="{685EAD21-7768-45BD-9B89-7BD5B13FE1D8}" dt="2021-12-04T20:32:07.554" v="263" actId="26606"/>
          <ac:grpSpMkLst>
            <pc:docMk/>
            <pc:sldMk cId="189293357" sldId="269"/>
            <ac:grpSpMk id="41" creationId="{D68B9961-F007-40D1-AF51-61B6DE5106CE}"/>
          </ac:grpSpMkLst>
        </pc:grpChg>
        <pc:picChg chg="add mod ord">
          <ac:chgData name="guillaume chachuat" userId="92dc919642ea3c4f" providerId="LiveId" clId="{685EAD21-7768-45BD-9B89-7BD5B13FE1D8}" dt="2021-12-04T20:32:07.554" v="263" actId="26606"/>
          <ac:picMkLst>
            <pc:docMk/>
            <pc:sldMk cId="189293357" sldId="269"/>
            <ac:picMk id="6" creationId="{5EC5A51E-19E5-42B7-BD13-E7841521270A}"/>
          </ac:picMkLst>
        </pc:picChg>
      </pc:sldChg>
      <pc:sldChg chg="addSp delSp modSp new mod setBg">
        <pc:chgData name="guillaume chachuat" userId="92dc919642ea3c4f" providerId="LiveId" clId="{685EAD21-7768-45BD-9B89-7BD5B13FE1D8}" dt="2021-12-05T00:44:08.883" v="362" actId="20577"/>
        <pc:sldMkLst>
          <pc:docMk/>
          <pc:sldMk cId="662338278" sldId="270"/>
        </pc:sldMkLst>
        <pc:spChg chg="mod">
          <ac:chgData name="guillaume chachuat" userId="92dc919642ea3c4f" providerId="LiveId" clId="{685EAD21-7768-45BD-9B89-7BD5B13FE1D8}" dt="2021-12-05T00:43:36.640" v="361" actId="26606"/>
          <ac:spMkLst>
            <pc:docMk/>
            <pc:sldMk cId="662338278" sldId="270"/>
            <ac:spMk id="2" creationId="{1B512761-FE2C-458E-BD77-5A27CF38FAD7}"/>
          </ac:spMkLst>
        </pc:spChg>
        <pc:spChg chg="mod">
          <ac:chgData name="guillaume chachuat" userId="92dc919642ea3c4f" providerId="LiveId" clId="{685EAD21-7768-45BD-9B89-7BD5B13FE1D8}" dt="2021-12-05T00:44:08.883" v="362" actId="20577"/>
          <ac:spMkLst>
            <pc:docMk/>
            <pc:sldMk cId="662338278" sldId="270"/>
            <ac:spMk id="3" creationId="{24242F6B-6785-4474-A724-A45E29AA1B9F}"/>
          </ac:spMkLst>
        </pc:spChg>
        <pc:spChg chg="add del">
          <ac:chgData name="guillaume chachuat" userId="92dc919642ea3c4f" providerId="LiveId" clId="{685EAD21-7768-45BD-9B89-7BD5B13FE1D8}" dt="2021-12-05T00:43:36.591" v="360" actId="26606"/>
          <ac:spMkLst>
            <pc:docMk/>
            <pc:sldMk cId="662338278" sldId="270"/>
            <ac:spMk id="12" creationId="{2550AE69-AC86-4188-83E5-A856C4F1DCFF}"/>
          </ac:spMkLst>
        </pc:spChg>
        <pc:spChg chg="add del">
          <ac:chgData name="guillaume chachuat" userId="92dc919642ea3c4f" providerId="LiveId" clId="{685EAD21-7768-45BD-9B89-7BD5B13FE1D8}" dt="2021-12-05T00:43:36.591" v="360" actId="26606"/>
          <ac:spMkLst>
            <pc:docMk/>
            <pc:sldMk cId="662338278" sldId="270"/>
            <ac:spMk id="14" creationId="{EC4CA156-2C9D-4F0C-B229-88D8B5E17BCF}"/>
          </ac:spMkLst>
        </pc:spChg>
        <pc:spChg chg="add del">
          <ac:chgData name="guillaume chachuat" userId="92dc919642ea3c4f" providerId="LiveId" clId="{685EAD21-7768-45BD-9B89-7BD5B13FE1D8}" dt="2021-12-05T00:43:36.591" v="360" actId="26606"/>
          <ac:spMkLst>
            <pc:docMk/>
            <pc:sldMk cId="662338278" sldId="270"/>
            <ac:spMk id="16" creationId="{D7361ED3-EBE5-4EFC-8DA3-D0CE4BF2F4B1}"/>
          </ac:spMkLst>
        </pc:spChg>
        <pc:spChg chg="add del">
          <ac:chgData name="guillaume chachuat" userId="92dc919642ea3c4f" providerId="LiveId" clId="{685EAD21-7768-45BD-9B89-7BD5B13FE1D8}" dt="2021-12-05T00:43:36.591" v="360" actId="26606"/>
          <ac:spMkLst>
            <pc:docMk/>
            <pc:sldMk cId="662338278" sldId="270"/>
            <ac:spMk id="22" creationId="{19A1D830-E73C-47A9-A534-323CEEFF5B32}"/>
          </ac:spMkLst>
        </pc:spChg>
        <pc:spChg chg="add del">
          <ac:chgData name="guillaume chachuat" userId="92dc919642ea3c4f" providerId="LiveId" clId="{685EAD21-7768-45BD-9B89-7BD5B13FE1D8}" dt="2021-12-05T00:43:36.591" v="360" actId="26606"/>
          <ac:spMkLst>
            <pc:docMk/>
            <pc:sldMk cId="662338278" sldId="270"/>
            <ac:spMk id="24" creationId="{8F69FBEC-4C47-4288-962D-3FC20C79F3F5}"/>
          </ac:spMkLst>
        </pc:spChg>
        <pc:spChg chg="add">
          <ac:chgData name="guillaume chachuat" userId="92dc919642ea3c4f" providerId="LiveId" clId="{685EAD21-7768-45BD-9B89-7BD5B13FE1D8}" dt="2021-12-05T00:43:36.640" v="361" actId="26606"/>
          <ac:spMkLst>
            <pc:docMk/>
            <pc:sldMk cId="662338278" sldId="270"/>
            <ac:spMk id="30" creationId="{2550AE69-AC86-4188-83E5-A856C4F1DCFF}"/>
          </ac:spMkLst>
        </pc:spChg>
        <pc:spChg chg="add">
          <ac:chgData name="guillaume chachuat" userId="92dc919642ea3c4f" providerId="LiveId" clId="{685EAD21-7768-45BD-9B89-7BD5B13FE1D8}" dt="2021-12-05T00:43:36.640" v="361" actId="26606"/>
          <ac:spMkLst>
            <pc:docMk/>
            <pc:sldMk cId="662338278" sldId="270"/>
            <ac:spMk id="31" creationId="{EC4CA156-2C9D-4F0C-B229-88D8B5E17BCF}"/>
          </ac:spMkLst>
        </pc:spChg>
        <pc:spChg chg="add">
          <ac:chgData name="guillaume chachuat" userId="92dc919642ea3c4f" providerId="LiveId" clId="{685EAD21-7768-45BD-9B89-7BD5B13FE1D8}" dt="2021-12-05T00:43:36.640" v="361" actId="26606"/>
          <ac:spMkLst>
            <pc:docMk/>
            <pc:sldMk cId="662338278" sldId="270"/>
            <ac:spMk id="32" creationId="{D7361ED3-EBE5-4EFC-8DA3-D0CE4BF2F4B1}"/>
          </ac:spMkLst>
        </pc:spChg>
        <pc:spChg chg="add">
          <ac:chgData name="guillaume chachuat" userId="92dc919642ea3c4f" providerId="LiveId" clId="{685EAD21-7768-45BD-9B89-7BD5B13FE1D8}" dt="2021-12-05T00:43:36.640" v="361" actId="26606"/>
          <ac:spMkLst>
            <pc:docMk/>
            <pc:sldMk cId="662338278" sldId="270"/>
            <ac:spMk id="34" creationId="{5C28659E-412C-4600-B45E-BAE370BC24B9}"/>
          </ac:spMkLst>
        </pc:spChg>
        <pc:spChg chg="add">
          <ac:chgData name="guillaume chachuat" userId="92dc919642ea3c4f" providerId="LiveId" clId="{685EAD21-7768-45BD-9B89-7BD5B13FE1D8}" dt="2021-12-05T00:43:36.640" v="361" actId="26606"/>
          <ac:spMkLst>
            <pc:docMk/>
            <pc:sldMk cId="662338278" sldId="270"/>
            <ac:spMk id="35" creationId="{AE95896B-6905-4618-A7DF-DED8A61FBC83}"/>
          </ac:spMkLst>
        </pc:spChg>
        <pc:spChg chg="add">
          <ac:chgData name="guillaume chachuat" userId="92dc919642ea3c4f" providerId="LiveId" clId="{685EAD21-7768-45BD-9B89-7BD5B13FE1D8}" dt="2021-12-05T00:43:36.640" v="361" actId="26606"/>
          <ac:spMkLst>
            <pc:docMk/>
            <pc:sldMk cId="662338278" sldId="270"/>
            <ac:spMk id="36" creationId="{7748BD8C-4984-4138-94CA-2DC5F39DC379}"/>
          </ac:spMkLst>
        </pc:spChg>
        <pc:grpChg chg="add del">
          <ac:chgData name="guillaume chachuat" userId="92dc919642ea3c4f" providerId="LiveId" clId="{685EAD21-7768-45BD-9B89-7BD5B13FE1D8}" dt="2021-12-05T00:43:36.591" v="360" actId="26606"/>
          <ac:grpSpMkLst>
            <pc:docMk/>
            <pc:sldMk cId="662338278" sldId="270"/>
            <ac:grpSpMk id="18" creationId="{85105087-7F16-4C94-837C-C45445116665}"/>
          </ac:grpSpMkLst>
        </pc:grpChg>
        <pc:grpChg chg="add del">
          <ac:chgData name="guillaume chachuat" userId="92dc919642ea3c4f" providerId="LiveId" clId="{685EAD21-7768-45BD-9B89-7BD5B13FE1D8}" dt="2021-12-05T00:43:36.591" v="360" actId="26606"/>
          <ac:grpSpMkLst>
            <pc:docMk/>
            <pc:sldMk cId="662338278" sldId="270"/>
            <ac:grpSpMk id="26" creationId="{54F6FC82-E588-4DA0-8096-0C3BD54F17B5}"/>
          </ac:grpSpMkLst>
        </pc:grpChg>
        <pc:grpChg chg="add">
          <ac:chgData name="guillaume chachuat" userId="92dc919642ea3c4f" providerId="LiveId" clId="{685EAD21-7768-45BD-9B89-7BD5B13FE1D8}" dt="2021-12-05T00:43:36.640" v="361" actId="26606"/>
          <ac:grpSpMkLst>
            <pc:docMk/>
            <pc:sldMk cId="662338278" sldId="270"/>
            <ac:grpSpMk id="33" creationId="{85105087-7F16-4C94-837C-C45445116665}"/>
          </ac:grpSpMkLst>
        </pc:grpChg>
        <pc:picChg chg="add del mod">
          <ac:chgData name="guillaume chachuat" userId="92dc919642ea3c4f" providerId="LiveId" clId="{685EAD21-7768-45BD-9B89-7BD5B13FE1D8}" dt="2021-12-05T00:43:20.609" v="355"/>
          <ac:picMkLst>
            <pc:docMk/>
            <pc:sldMk cId="662338278" sldId="270"/>
            <ac:picMk id="5" creationId="{6B9019E4-9088-425B-8A4D-1F69657E1D9D}"/>
          </ac:picMkLst>
        </pc:picChg>
        <pc:picChg chg="add mod ord">
          <ac:chgData name="guillaume chachuat" userId="92dc919642ea3c4f" providerId="LiveId" clId="{685EAD21-7768-45BD-9B89-7BD5B13FE1D8}" dt="2021-12-05T00:43:36.640" v="361" actId="26606"/>
          <ac:picMkLst>
            <pc:docMk/>
            <pc:sldMk cId="662338278" sldId="270"/>
            <ac:picMk id="7" creationId="{24B78121-4A13-4F96-A5E1-E7878647A278}"/>
          </ac:picMkLst>
        </pc:picChg>
      </pc:sldChg>
      <pc:sldChg chg="modSp new del mod ord">
        <pc:chgData name="guillaume chachuat" userId="92dc919642ea3c4f" providerId="LiveId" clId="{685EAD21-7768-45BD-9B89-7BD5B13FE1D8}" dt="2021-12-05T00:09:33.413" v="316" actId="47"/>
        <pc:sldMkLst>
          <pc:docMk/>
          <pc:sldMk cId="2990589302" sldId="270"/>
        </pc:sldMkLst>
        <pc:spChg chg="mod">
          <ac:chgData name="guillaume chachuat" userId="92dc919642ea3c4f" providerId="LiveId" clId="{685EAD21-7768-45BD-9B89-7BD5B13FE1D8}" dt="2021-12-05T00:09:13.051" v="315" actId="20577"/>
          <ac:spMkLst>
            <pc:docMk/>
            <pc:sldMk cId="2990589302" sldId="270"/>
            <ac:spMk id="2" creationId="{CFA5B090-3EF2-41FD-8FE1-976FE92C2F3C}"/>
          </ac:spMkLst>
        </pc:spChg>
      </pc:sldChg>
      <pc:sldChg chg="new del">
        <pc:chgData name="guillaume chachuat" userId="92dc919642ea3c4f" providerId="LiveId" clId="{685EAD21-7768-45BD-9B89-7BD5B13FE1D8}" dt="2021-12-05T00:08:56.770" v="307" actId="47"/>
        <pc:sldMkLst>
          <pc:docMk/>
          <pc:sldMk cId="3751919724" sldId="270"/>
        </pc:sldMkLst>
      </pc:sldChg>
      <pc:sldChg chg="addSp delSp modSp new mod setBg">
        <pc:chgData name="guillaume chachuat" userId="92dc919642ea3c4f" providerId="LiveId" clId="{685EAD21-7768-45BD-9B89-7BD5B13FE1D8}" dt="2021-12-07T04:03:30.730" v="1045" actId="26606"/>
        <pc:sldMkLst>
          <pc:docMk/>
          <pc:sldMk cId="164360802" sldId="271"/>
        </pc:sldMkLst>
        <pc:spChg chg="mod">
          <ac:chgData name="guillaume chachuat" userId="92dc919642ea3c4f" providerId="LiveId" clId="{685EAD21-7768-45BD-9B89-7BD5B13FE1D8}" dt="2021-12-07T04:03:30.730" v="1045" actId="26606"/>
          <ac:spMkLst>
            <pc:docMk/>
            <pc:sldMk cId="164360802" sldId="271"/>
            <ac:spMk id="2" creationId="{1B916978-886F-4CEE-B12A-539BEB42C06F}"/>
          </ac:spMkLst>
        </pc:spChg>
        <pc:spChg chg="mod ord">
          <ac:chgData name="guillaume chachuat" userId="92dc919642ea3c4f" providerId="LiveId" clId="{685EAD21-7768-45BD-9B89-7BD5B13FE1D8}" dt="2021-12-07T04:03:30.730" v="1045" actId="26606"/>
          <ac:spMkLst>
            <pc:docMk/>
            <pc:sldMk cId="164360802" sldId="271"/>
            <ac:spMk id="3" creationId="{9F1A77C1-2216-4EF5-9F93-65150D93BB44}"/>
          </ac:spMkLst>
        </pc:spChg>
        <pc:spChg chg="add del">
          <ac:chgData name="guillaume chachuat" userId="92dc919642ea3c4f" providerId="LiveId" clId="{685EAD21-7768-45BD-9B89-7BD5B13FE1D8}" dt="2021-12-07T04:02:33.039" v="1031" actId="26606"/>
          <ac:spMkLst>
            <pc:docMk/>
            <pc:sldMk cId="164360802" sldId="271"/>
            <ac:spMk id="10" creationId="{E009DD9B-5EE2-4C0D-8B2B-351C8C102205}"/>
          </ac:spMkLst>
        </pc:spChg>
        <pc:spChg chg="add del">
          <ac:chgData name="guillaume chachuat" userId="92dc919642ea3c4f" providerId="LiveId" clId="{685EAD21-7768-45BD-9B89-7BD5B13FE1D8}" dt="2021-12-07T04:02:33.039" v="1031" actId="26606"/>
          <ac:spMkLst>
            <pc:docMk/>
            <pc:sldMk cId="164360802" sldId="271"/>
            <ac:spMk id="12" creationId="{E720DB99-7745-4E75-9D96-AAB6D55C531E}"/>
          </ac:spMkLst>
        </pc:spChg>
        <pc:spChg chg="add del">
          <ac:chgData name="guillaume chachuat" userId="92dc919642ea3c4f" providerId="LiveId" clId="{685EAD21-7768-45BD-9B89-7BD5B13FE1D8}" dt="2021-12-07T04:02:33.039" v="1031" actId="26606"/>
          <ac:spMkLst>
            <pc:docMk/>
            <pc:sldMk cId="164360802" sldId="271"/>
            <ac:spMk id="14" creationId="{D68803C4-E159-4360-B7BB-74205C8F782D}"/>
          </ac:spMkLst>
        </pc:spChg>
        <pc:spChg chg="add del">
          <ac:chgData name="guillaume chachuat" userId="92dc919642ea3c4f" providerId="LiveId" clId="{685EAD21-7768-45BD-9B89-7BD5B13FE1D8}" dt="2021-12-07T04:02:33.039" v="1031" actId="26606"/>
          <ac:spMkLst>
            <pc:docMk/>
            <pc:sldMk cId="164360802" sldId="271"/>
            <ac:spMk id="16" creationId="{504B0465-3B07-49BF-BEA7-D81476246293}"/>
          </ac:spMkLst>
        </pc:spChg>
        <pc:spChg chg="add del">
          <ac:chgData name="guillaume chachuat" userId="92dc919642ea3c4f" providerId="LiveId" clId="{685EAD21-7768-45BD-9B89-7BD5B13FE1D8}" dt="2021-12-07T04:02:33.039" v="1031" actId="26606"/>
          <ac:spMkLst>
            <pc:docMk/>
            <pc:sldMk cId="164360802" sldId="271"/>
            <ac:spMk id="18" creationId="{49B7FFA5-14CB-4A4F-9BCC-CA3AA5D9D276}"/>
          </ac:spMkLst>
        </pc:spChg>
        <pc:spChg chg="add del">
          <ac:chgData name="guillaume chachuat" userId="92dc919642ea3c4f" providerId="LiveId" clId="{685EAD21-7768-45BD-9B89-7BD5B13FE1D8}" dt="2021-12-07T04:02:33.039" v="1031" actId="26606"/>
          <ac:spMkLst>
            <pc:docMk/>
            <pc:sldMk cId="164360802" sldId="271"/>
            <ac:spMk id="20" creationId="{04E48745-7512-4EC2-9E20-9092D12150CA}"/>
          </ac:spMkLst>
        </pc:spChg>
        <pc:spChg chg="add del">
          <ac:chgData name="guillaume chachuat" userId="92dc919642ea3c4f" providerId="LiveId" clId="{685EAD21-7768-45BD-9B89-7BD5B13FE1D8}" dt="2021-12-07T04:02:35.122" v="1033" actId="26606"/>
          <ac:spMkLst>
            <pc:docMk/>
            <pc:sldMk cId="164360802" sldId="271"/>
            <ac:spMk id="22" creationId="{F3AF35CD-DA30-4E34-B0F3-32C27766DA05}"/>
          </ac:spMkLst>
        </pc:spChg>
        <pc:spChg chg="add del">
          <ac:chgData name="guillaume chachuat" userId="92dc919642ea3c4f" providerId="LiveId" clId="{685EAD21-7768-45BD-9B89-7BD5B13FE1D8}" dt="2021-12-07T04:03:30.730" v="1045" actId="26606"/>
          <ac:spMkLst>
            <pc:docMk/>
            <pc:sldMk cId="164360802" sldId="271"/>
            <ac:spMk id="26" creationId="{E009DD9B-5EE2-4C0D-8B2B-351C8C102205}"/>
          </ac:spMkLst>
        </pc:spChg>
        <pc:spChg chg="add del">
          <ac:chgData name="guillaume chachuat" userId="92dc919642ea3c4f" providerId="LiveId" clId="{685EAD21-7768-45BD-9B89-7BD5B13FE1D8}" dt="2021-12-07T04:03:30.730" v="1045" actId="26606"/>
          <ac:spMkLst>
            <pc:docMk/>
            <pc:sldMk cId="164360802" sldId="271"/>
            <ac:spMk id="27" creationId="{E720DB99-7745-4E75-9D96-AAB6D55C531E}"/>
          </ac:spMkLst>
        </pc:spChg>
        <pc:spChg chg="add del">
          <ac:chgData name="guillaume chachuat" userId="92dc919642ea3c4f" providerId="LiveId" clId="{685EAD21-7768-45BD-9B89-7BD5B13FE1D8}" dt="2021-12-07T04:03:30.730" v="1045" actId="26606"/>
          <ac:spMkLst>
            <pc:docMk/>
            <pc:sldMk cId="164360802" sldId="271"/>
            <ac:spMk id="28" creationId="{D68803C4-E159-4360-B7BB-74205C8F782D}"/>
          </ac:spMkLst>
        </pc:spChg>
        <pc:spChg chg="add del">
          <ac:chgData name="guillaume chachuat" userId="92dc919642ea3c4f" providerId="LiveId" clId="{685EAD21-7768-45BD-9B89-7BD5B13FE1D8}" dt="2021-12-07T04:03:30.730" v="1045" actId="26606"/>
          <ac:spMkLst>
            <pc:docMk/>
            <pc:sldMk cId="164360802" sldId="271"/>
            <ac:spMk id="29" creationId="{504B0465-3B07-49BF-BEA7-D81476246293}"/>
          </ac:spMkLst>
        </pc:spChg>
        <pc:spChg chg="add del">
          <ac:chgData name="guillaume chachuat" userId="92dc919642ea3c4f" providerId="LiveId" clId="{685EAD21-7768-45BD-9B89-7BD5B13FE1D8}" dt="2021-12-07T04:03:30.730" v="1045" actId="26606"/>
          <ac:spMkLst>
            <pc:docMk/>
            <pc:sldMk cId="164360802" sldId="271"/>
            <ac:spMk id="30" creationId="{49B7FFA5-14CB-4A4F-9BCC-CA3AA5D9D276}"/>
          </ac:spMkLst>
        </pc:spChg>
        <pc:spChg chg="add del">
          <ac:chgData name="guillaume chachuat" userId="92dc919642ea3c4f" providerId="LiveId" clId="{685EAD21-7768-45BD-9B89-7BD5B13FE1D8}" dt="2021-12-07T04:03:30.730" v="1045" actId="26606"/>
          <ac:spMkLst>
            <pc:docMk/>
            <pc:sldMk cId="164360802" sldId="271"/>
            <ac:spMk id="31" creationId="{04E48745-7512-4EC2-9E20-9092D12150CA}"/>
          </ac:spMkLst>
        </pc:spChg>
        <pc:spChg chg="add">
          <ac:chgData name="guillaume chachuat" userId="92dc919642ea3c4f" providerId="LiveId" clId="{685EAD21-7768-45BD-9B89-7BD5B13FE1D8}" dt="2021-12-07T04:03:30.730" v="1045" actId="26606"/>
          <ac:spMkLst>
            <pc:docMk/>
            <pc:sldMk cId="164360802" sldId="271"/>
            <ac:spMk id="36" creationId="{F3AF35CD-DA30-4E34-B0F3-32C27766DA05}"/>
          </ac:spMkLst>
        </pc:spChg>
        <pc:grpChg chg="add del">
          <ac:chgData name="guillaume chachuat" userId="92dc919642ea3c4f" providerId="LiveId" clId="{685EAD21-7768-45BD-9B89-7BD5B13FE1D8}" dt="2021-12-07T04:02:35.122" v="1033" actId="26606"/>
          <ac:grpSpMkLst>
            <pc:docMk/>
            <pc:sldMk cId="164360802" sldId="271"/>
            <ac:grpSpMk id="23" creationId="{BCFC42DC-2C46-47C4-BC61-530557385DBD}"/>
          </ac:grpSpMkLst>
        </pc:grpChg>
        <pc:grpChg chg="add">
          <ac:chgData name="guillaume chachuat" userId="92dc919642ea3c4f" providerId="LiveId" clId="{685EAD21-7768-45BD-9B89-7BD5B13FE1D8}" dt="2021-12-07T04:03:30.730" v="1045" actId="26606"/>
          <ac:grpSpMkLst>
            <pc:docMk/>
            <pc:sldMk cId="164360802" sldId="271"/>
            <ac:grpSpMk id="38" creationId="{BCFC42DC-2C46-47C4-BC61-530557385DBD}"/>
          </ac:grpSpMkLst>
        </pc:grpChg>
        <pc:picChg chg="add del mod">
          <ac:chgData name="guillaume chachuat" userId="92dc919642ea3c4f" providerId="LiveId" clId="{685EAD21-7768-45BD-9B89-7BD5B13FE1D8}" dt="2021-12-07T04:02:54.205" v="1039" actId="478"/>
          <ac:picMkLst>
            <pc:docMk/>
            <pc:sldMk cId="164360802" sldId="271"/>
            <ac:picMk id="5" creationId="{5C6D22B2-EDE5-41EE-B492-6564B97FF4C4}"/>
          </ac:picMkLst>
        </pc:picChg>
        <pc:picChg chg="add mod">
          <ac:chgData name="guillaume chachuat" userId="92dc919642ea3c4f" providerId="LiveId" clId="{685EAD21-7768-45BD-9B89-7BD5B13FE1D8}" dt="2021-12-07T04:03:30.730" v="1045" actId="26606"/>
          <ac:picMkLst>
            <pc:docMk/>
            <pc:sldMk cId="164360802" sldId="271"/>
            <ac:picMk id="7" creationId="{6F199C3F-7471-412C-9EE7-BE6E162DB2EF}"/>
          </ac:picMkLst>
        </pc:picChg>
      </pc:sldChg>
      <pc:sldChg chg="addSp delSp modSp new mod setBg">
        <pc:chgData name="guillaume chachuat" userId="92dc919642ea3c4f" providerId="LiveId" clId="{685EAD21-7768-45BD-9B89-7BD5B13FE1D8}" dt="2021-12-08T04:24:13.057" v="1292" actId="14100"/>
        <pc:sldMkLst>
          <pc:docMk/>
          <pc:sldMk cId="247341920" sldId="272"/>
        </pc:sldMkLst>
        <pc:spChg chg="mod ord">
          <ac:chgData name="guillaume chachuat" userId="92dc919642ea3c4f" providerId="LiveId" clId="{685EAD21-7768-45BD-9B89-7BD5B13FE1D8}" dt="2021-12-08T04:24:13.057" v="1292" actId="14100"/>
          <ac:spMkLst>
            <pc:docMk/>
            <pc:sldMk cId="247341920" sldId="272"/>
            <ac:spMk id="2" creationId="{BB7D2285-1865-428B-A718-9D626CB9C786}"/>
          </ac:spMkLst>
        </pc:spChg>
        <pc:spChg chg="del">
          <ac:chgData name="guillaume chachuat" userId="92dc919642ea3c4f" providerId="LiveId" clId="{685EAD21-7768-45BD-9B89-7BD5B13FE1D8}" dt="2021-12-08T04:17:14.346" v="1218" actId="22"/>
          <ac:spMkLst>
            <pc:docMk/>
            <pc:sldMk cId="247341920" sldId="272"/>
            <ac:spMk id="3" creationId="{BDD70A94-E74E-4F27-AF38-A75118849AF3}"/>
          </ac:spMkLst>
        </pc:spChg>
        <pc:spChg chg="add del">
          <ac:chgData name="guillaume chachuat" userId="92dc919642ea3c4f" providerId="LiveId" clId="{685EAD21-7768-45BD-9B89-7BD5B13FE1D8}" dt="2021-12-08T04:24:05.300" v="1291" actId="478"/>
          <ac:spMkLst>
            <pc:docMk/>
            <pc:sldMk cId="247341920" sldId="272"/>
            <ac:spMk id="9" creationId="{D686BA57-B73C-4359-9E34-342DC37C710D}"/>
          </ac:spMkLst>
        </pc:spChg>
        <pc:spChg chg="add">
          <ac:chgData name="guillaume chachuat" userId="92dc919642ea3c4f" providerId="LiveId" clId="{685EAD21-7768-45BD-9B89-7BD5B13FE1D8}" dt="2021-12-08T04:23:44.780" v="1290" actId="26606"/>
          <ac:spMkLst>
            <pc:docMk/>
            <pc:sldMk cId="247341920" sldId="272"/>
            <ac:spMk id="12" creationId="{E009DD9B-5EE2-4C0D-8B2B-351C8C102205}"/>
          </ac:spMkLst>
        </pc:spChg>
        <pc:spChg chg="add">
          <ac:chgData name="guillaume chachuat" userId="92dc919642ea3c4f" providerId="LiveId" clId="{685EAD21-7768-45BD-9B89-7BD5B13FE1D8}" dt="2021-12-08T04:23:44.780" v="1290" actId="26606"/>
          <ac:spMkLst>
            <pc:docMk/>
            <pc:sldMk cId="247341920" sldId="272"/>
            <ac:spMk id="14" creationId="{E720DB99-7745-4E75-9D96-AAB6D55C531E}"/>
          </ac:spMkLst>
        </pc:spChg>
        <pc:spChg chg="add">
          <ac:chgData name="guillaume chachuat" userId="92dc919642ea3c4f" providerId="LiveId" clId="{685EAD21-7768-45BD-9B89-7BD5B13FE1D8}" dt="2021-12-08T04:23:44.780" v="1290" actId="26606"/>
          <ac:spMkLst>
            <pc:docMk/>
            <pc:sldMk cId="247341920" sldId="272"/>
            <ac:spMk id="16" creationId="{D68803C4-E159-4360-B7BB-74205C8F782D}"/>
          </ac:spMkLst>
        </pc:spChg>
        <pc:spChg chg="add">
          <ac:chgData name="guillaume chachuat" userId="92dc919642ea3c4f" providerId="LiveId" clId="{685EAD21-7768-45BD-9B89-7BD5B13FE1D8}" dt="2021-12-08T04:23:44.780" v="1290" actId="26606"/>
          <ac:spMkLst>
            <pc:docMk/>
            <pc:sldMk cId="247341920" sldId="272"/>
            <ac:spMk id="18" creationId="{504B0465-3B07-49BF-BEA7-D81476246293}"/>
          </ac:spMkLst>
        </pc:spChg>
        <pc:spChg chg="add">
          <ac:chgData name="guillaume chachuat" userId="92dc919642ea3c4f" providerId="LiveId" clId="{685EAD21-7768-45BD-9B89-7BD5B13FE1D8}" dt="2021-12-08T04:23:44.780" v="1290" actId="26606"/>
          <ac:spMkLst>
            <pc:docMk/>
            <pc:sldMk cId="247341920" sldId="272"/>
            <ac:spMk id="20" creationId="{49B7FFA5-14CB-4A4F-9BCC-CA3AA5D9D276}"/>
          </ac:spMkLst>
        </pc:spChg>
        <pc:spChg chg="add">
          <ac:chgData name="guillaume chachuat" userId="92dc919642ea3c4f" providerId="LiveId" clId="{685EAD21-7768-45BD-9B89-7BD5B13FE1D8}" dt="2021-12-08T04:23:44.780" v="1290" actId="26606"/>
          <ac:spMkLst>
            <pc:docMk/>
            <pc:sldMk cId="247341920" sldId="272"/>
            <ac:spMk id="22" creationId="{04E48745-7512-4EC2-9E20-9092D12150CA}"/>
          </ac:spMkLst>
        </pc:spChg>
        <pc:picChg chg="add mod ord">
          <ac:chgData name="guillaume chachuat" userId="92dc919642ea3c4f" providerId="LiveId" clId="{685EAD21-7768-45BD-9B89-7BD5B13FE1D8}" dt="2021-12-08T04:23:44.780" v="1290" actId="26606"/>
          <ac:picMkLst>
            <pc:docMk/>
            <pc:sldMk cId="247341920" sldId="272"/>
            <ac:picMk id="5" creationId="{63D58962-3684-4F90-9035-1140532E5997}"/>
          </ac:picMkLst>
        </pc:picChg>
      </pc:sldChg>
      <pc:sldChg chg="addSp delSp modSp new mod setBg modNotesTx">
        <pc:chgData name="guillaume chachuat" userId="92dc919642ea3c4f" providerId="LiveId" clId="{685EAD21-7768-45BD-9B89-7BD5B13FE1D8}" dt="2021-12-05T02:18:44.692" v="689"/>
        <pc:sldMkLst>
          <pc:docMk/>
          <pc:sldMk cId="788899229" sldId="273"/>
        </pc:sldMkLst>
        <pc:spChg chg="mod">
          <ac:chgData name="guillaume chachuat" userId="92dc919642ea3c4f" providerId="LiveId" clId="{685EAD21-7768-45BD-9B89-7BD5B13FE1D8}" dt="2021-12-05T02:18:11.480" v="688" actId="26606"/>
          <ac:spMkLst>
            <pc:docMk/>
            <pc:sldMk cId="788899229" sldId="273"/>
            <ac:spMk id="2" creationId="{E96CBD05-B475-4404-A349-FD22A28B8C11}"/>
          </ac:spMkLst>
        </pc:spChg>
        <pc:spChg chg="del mod ord">
          <ac:chgData name="guillaume chachuat" userId="92dc919642ea3c4f" providerId="LiveId" clId="{685EAD21-7768-45BD-9B89-7BD5B13FE1D8}" dt="2021-12-05T02:11:52.567" v="607" actId="26606"/>
          <ac:spMkLst>
            <pc:docMk/>
            <pc:sldMk cId="788899229" sldId="273"/>
            <ac:spMk id="3" creationId="{B3247429-27DC-44DE-B7A3-FB3589790D53}"/>
          </ac:spMkLst>
        </pc:spChg>
        <pc:spChg chg="add del">
          <ac:chgData name="guillaume chachuat" userId="92dc919642ea3c4f" providerId="LiveId" clId="{685EAD21-7768-45BD-9B89-7BD5B13FE1D8}" dt="2021-12-05T02:04:57.862" v="574" actId="26606"/>
          <ac:spMkLst>
            <pc:docMk/>
            <pc:sldMk cId="788899229" sldId="273"/>
            <ac:spMk id="8" creationId="{3C06EAFD-0C69-4B3B-BEA7-E7E11DDF9C43}"/>
          </ac:spMkLst>
        </pc:spChg>
        <pc:spChg chg="add del">
          <ac:chgData name="guillaume chachuat" userId="92dc919642ea3c4f" providerId="LiveId" clId="{685EAD21-7768-45BD-9B89-7BD5B13FE1D8}" dt="2021-12-05T02:04:57.862" v="574" actId="26606"/>
          <ac:spMkLst>
            <pc:docMk/>
            <pc:sldMk cId="788899229" sldId="273"/>
            <ac:spMk id="10" creationId="{A4066C89-42FB-4624-9AFE-3A31B36491B5}"/>
          </ac:spMkLst>
        </pc:spChg>
        <pc:spChg chg="add del">
          <ac:chgData name="guillaume chachuat" userId="92dc919642ea3c4f" providerId="LiveId" clId="{685EAD21-7768-45BD-9B89-7BD5B13FE1D8}" dt="2021-12-05T02:04:57.862" v="574" actId="26606"/>
          <ac:spMkLst>
            <pc:docMk/>
            <pc:sldMk cId="788899229" sldId="273"/>
            <ac:spMk id="12" creationId="{BA218FBC-B2D6-48CA-9289-C4110162EDAD}"/>
          </ac:spMkLst>
        </pc:spChg>
        <pc:spChg chg="add del">
          <ac:chgData name="guillaume chachuat" userId="92dc919642ea3c4f" providerId="LiveId" clId="{685EAD21-7768-45BD-9B89-7BD5B13FE1D8}" dt="2021-12-05T02:04:57.862" v="574" actId="26606"/>
          <ac:spMkLst>
            <pc:docMk/>
            <pc:sldMk cId="788899229" sldId="273"/>
            <ac:spMk id="14" creationId="{2DED9084-49DA-4911-ACB7-5F9E4DEFA039}"/>
          </ac:spMkLst>
        </pc:spChg>
        <pc:spChg chg="add del">
          <ac:chgData name="guillaume chachuat" userId="92dc919642ea3c4f" providerId="LiveId" clId="{685EAD21-7768-45BD-9B89-7BD5B13FE1D8}" dt="2021-12-05T02:04:57.819" v="573" actId="26606"/>
          <ac:spMkLst>
            <pc:docMk/>
            <pc:sldMk cId="788899229" sldId="273"/>
            <ac:spMk id="19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5T02:04:57.819" v="573" actId="26606"/>
          <ac:spMkLst>
            <pc:docMk/>
            <pc:sldMk cId="788899229" sldId="273"/>
            <ac:spMk id="21" creationId="{271EEDE1-4FF3-4A74-BD95-6852CD023BED}"/>
          </ac:spMkLst>
        </pc:spChg>
        <pc:spChg chg="add del">
          <ac:chgData name="guillaume chachuat" userId="92dc919642ea3c4f" providerId="LiveId" clId="{685EAD21-7768-45BD-9B89-7BD5B13FE1D8}" dt="2021-12-05T02:04:57.819" v="573" actId="26606"/>
          <ac:spMkLst>
            <pc:docMk/>
            <pc:sldMk cId="788899229" sldId="273"/>
            <ac:spMk id="23" creationId="{AD9B3EAD-A2B3-42C4-927C-3455E3E69EE6}"/>
          </ac:spMkLst>
        </pc:spChg>
        <pc:spChg chg="add del">
          <ac:chgData name="guillaume chachuat" userId="92dc919642ea3c4f" providerId="LiveId" clId="{685EAD21-7768-45BD-9B89-7BD5B13FE1D8}" dt="2021-12-05T02:09:36.117" v="590" actId="26606"/>
          <ac:spMkLst>
            <pc:docMk/>
            <pc:sldMk cId="788899229" sldId="273"/>
            <ac:spMk id="29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5T02:09:36.117" v="590" actId="26606"/>
          <ac:spMkLst>
            <pc:docMk/>
            <pc:sldMk cId="788899229" sldId="273"/>
            <ac:spMk id="30" creationId="{AD9B3EAD-A2B3-42C4-927C-3455E3E69EE6}"/>
          </ac:spMkLst>
        </pc:spChg>
        <pc:spChg chg="add del">
          <ac:chgData name="guillaume chachuat" userId="92dc919642ea3c4f" providerId="LiveId" clId="{685EAD21-7768-45BD-9B89-7BD5B13FE1D8}" dt="2021-12-05T02:09:36.117" v="590" actId="26606"/>
          <ac:spMkLst>
            <pc:docMk/>
            <pc:sldMk cId="788899229" sldId="273"/>
            <ac:spMk id="31" creationId="{4A65BCE4-8466-4E88-8FF2-24524F3A2B33}"/>
          </ac:spMkLst>
        </pc:spChg>
        <pc:spChg chg="add del">
          <ac:chgData name="guillaume chachuat" userId="92dc919642ea3c4f" providerId="LiveId" clId="{685EAD21-7768-45BD-9B89-7BD5B13FE1D8}" dt="2021-12-05T02:11:52.567" v="607" actId="26606"/>
          <ac:spMkLst>
            <pc:docMk/>
            <pc:sldMk cId="788899229" sldId="273"/>
            <ac:spMk id="37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5T02:11:52.567" v="607" actId="26606"/>
          <ac:spMkLst>
            <pc:docMk/>
            <pc:sldMk cId="788899229" sldId="273"/>
            <ac:spMk id="39" creationId="{271EEDE1-4FF3-4A74-BD95-6852CD023BED}"/>
          </ac:spMkLst>
        </pc:spChg>
        <pc:spChg chg="add del">
          <ac:chgData name="guillaume chachuat" userId="92dc919642ea3c4f" providerId="LiveId" clId="{685EAD21-7768-45BD-9B89-7BD5B13FE1D8}" dt="2021-12-05T02:11:52.567" v="607" actId="26606"/>
          <ac:spMkLst>
            <pc:docMk/>
            <pc:sldMk cId="788899229" sldId="273"/>
            <ac:spMk id="41" creationId="{AD9B3EAD-A2B3-42C4-927C-3455E3E69EE6}"/>
          </ac:spMkLst>
        </pc:spChg>
        <pc:spChg chg="add del">
          <ac:chgData name="guillaume chachuat" userId="92dc919642ea3c4f" providerId="LiveId" clId="{685EAD21-7768-45BD-9B89-7BD5B13FE1D8}" dt="2021-12-05T02:15:01.169" v="650" actId="26606"/>
          <ac:spMkLst>
            <pc:docMk/>
            <pc:sldMk cId="788899229" sldId="273"/>
            <ac:spMk id="51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5T02:15:01.169" v="650" actId="26606"/>
          <ac:spMkLst>
            <pc:docMk/>
            <pc:sldMk cId="788899229" sldId="273"/>
            <ac:spMk id="53" creationId="{059D8741-EAD6-41B1-A882-70D70FC35821}"/>
          </ac:spMkLst>
        </pc:spChg>
        <pc:spChg chg="add del">
          <ac:chgData name="guillaume chachuat" userId="92dc919642ea3c4f" providerId="LiveId" clId="{685EAD21-7768-45BD-9B89-7BD5B13FE1D8}" dt="2021-12-05T02:15:01.169" v="650" actId="26606"/>
          <ac:spMkLst>
            <pc:docMk/>
            <pc:sldMk cId="788899229" sldId="273"/>
            <ac:spMk id="55" creationId="{45444F36-3103-4D11-A25F-C054D4606DA4}"/>
          </ac:spMkLst>
        </pc:spChg>
        <pc:spChg chg="add del">
          <ac:chgData name="guillaume chachuat" userId="92dc919642ea3c4f" providerId="LiveId" clId="{685EAD21-7768-45BD-9B89-7BD5B13FE1D8}" dt="2021-12-05T02:15:01.169" v="650" actId="26606"/>
          <ac:spMkLst>
            <pc:docMk/>
            <pc:sldMk cId="788899229" sldId="273"/>
            <ac:spMk id="57" creationId="{AD9B3EAD-A2B3-42C4-927C-3455E3E69EE6}"/>
          </ac:spMkLst>
        </pc:spChg>
        <pc:spChg chg="add del">
          <ac:chgData name="guillaume chachuat" userId="92dc919642ea3c4f" providerId="LiveId" clId="{685EAD21-7768-45BD-9B89-7BD5B13FE1D8}" dt="2021-12-05T02:18:11.480" v="688" actId="26606"/>
          <ac:spMkLst>
            <pc:docMk/>
            <pc:sldMk cId="788899229" sldId="273"/>
            <ac:spMk id="59" creationId="{BCFFB95F-D901-4937-8084-8A7BAA84FAFB}"/>
          </ac:spMkLst>
        </pc:spChg>
        <pc:spChg chg="add del">
          <ac:chgData name="guillaume chachuat" userId="92dc919642ea3c4f" providerId="LiveId" clId="{685EAD21-7768-45BD-9B89-7BD5B13FE1D8}" dt="2021-12-05T02:12:59.040" v="612" actId="26606"/>
          <ac:spMkLst>
            <pc:docMk/>
            <pc:sldMk cId="788899229" sldId="273"/>
            <ac:spMk id="62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5T02:12:59.040" v="612" actId="26606"/>
          <ac:spMkLst>
            <pc:docMk/>
            <pc:sldMk cId="788899229" sldId="273"/>
            <ac:spMk id="64" creationId="{059D8741-EAD6-41B1-A882-70D70FC35821}"/>
          </ac:spMkLst>
        </pc:spChg>
        <pc:spChg chg="add del">
          <ac:chgData name="guillaume chachuat" userId="92dc919642ea3c4f" providerId="LiveId" clId="{685EAD21-7768-45BD-9B89-7BD5B13FE1D8}" dt="2021-12-05T02:12:59.040" v="612" actId="26606"/>
          <ac:spMkLst>
            <pc:docMk/>
            <pc:sldMk cId="788899229" sldId="273"/>
            <ac:spMk id="66" creationId="{45444F36-3103-4D11-A25F-C054D4606DA4}"/>
          </ac:spMkLst>
        </pc:spChg>
        <pc:spChg chg="add del">
          <ac:chgData name="guillaume chachuat" userId="92dc919642ea3c4f" providerId="LiveId" clId="{685EAD21-7768-45BD-9B89-7BD5B13FE1D8}" dt="2021-12-05T02:18:09.408" v="683" actId="26606"/>
          <ac:spMkLst>
            <pc:docMk/>
            <pc:sldMk cId="788899229" sldId="273"/>
            <ac:spMk id="67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5T02:12:59.040" v="612" actId="26606"/>
          <ac:spMkLst>
            <pc:docMk/>
            <pc:sldMk cId="788899229" sldId="273"/>
            <ac:spMk id="68" creationId="{AD9B3EAD-A2B3-42C4-927C-3455E3E69EE6}"/>
          </ac:spMkLst>
        </pc:spChg>
        <pc:spChg chg="add del">
          <ac:chgData name="guillaume chachuat" userId="92dc919642ea3c4f" providerId="LiveId" clId="{685EAD21-7768-45BD-9B89-7BD5B13FE1D8}" dt="2021-12-05T02:13:41.082" v="633" actId="26606"/>
          <ac:spMkLst>
            <pc:docMk/>
            <pc:sldMk cId="788899229" sldId="273"/>
            <ac:spMk id="70" creationId="{BCFFB95F-D901-4937-8084-8A7BAA84FAFB}"/>
          </ac:spMkLst>
        </pc:spChg>
        <pc:spChg chg="add del">
          <ac:chgData name="guillaume chachuat" userId="92dc919642ea3c4f" providerId="LiveId" clId="{685EAD21-7768-45BD-9B89-7BD5B13FE1D8}" dt="2021-12-05T02:18:09.408" v="683" actId="26606"/>
          <ac:spMkLst>
            <pc:docMk/>
            <pc:sldMk cId="788899229" sldId="273"/>
            <ac:spMk id="72" creationId="{059D8741-EAD6-41B1-A882-70D70FC35821}"/>
          </ac:spMkLst>
        </pc:spChg>
        <pc:spChg chg="add del">
          <ac:chgData name="guillaume chachuat" userId="92dc919642ea3c4f" providerId="LiveId" clId="{685EAD21-7768-45BD-9B89-7BD5B13FE1D8}" dt="2021-12-05T02:18:09.408" v="683" actId="26606"/>
          <ac:spMkLst>
            <pc:docMk/>
            <pc:sldMk cId="788899229" sldId="273"/>
            <ac:spMk id="74" creationId="{45444F36-3103-4D11-A25F-C054D4606DA4}"/>
          </ac:spMkLst>
        </pc:spChg>
        <pc:spChg chg="add del">
          <ac:chgData name="guillaume chachuat" userId="92dc919642ea3c4f" providerId="LiveId" clId="{685EAD21-7768-45BD-9B89-7BD5B13FE1D8}" dt="2021-12-05T02:18:09.408" v="683" actId="26606"/>
          <ac:spMkLst>
            <pc:docMk/>
            <pc:sldMk cId="788899229" sldId="273"/>
            <ac:spMk id="76" creationId="{AD9B3EAD-A2B3-42C4-927C-3455E3E69EE6}"/>
          </ac:spMkLst>
        </pc:spChg>
        <pc:spChg chg="add del">
          <ac:chgData name="guillaume chachuat" userId="92dc919642ea3c4f" providerId="LiveId" clId="{685EAD21-7768-45BD-9B89-7BD5B13FE1D8}" dt="2021-12-05T02:13:38.655" v="629" actId="26606"/>
          <ac:spMkLst>
            <pc:docMk/>
            <pc:sldMk cId="788899229" sldId="273"/>
            <ac:spMk id="77" creationId="{E009DD9B-5EE2-4C0D-8B2B-351C8C102205}"/>
          </ac:spMkLst>
        </pc:spChg>
        <pc:spChg chg="add del">
          <ac:chgData name="guillaume chachuat" userId="92dc919642ea3c4f" providerId="LiveId" clId="{685EAD21-7768-45BD-9B89-7BD5B13FE1D8}" dt="2021-12-05T02:18:10.647" v="685" actId="26606"/>
          <ac:spMkLst>
            <pc:docMk/>
            <pc:sldMk cId="788899229" sldId="273"/>
            <ac:spMk id="78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5T02:13:38.655" v="629" actId="26606"/>
          <ac:spMkLst>
            <pc:docMk/>
            <pc:sldMk cId="788899229" sldId="273"/>
            <ac:spMk id="79" creationId="{E720DB99-7745-4E75-9D96-AAB6D55C531E}"/>
          </ac:spMkLst>
        </pc:spChg>
        <pc:spChg chg="add del">
          <ac:chgData name="guillaume chachuat" userId="92dc919642ea3c4f" providerId="LiveId" clId="{685EAD21-7768-45BD-9B89-7BD5B13FE1D8}" dt="2021-12-05T02:18:10.647" v="685" actId="26606"/>
          <ac:spMkLst>
            <pc:docMk/>
            <pc:sldMk cId="788899229" sldId="273"/>
            <ac:spMk id="80" creationId="{059D8741-EAD6-41B1-A882-70D70FC35821}"/>
          </ac:spMkLst>
        </pc:spChg>
        <pc:spChg chg="add del">
          <ac:chgData name="guillaume chachuat" userId="92dc919642ea3c4f" providerId="LiveId" clId="{685EAD21-7768-45BD-9B89-7BD5B13FE1D8}" dt="2021-12-05T02:13:38.655" v="629" actId="26606"/>
          <ac:spMkLst>
            <pc:docMk/>
            <pc:sldMk cId="788899229" sldId="273"/>
            <ac:spMk id="81" creationId="{D68803C4-E159-4360-B7BB-74205C8F782D}"/>
          </ac:spMkLst>
        </pc:spChg>
        <pc:spChg chg="add del">
          <ac:chgData name="guillaume chachuat" userId="92dc919642ea3c4f" providerId="LiveId" clId="{685EAD21-7768-45BD-9B89-7BD5B13FE1D8}" dt="2021-12-05T02:18:10.647" v="685" actId="26606"/>
          <ac:spMkLst>
            <pc:docMk/>
            <pc:sldMk cId="788899229" sldId="273"/>
            <ac:spMk id="82" creationId="{45444F36-3103-4D11-A25F-C054D4606DA4}"/>
          </ac:spMkLst>
        </pc:spChg>
        <pc:spChg chg="add del">
          <ac:chgData name="guillaume chachuat" userId="92dc919642ea3c4f" providerId="LiveId" clId="{685EAD21-7768-45BD-9B89-7BD5B13FE1D8}" dt="2021-12-05T02:13:38.655" v="629" actId="26606"/>
          <ac:spMkLst>
            <pc:docMk/>
            <pc:sldMk cId="788899229" sldId="273"/>
            <ac:spMk id="83" creationId="{504B0465-3B07-49BF-BEA7-D81476246293}"/>
          </ac:spMkLst>
        </pc:spChg>
        <pc:spChg chg="add del">
          <ac:chgData name="guillaume chachuat" userId="92dc919642ea3c4f" providerId="LiveId" clId="{685EAD21-7768-45BD-9B89-7BD5B13FE1D8}" dt="2021-12-05T02:18:10.647" v="685" actId="26606"/>
          <ac:spMkLst>
            <pc:docMk/>
            <pc:sldMk cId="788899229" sldId="273"/>
            <ac:spMk id="84" creationId="{AD9B3EAD-A2B3-42C4-927C-3455E3E69EE6}"/>
          </ac:spMkLst>
        </pc:spChg>
        <pc:spChg chg="add del">
          <ac:chgData name="guillaume chachuat" userId="92dc919642ea3c4f" providerId="LiveId" clId="{685EAD21-7768-45BD-9B89-7BD5B13FE1D8}" dt="2021-12-05T02:13:38.655" v="629" actId="26606"/>
          <ac:spMkLst>
            <pc:docMk/>
            <pc:sldMk cId="788899229" sldId="273"/>
            <ac:spMk id="85" creationId="{49B7FFA5-14CB-4A4F-9BCC-CA3AA5D9D276}"/>
          </ac:spMkLst>
        </pc:spChg>
        <pc:spChg chg="add del">
          <ac:chgData name="guillaume chachuat" userId="92dc919642ea3c4f" providerId="LiveId" clId="{685EAD21-7768-45BD-9B89-7BD5B13FE1D8}" dt="2021-12-05T02:18:11.377" v="687" actId="26606"/>
          <ac:spMkLst>
            <pc:docMk/>
            <pc:sldMk cId="788899229" sldId="273"/>
            <ac:spMk id="86" creationId="{5118BA95-03E7-41B7-B442-0AF8C0A7FF68}"/>
          </ac:spMkLst>
        </pc:spChg>
        <pc:spChg chg="add del">
          <ac:chgData name="guillaume chachuat" userId="92dc919642ea3c4f" providerId="LiveId" clId="{685EAD21-7768-45BD-9B89-7BD5B13FE1D8}" dt="2021-12-05T02:13:38.655" v="629" actId="26606"/>
          <ac:spMkLst>
            <pc:docMk/>
            <pc:sldMk cId="788899229" sldId="273"/>
            <ac:spMk id="87" creationId="{04E48745-7512-4EC2-9E20-9092D12150CA}"/>
          </ac:spMkLst>
        </pc:spChg>
        <pc:spChg chg="add del">
          <ac:chgData name="guillaume chachuat" userId="92dc919642ea3c4f" providerId="LiveId" clId="{685EAD21-7768-45BD-9B89-7BD5B13FE1D8}" dt="2021-12-05T02:18:11.377" v="687" actId="26606"/>
          <ac:spMkLst>
            <pc:docMk/>
            <pc:sldMk cId="788899229" sldId="273"/>
            <ac:spMk id="88" creationId="{059D8741-EAD6-41B1-A882-70D70FC35821}"/>
          </ac:spMkLst>
        </pc:spChg>
        <pc:spChg chg="add del">
          <ac:chgData name="guillaume chachuat" userId="92dc919642ea3c4f" providerId="LiveId" clId="{685EAD21-7768-45BD-9B89-7BD5B13FE1D8}" dt="2021-12-05T02:18:11.377" v="687" actId="26606"/>
          <ac:spMkLst>
            <pc:docMk/>
            <pc:sldMk cId="788899229" sldId="273"/>
            <ac:spMk id="89" creationId="{45444F36-3103-4D11-A25F-C054D4606DA4}"/>
          </ac:spMkLst>
        </pc:spChg>
        <pc:spChg chg="add del">
          <ac:chgData name="guillaume chachuat" userId="92dc919642ea3c4f" providerId="LiveId" clId="{685EAD21-7768-45BD-9B89-7BD5B13FE1D8}" dt="2021-12-05T02:18:11.377" v="687" actId="26606"/>
          <ac:spMkLst>
            <pc:docMk/>
            <pc:sldMk cId="788899229" sldId="273"/>
            <ac:spMk id="90" creationId="{AD9B3EAD-A2B3-42C4-927C-3455E3E69EE6}"/>
          </ac:spMkLst>
        </pc:spChg>
        <pc:spChg chg="add">
          <ac:chgData name="guillaume chachuat" userId="92dc919642ea3c4f" providerId="LiveId" clId="{685EAD21-7768-45BD-9B89-7BD5B13FE1D8}" dt="2021-12-05T02:18:11.480" v="688" actId="26606"/>
          <ac:spMkLst>
            <pc:docMk/>
            <pc:sldMk cId="788899229" sldId="273"/>
            <ac:spMk id="92" creationId="{5118BA95-03E7-41B7-B442-0AF8C0A7FF68}"/>
          </ac:spMkLst>
        </pc:spChg>
        <pc:spChg chg="add">
          <ac:chgData name="guillaume chachuat" userId="92dc919642ea3c4f" providerId="LiveId" clId="{685EAD21-7768-45BD-9B89-7BD5B13FE1D8}" dt="2021-12-05T02:18:11.480" v="688" actId="26606"/>
          <ac:spMkLst>
            <pc:docMk/>
            <pc:sldMk cId="788899229" sldId="273"/>
            <ac:spMk id="93" creationId="{059D8741-EAD6-41B1-A882-70D70FC35821}"/>
          </ac:spMkLst>
        </pc:spChg>
        <pc:spChg chg="add">
          <ac:chgData name="guillaume chachuat" userId="92dc919642ea3c4f" providerId="LiveId" clId="{685EAD21-7768-45BD-9B89-7BD5B13FE1D8}" dt="2021-12-05T02:18:11.480" v="688" actId="26606"/>
          <ac:spMkLst>
            <pc:docMk/>
            <pc:sldMk cId="788899229" sldId="273"/>
            <ac:spMk id="94" creationId="{45444F36-3103-4D11-A25F-C054D4606DA4}"/>
          </ac:spMkLst>
        </pc:spChg>
        <pc:spChg chg="add">
          <ac:chgData name="guillaume chachuat" userId="92dc919642ea3c4f" providerId="LiveId" clId="{685EAD21-7768-45BD-9B89-7BD5B13FE1D8}" dt="2021-12-05T02:18:11.480" v="688" actId="26606"/>
          <ac:spMkLst>
            <pc:docMk/>
            <pc:sldMk cId="788899229" sldId="273"/>
            <ac:spMk id="95" creationId="{AD9B3EAD-A2B3-42C4-927C-3455E3E69EE6}"/>
          </ac:spMkLst>
        </pc:spChg>
        <pc:grpChg chg="add del">
          <ac:chgData name="guillaume chachuat" userId="92dc919642ea3c4f" providerId="LiveId" clId="{685EAD21-7768-45BD-9B89-7BD5B13FE1D8}" dt="2021-12-05T02:04:57.819" v="573" actId="26606"/>
          <ac:grpSpMkLst>
            <pc:docMk/>
            <pc:sldMk cId="788899229" sldId="273"/>
            <ac:grpSpMk id="25" creationId="{7381F52A-25D7-415C-8E15-66BFB3F7B38D}"/>
          </ac:grpSpMkLst>
        </pc:grpChg>
        <pc:grpChg chg="add del">
          <ac:chgData name="guillaume chachuat" userId="92dc919642ea3c4f" providerId="LiveId" clId="{685EAD21-7768-45BD-9B89-7BD5B13FE1D8}" dt="2021-12-05T02:09:36.117" v="590" actId="26606"/>
          <ac:grpSpMkLst>
            <pc:docMk/>
            <pc:sldMk cId="788899229" sldId="273"/>
            <ac:grpSpMk id="32" creationId="{C9B0630D-5E49-4BF7-8CF1-7DECD4B08B16}"/>
          </ac:grpSpMkLst>
        </pc:grpChg>
        <pc:grpChg chg="add del">
          <ac:chgData name="guillaume chachuat" userId="92dc919642ea3c4f" providerId="LiveId" clId="{685EAD21-7768-45BD-9B89-7BD5B13FE1D8}" dt="2021-12-05T02:11:52.567" v="607" actId="26606"/>
          <ac:grpSpMkLst>
            <pc:docMk/>
            <pc:sldMk cId="788899229" sldId="273"/>
            <ac:grpSpMk id="43" creationId="{7381F52A-25D7-415C-8E15-66BFB3F7B38D}"/>
          </ac:grpSpMkLst>
        </pc:grpChg>
        <pc:grpChg chg="add del">
          <ac:chgData name="guillaume chachuat" userId="92dc919642ea3c4f" providerId="LiveId" clId="{685EAD21-7768-45BD-9B89-7BD5B13FE1D8}" dt="2021-12-05T02:18:11.480" v="688" actId="26606"/>
          <ac:grpSpMkLst>
            <pc:docMk/>
            <pc:sldMk cId="788899229" sldId="273"/>
            <ac:grpSpMk id="60" creationId="{60F473BD-3FD3-4548-A8F5-11D3C9CB88BC}"/>
          </ac:grpSpMkLst>
        </pc:grpChg>
        <pc:grpChg chg="add del">
          <ac:chgData name="guillaume chachuat" userId="92dc919642ea3c4f" providerId="LiveId" clId="{685EAD21-7768-45BD-9B89-7BD5B13FE1D8}" dt="2021-12-05T02:13:41.082" v="633" actId="26606"/>
          <ac:grpSpMkLst>
            <pc:docMk/>
            <pc:sldMk cId="788899229" sldId="273"/>
            <ac:grpSpMk id="71" creationId="{60F473BD-3FD3-4548-A8F5-11D3C9CB88BC}"/>
          </ac:grpSpMkLst>
        </pc:grpChg>
        <pc:graphicFrameChg chg="add mod modGraphic">
          <ac:chgData name="guillaume chachuat" userId="92dc919642ea3c4f" providerId="LiveId" clId="{685EAD21-7768-45BD-9B89-7BD5B13FE1D8}" dt="2021-12-05T02:18:11.480" v="688" actId="26606"/>
          <ac:graphicFrameMkLst>
            <pc:docMk/>
            <pc:sldMk cId="788899229" sldId="273"/>
            <ac:graphicFrameMk id="47" creationId="{14DBA610-47BD-4D0C-AD4B-0799DAAE2ECB}"/>
          </ac:graphicFrameMkLst>
        </pc:graphicFrameChg>
        <pc:picChg chg="add del mod">
          <ac:chgData name="guillaume chachuat" userId="92dc919642ea3c4f" providerId="LiveId" clId="{685EAD21-7768-45BD-9B89-7BD5B13FE1D8}" dt="2021-12-05T02:11:49.649" v="606" actId="478"/>
          <ac:picMkLst>
            <pc:docMk/>
            <pc:sldMk cId="788899229" sldId="273"/>
            <ac:picMk id="5" creationId="{BAF56441-DDD5-4D13-9C6A-26007142FB7D}"/>
          </ac:picMkLst>
        </pc:picChg>
      </pc:sldChg>
      <pc:sldChg chg="addSp delSp modSp new del mod">
        <pc:chgData name="guillaume chachuat" userId="92dc919642ea3c4f" providerId="LiveId" clId="{685EAD21-7768-45BD-9B89-7BD5B13FE1D8}" dt="2021-12-05T02:26:48.176" v="702" actId="47"/>
        <pc:sldMkLst>
          <pc:docMk/>
          <pc:sldMk cId="2995638455" sldId="274"/>
        </pc:sldMkLst>
        <pc:spChg chg="add del">
          <ac:chgData name="guillaume chachuat" userId="92dc919642ea3c4f" providerId="LiveId" clId="{685EAD21-7768-45BD-9B89-7BD5B13FE1D8}" dt="2021-12-05T02:24:30.727" v="693" actId="22"/>
          <ac:spMkLst>
            <pc:docMk/>
            <pc:sldMk cId="2995638455" sldId="274"/>
            <ac:spMk id="3" creationId="{5C511DB9-9292-4080-BDE2-7093DDA46476}"/>
          </ac:spMkLst>
        </pc:spChg>
        <pc:graphicFrameChg chg="add del mod">
          <ac:chgData name="guillaume chachuat" userId="92dc919642ea3c4f" providerId="LiveId" clId="{685EAD21-7768-45BD-9B89-7BD5B13FE1D8}" dt="2021-12-05T02:23:58.724" v="692"/>
          <ac:graphicFrameMkLst>
            <pc:docMk/>
            <pc:sldMk cId="2995638455" sldId="274"/>
            <ac:graphicFrameMk id="4" creationId="{8A2E76E6-572A-4A7D-9DA8-BA4768EF322C}"/>
          </ac:graphicFrameMkLst>
        </pc:graphicFrameChg>
        <pc:picChg chg="add mod ord">
          <ac:chgData name="guillaume chachuat" userId="92dc919642ea3c4f" providerId="LiveId" clId="{685EAD21-7768-45BD-9B89-7BD5B13FE1D8}" dt="2021-12-05T02:24:38.290" v="695" actId="14100"/>
          <ac:picMkLst>
            <pc:docMk/>
            <pc:sldMk cId="2995638455" sldId="274"/>
            <ac:picMk id="6" creationId="{EF8EA943-19D3-43BD-BE92-F3E24A0876E7}"/>
          </ac:picMkLst>
        </pc:picChg>
        <pc:picChg chg="add mod">
          <ac:chgData name="guillaume chachuat" userId="92dc919642ea3c4f" providerId="LiveId" clId="{685EAD21-7768-45BD-9B89-7BD5B13FE1D8}" dt="2021-12-05T02:25:24.860" v="698" actId="1076"/>
          <ac:picMkLst>
            <pc:docMk/>
            <pc:sldMk cId="2995638455" sldId="274"/>
            <ac:picMk id="8" creationId="{76C0A748-7BCD-4D98-ABFF-C68089B3B3E4}"/>
          </ac:picMkLst>
        </pc:picChg>
        <pc:picChg chg="add mod">
          <ac:chgData name="guillaume chachuat" userId="92dc919642ea3c4f" providerId="LiveId" clId="{685EAD21-7768-45BD-9B89-7BD5B13FE1D8}" dt="2021-12-05T02:26:13.514" v="701" actId="1076"/>
          <ac:picMkLst>
            <pc:docMk/>
            <pc:sldMk cId="2995638455" sldId="274"/>
            <ac:picMk id="10" creationId="{0B27C2E7-BBDE-496B-96C4-70D08B3C9F6E}"/>
          </ac:picMkLst>
        </pc:picChg>
      </pc:sldChg>
      <pc:sldChg chg="addSp delSp modSp new mod">
        <pc:chgData name="guillaume chachuat" userId="92dc919642ea3c4f" providerId="LiveId" clId="{685EAD21-7768-45BD-9B89-7BD5B13FE1D8}" dt="2021-12-08T03:49:00.350" v="1076" actId="20577"/>
        <pc:sldMkLst>
          <pc:docMk/>
          <pc:sldMk cId="4258528847" sldId="274"/>
        </pc:sldMkLst>
        <pc:spChg chg="mod">
          <ac:chgData name="guillaume chachuat" userId="92dc919642ea3c4f" providerId="LiveId" clId="{685EAD21-7768-45BD-9B89-7BD5B13FE1D8}" dt="2021-12-08T03:49:00.350" v="1076" actId="20577"/>
          <ac:spMkLst>
            <pc:docMk/>
            <pc:sldMk cId="4258528847" sldId="274"/>
            <ac:spMk id="2" creationId="{BAE7856F-10EB-46D2-866A-646AB045DA34}"/>
          </ac:spMkLst>
        </pc:spChg>
        <pc:spChg chg="del">
          <ac:chgData name="guillaume chachuat" userId="92dc919642ea3c4f" providerId="LiveId" clId="{685EAD21-7768-45BD-9B89-7BD5B13FE1D8}" dt="2021-12-05T02:31:10.458" v="704" actId="22"/>
          <ac:spMkLst>
            <pc:docMk/>
            <pc:sldMk cId="4258528847" sldId="274"/>
            <ac:spMk id="3" creationId="{2431A58E-1396-4273-98D2-AE813364F638}"/>
          </ac:spMkLst>
        </pc:spChg>
        <pc:picChg chg="add mod ord">
          <ac:chgData name="guillaume chachuat" userId="92dc919642ea3c4f" providerId="LiveId" clId="{685EAD21-7768-45BD-9B89-7BD5B13FE1D8}" dt="2021-12-05T02:31:10.458" v="704" actId="22"/>
          <ac:picMkLst>
            <pc:docMk/>
            <pc:sldMk cId="4258528847" sldId="274"/>
            <ac:picMk id="5" creationId="{4C2A5278-6FBC-494F-AE70-24E00B526790}"/>
          </ac:picMkLst>
        </pc:picChg>
      </pc:sldChg>
      <pc:sldChg chg="addSp modSp new mod setBg">
        <pc:chgData name="guillaume chachuat" userId="92dc919642ea3c4f" providerId="LiveId" clId="{685EAD21-7768-45BD-9B89-7BD5B13FE1D8}" dt="2021-12-07T01:12:18.209" v="794" actId="14100"/>
        <pc:sldMkLst>
          <pc:docMk/>
          <pc:sldMk cId="2621270167" sldId="275"/>
        </pc:sldMkLst>
        <pc:spChg chg="mod">
          <ac:chgData name="guillaume chachuat" userId="92dc919642ea3c4f" providerId="LiveId" clId="{685EAD21-7768-45BD-9B89-7BD5B13FE1D8}" dt="2021-12-07T01:12:18.209" v="794" actId="14100"/>
          <ac:spMkLst>
            <pc:docMk/>
            <pc:sldMk cId="2621270167" sldId="275"/>
            <ac:spMk id="2" creationId="{6FDDC98A-0B25-4980-BDC7-2CBB3C94403F}"/>
          </ac:spMkLst>
        </pc:spChg>
        <pc:spChg chg="mod">
          <ac:chgData name="guillaume chachuat" userId="92dc919642ea3c4f" providerId="LiveId" clId="{685EAD21-7768-45BD-9B89-7BD5B13FE1D8}" dt="2021-12-07T01:11:59.787" v="792" actId="26606"/>
          <ac:spMkLst>
            <pc:docMk/>
            <pc:sldMk cId="2621270167" sldId="275"/>
            <ac:spMk id="3" creationId="{A108B391-A2EB-4145-9EDF-588600F78801}"/>
          </ac:spMkLst>
        </pc:spChg>
        <pc:spChg chg="add">
          <ac:chgData name="guillaume chachuat" userId="92dc919642ea3c4f" providerId="LiveId" clId="{685EAD21-7768-45BD-9B89-7BD5B13FE1D8}" dt="2021-12-07T01:11:59.787" v="792" actId="26606"/>
          <ac:spMkLst>
            <pc:docMk/>
            <pc:sldMk cId="2621270167" sldId="275"/>
            <ac:spMk id="10" creationId="{EDF3BDB2-0586-430E-811A-74BAFDEE663D}"/>
          </ac:spMkLst>
        </pc:spChg>
        <pc:spChg chg="add">
          <ac:chgData name="guillaume chachuat" userId="92dc919642ea3c4f" providerId="LiveId" clId="{685EAD21-7768-45BD-9B89-7BD5B13FE1D8}" dt="2021-12-07T01:11:59.787" v="792" actId="26606"/>
          <ac:spMkLst>
            <pc:docMk/>
            <pc:sldMk cId="2621270167" sldId="275"/>
            <ac:spMk id="12" creationId="{821E305B-0351-4E03-8C1B-F23D3A346E81}"/>
          </ac:spMkLst>
        </pc:spChg>
        <pc:spChg chg="add">
          <ac:chgData name="guillaume chachuat" userId="92dc919642ea3c4f" providerId="LiveId" clId="{685EAD21-7768-45BD-9B89-7BD5B13FE1D8}" dt="2021-12-07T01:11:59.787" v="792" actId="26606"/>
          <ac:spMkLst>
            <pc:docMk/>
            <pc:sldMk cId="2621270167" sldId="275"/>
            <ac:spMk id="14" creationId="{3C848660-F9C2-4F86-A218-6AE0FB4CCC5E}"/>
          </ac:spMkLst>
        </pc:spChg>
        <pc:spChg chg="add">
          <ac:chgData name="guillaume chachuat" userId="92dc919642ea3c4f" providerId="LiveId" clId="{685EAD21-7768-45BD-9B89-7BD5B13FE1D8}" dt="2021-12-07T01:11:59.787" v="792" actId="26606"/>
          <ac:spMkLst>
            <pc:docMk/>
            <pc:sldMk cId="2621270167" sldId="275"/>
            <ac:spMk id="16" creationId="{5CABD882-B7CE-4433-B509-99205DB70549}"/>
          </ac:spMkLst>
        </pc:spChg>
        <pc:grpChg chg="add">
          <ac:chgData name="guillaume chachuat" userId="92dc919642ea3c4f" providerId="LiveId" clId="{685EAD21-7768-45BD-9B89-7BD5B13FE1D8}" dt="2021-12-07T01:11:59.787" v="792" actId="26606"/>
          <ac:grpSpMkLst>
            <pc:docMk/>
            <pc:sldMk cId="2621270167" sldId="275"/>
            <ac:grpSpMk id="18" creationId="{49F6A645-6137-4F43-8E88-D91CC337D5B7}"/>
          </ac:grpSpMkLst>
        </pc:grpChg>
        <pc:picChg chg="add">
          <ac:chgData name="guillaume chachuat" userId="92dc919642ea3c4f" providerId="LiveId" clId="{685EAD21-7768-45BD-9B89-7BD5B13FE1D8}" dt="2021-12-07T01:11:59.787" v="792" actId="26606"/>
          <ac:picMkLst>
            <pc:docMk/>
            <pc:sldMk cId="2621270167" sldId="275"/>
            <ac:picMk id="7" creationId="{CB458733-A5E0-4C1F-BBA9-6C8D3520692F}"/>
          </ac:picMkLst>
        </pc:picChg>
      </pc:sldChg>
      <pc:sldChg chg="modSp new mod modNotesTx">
        <pc:chgData name="guillaume chachuat" userId="92dc919642ea3c4f" providerId="LiveId" clId="{685EAD21-7768-45BD-9B89-7BD5B13FE1D8}" dt="2021-12-07T01:25:04.375" v="853"/>
        <pc:sldMkLst>
          <pc:docMk/>
          <pc:sldMk cId="3372176547" sldId="276"/>
        </pc:sldMkLst>
        <pc:spChg chg="mod">
          <ac:chgData name="guillaume chachuat" userId="92dc919642ea3c4f" providerId="LiveId" clId="{685EAD21-7768-45BD-9B89-7BD5B13FE1D8}" dt="2021-12-06T23:58:00.378" v="777" actId="20577"/>
          <ac:spMkLst>
            <pc:docMk/>
            <pc:sldMk cId="3372176547" sldId="276"/>
            <ac:spMk id="2" creationId="{3B161D69-86BA-4739-A1AB-BD8B4F520281}"/>
          </ac:spMkLst>
        </pc:spChg>
        <pc:spChg chg="mod">
          <ac:chgData name="guillaume chachuat" userId="92dc919642ea3c4f" providerId="LiveId" clId="{685EAD21-7768-45BD-9B89-7BD5B13FE1D8}" dt="2021-12-06T23:58:20.458" v="791" actId="20577"/>
          <ac:spMkLst>
            <pc:docMk/>
            <pc:sldMk cId="3372176547" sldId="276"/>
            <ac:spMk id="3" creationId="{18DAC5A9-AC50-41BB-A9E3-3FE731E63664}"/>
          </ac:spMkLst>
        </pc:spChg>
      </pc:sldChg>
      <pc:sldChg chg="addSp delSp modSp new del mod setBg">
        <pc:chgData name="guillaume chachuat" userId="92dc919642ea3c4f" providerId="LiveId" clId="{685EAD21-7768-45BD-9B89-7BD5B13FE1D8}" dt="2021-12-08T03:54:05.673" v="1128" actId="47"/>
        <pc:sldMkLst>
          <pc:docMk/>
          <pc:sldMk cId="2857602786" sldId="277"/>
        </pc:sldMkLst>
        <pc:spChg chg="mod">
          <ac:chgData name="guillaume chachuat" userId="92dc919642ea3c4f" providerId="LiveId" clId="{685EAD21-7768-45BD-9B89-7BD5B13FE1D8}" dt="2021-12-07T01:34:01.666" v="963" actId="26606"/>
          <ac:spMkLst>
            <pc:docMk/>
            <pc:sldMk cId="2857602786" sldId="277"/>
            <ac:spMk id="2" creationId="{59D4BA2E-3924-42D2-9765-7C5DB9B4F52B}"/>
          </ac:spMkLst>
        </pc:spChg>
        <pc:spChg chg="mod">
          <ac:chgData name="guillaume chachuat" userId="92dc919642ea3c4f" providerId="LiveId" clId="{685EAD21-7768-45BD-9B89-7BD5B13FE1D8}" dt="2021-12-07T03:51:04.608" v="1013" actId="20577"/>
          <ac:spMkLst>
            <pc:docMk/>
            <pc:sldMk cId="2857602786" sldId="277"/>
            <ac:spMk id="3" creationId="{41E02111-C31E-4123-B3FA-3B7A000BB389}"/>
          </ac:spMkLst>
        </pc:spChg>
        <pc:spChg chg="add del">
          <ac:chgData name="guillaume chachuat" userId="92dc919642ea3c4f" providerId="LiveId" clId="{685EAD21-7768-45BD-9B89-7BD5B13FE1D8}" dt="2021-12-07T03:50:30.248" v="988"/>
          <ac:spMkLst>
            <pc:docMk/>
            <pc:sldMk cId="2857602786" sldId="277"/>
            <ac:spMk id="4" creationId="{3E0DAB40-40A1-4C2B-89E0-D534976602CC}"/>
          </ac:spMkLst>
        </pc:spChg>
        <pc:spChg chg="add del">
          <ac:chgData name="guillaume chachuat" userId="92dc919642ea3c4f" providerId="LiveId" clId="{685EAD21-7768-45BD-9B89-7BD5B13FE1D8}" dt="2021-12-07T03:50:33.373" v="990"/>
          <ac:spMkLst>
            <pc:docMk/>
            <pc:sldMk cId="2857602786" sldId="277"/>
            <ac:spMk id="5" creationId="{BC72DF1D-8732-423B-B8CA-0AF38028A60D}"/>
          </ac:spMkLst>
        </pc:spChg>
        <pc:spChg chg="add del">
          <ac:chgData name="guillaume chachuat" userId="92dc919642ea3c4f" providerId="LiveId" clId="{685EAD21-7768-45BD-9B89-7BD5B13FE1D8}" dt="2021-12-07T03:50:37.772" v="992"/>
          <ac:spMkLst>
            <pc:docMk/>
            <pc:sldMk cId="2857602786" sldId="277"/>
            <ac:spMk id="6" creationId="{05AA38A4-4686-4AC2-8F4B-55EB4F46BD3A}"/>
          </ac:spMkLst>
        </pc:spChg>
        <pc:spChg chg="add del">
          <ac:chgData name="guillaume chachuat" userId="92dc919642ea3c4f" providerId="LiveId" clId="{685EAD21-7768-45BD-9B89-7BD5B13FE1D8}" dt="2021-12-07T03:50:55.218" v="994"/>
          <ac:spMkLst>
            <pc:docMk/>
            <pc:sldMk cId="2857602786" sldId="277"/>
            <ac:spMk id="7" creationId="{F6F91664-2F3B-46B2-AC87-700DCAA4AC7D}"/>
          </ac:spMkLst>
        </pc:spChg>
        <pc:spChg chg="add">
          <ac:chgData name="guillaume chachuat" userId="92dc919642ea3c4f" providerId="LiveId" clId="{685EAD21-7768-45BD-9B89-7BD5B13FE1D8}" dt="2021-12-07T01:34:01.666" v="963" actId="26606"/>
          <ac:spMkLst>
            <pc:docMk/>
            <pc:sldMk cId="2857602786" sldId="277"/>
            <ac:spMk id="8" creationId="{3C06EAFD-0C69-4B3B-BEA7-E7E11DDF9C43}"/>
          </ac:spMkLst>
        </pc:spChg>
        <pc:spChg chg="add">
          <ac:chgData name="guillaume chachuat" userId="92dc919642ea3c4f" providerId="LiveId" clId="{685EAD21-7768-45BD-9B89-7BD5B13FE1D8}" dt="2021-12-07T01:34:01.666" v="963" actId="26606"/>
          <ac:spMkLst>
            <pc:docMk/>
            <pc:sldMk cId="2857602786" sldId="277"/>
            <ac:spMk id="10" creationId="{A4066C89-42FB-4624-9AFE-3A31B36491B5}"/>
          </ac:spMkLst>
        </pc:spChg>
        <pc:spChg chg="add">
          <ac:chgData name="guillaume chachuat" userId="92dc919642ea3c4f" providerId="LiveId" clId="{685EAD21-7768-45BD-9B89-7BD5B13FE1D8}" dt="2021-12-07T01:34:01.666" v="963" actId="26606"/>
          <ac:spMkLst>
            <pc:docMk/>
            <pc:sldMk cId="2857602786" sldId="277"/>
            <ac:spMk id="12" creationId="{BA218FBC-B2D6-48CA-9289-C4110162EDAD}"/>
          </ac:spMkLst>
        </pc:spChg>
        <pc:spChg chg="add">
          <ac:chgData name="guillaume chachuat" userId="92dc919642ea3c4f" providerId="LiveId" clId="{685EAD21-7768-45BD-9B89-7BD5B13FE1D8}" dt="2021-12-07T01:34:01.666" v="963" actId="26606"/>
          <ac:spMkLst>
            <pc:docMk/>
            <pc:sldMk cId="2857602786" sldId="277"/>
            <ac:spMk id="14" creationId="{2DED9084-49DA-4911-ACB7-5F9E4DEFA039}"/>
          </ac:spMkLst>
        </pc:spChg>
      </pc:sldChg>
      <pc:sldChg chg="modSp new del mod">
        <pc:chgData name="guillaume chachuat" userId="92dc919642ea3c4f" providerId="LiveId" clId="{685EAD21-7768-45BD-9B89-7BD5B13FE1D8}" dt="2021-12-08T04:01:56.708" v="1164" actId="47"/>
        <pc:sldMkLst>
          <pc:docMk/>
          <pc:sldMk cId="419545057" sldId="278"/>
        </pc:sldMkLst>
        <pc:spChg chg="mod">
          <ac:chgData name="guillaume chachuat" userId="92dc919642ea3c4f" providerId="LiveId" clId="{685EAD21-7768-45BD-9B89-7BD5B13FE1D8}" dt="2021-12-07T01:17:22.704" v="825" actId="20577"/>
          <ac:spMkLst>
            <pc:docMk/>
            <pc:sldMk cId="419545057" sldId="278"/>
            <ac:spMk id="2" creationId="{36F22BF8-49B8-4B2D-9D17-13D5E3AFE374}"/>
          </ac:spMkLst>
        </pc:spChg>
      </pc:sldChg>
      <pc:sldChg chg="new del">
        <pc:chgData name="guillaume chachuat" userId="92dc919642ea3c4f" providerId="LiveId" clId="{685EAD21-7768-45BD-9B89-7BD5B13FE1D8}" dt="2021-12-07T01:26:49.392" v="855" actId="47"/>
        <pc:sldMkLst>
          <pc:docMk/>
          <pc:sldMk cId="1398379595" sldId="279"/>
        </pc:sldMkLst>
      </pc:sldChg>
      <pc:sldChg chg="addSp modSp new mod setBg modNotesTx">
        <pc:chgData name="guillaume chachuat" userId="92dc919642ea3c4f" providerId="LiveId" clId="{685EAD21-7768-45BD-9B89-7BD5B13FE1D8}" dt="2021-12-07T01:30:19.326" v="945" actId="20577"/>
        <pc:sldMkLst>
          <pc:docMk/>
          <pc:sldMk cId="3602827642" sldId="279"/>
        </pc:sldMkLst>
        <pc:spChg chg="mod">
          <ac:chgData name="guillaume chachuat" userId="92dc919642ea3c4f" providerId="LiveId" clId="{685EAD21-7768-45BD-9B89-7BD5B13FE1D8}" dt="2021-12-07T01:29:37.125" v="907" actId="14100"/>
          <ac:spMkLst>
            <pc:docMk/>
            <pc:sldMk cId="3602827642" sldId="279"/>
            <ac:spMk id="2" creationId="{3B033933-0778-4DD1-B087-9B3EA7F40054}"/>
          </ac:spMkLst>
        </pc:spChg>
        <pc:spChg chg="mod">
          <ac:chgData name="guillaume chachuat" userId="92dc919642ea3c4f" providerId="LiveId" clId="{685EAD21-7768-45BD-9B89-7BD5B13FE1D8}" dt="2021-12-07T01:29:57" v="914" actId="27636"/>
          <ac:spMkLst>
            <pc:docMk/>
            <pc:sldMk cId="3602827642" sldId="279"/>
            <ac:spMk id="3" creationId="{DE325B04-52AA-4CF8-9F9D-A4D2C5161F96}"/>
          </ac:spMkLst>
        </pc:spChg>
        <pc:spChg chg="add">
          <ac:chgData name="guillaume chachuat" userId="92dc919642ea3c4f" providerId="LiveId" clId="{685EAD21-7768-45BD-9B89-7BD5B13FE1D8}" dt="2021-12-07T01:29:25.442" v="905" actId="26606"/>
          <ac:spMkLst>
            <pc:docMk/>
            <pc:sldMk cId="3602827642" sldId="279"/>
            <ac:spMk id="8" creationId="{3C06EAFD-0C69-4B3B-BEA7-E7E11DDF9C43}"/>
          </ac:spMkLst>
        </pc:spChg>
        <pc:spChg chg="add">
          <ac:chgData name="guillaume chachuat" userId="92dc919642ea3c4f" providerId="LiveId" clId="{685EAD21-7768-45BD-9B89-7BD5B13FE1D8}" dt="2021-12-07T01:29:25.442" v="905" actId="26606"/>
          <ac:spMkLst>
            <pc:docMk/>
            <pc:sldMk cId="3602827642" sldId="279"/>
            <ac:spMk id="10" creationId="{A4066C89-42FB-4624-9AFE-3A31B36491B5}"/>
          </ac:spMkLst>
        </pc:spChg>
        <pc:spChg chg="add">
          <ac:chgData name="guillaume chachuat" userId="92dc919642ea3c4f" providerId="LiveId" clId="{685EAD21-7768-45BD-9B89-7BD5B13FE1D8}" dt="2021-12-07T01:29:25.442" v="905" actId="26606"/>
          <ac:spMkLst>
            <pc:docMk/>
            <pc:sldMk cId="3602827642" sldId="279"/>
            <ac:spMk id="12" creationId="{BA218FBC-B2D6-48CA-9289-C4110162EDAD}"/>
          </ac:spMkLst>
        </pc:spChg>
        <pc:spChg chg="add">
          <ac:chgData name="guillaume chachuat" userId="92dc919642ea3c4f" providerId="LiveId" clId="{685EAD21-7768-45BD-9B89-7BD5B13FE1D8}" dt="2021-12-07T01:29:25.442" v="905" actId="26606"/>
          <ac:spMkLst>
            <pc:docMk/>
            <pc:sldMk cId="3602827642" sldId="279"/>
            <ac:spMk id="14" creationId="{2DED9084-49DA-4911-ACB7-5F9E4DEFA039}"/>
          </ac:spMkLst>
        </pc:spChg>
      </pc:sldChg>
      <pc:sldChg chg="addSp modSp new mod ord setBg">
        <pc:chgData name="guillaume chachuat" userId="92dc919642ea3c4f" providerId="LiveId" clId="{685EAD21-7768-45BD-9B89-7BD5B13FE1D8}" dt="2021-12-08T04:02:38.899" v="1204" actId="20578"/>
        <pc:sldMkLst>
          <pc:docMk/>
          <pc:sldMk cId="2585472810" sldId="280"/>
        </pc:sldMkLst>
        <pc:spChg chg="mod">
          <ac:chgData name="guillaume chachuat" userId="92dc919642ea3c4f" providerId="LiveId" clId="{685EAD21-7768-45BD-9B89-7BD5B13FE1D8}" dt="2021-12-07T04:24:38.990" v="1074" actId="26606"/>
          <ac:spMkLst>
            <pc:docMk/>
            <pc:sldMk cId="2585472810" sldId="280"/>
            <ac:spMk id="2" creationId="{F955FC1B-E813-4C47-AB89-1CDFD2FFE6EA}"/>
          </ac:spMkLst>
        </pc:spChg>
        <pc:spChg chg="mod">
          <ac:chgData name="guillaume chachuat" userId="92dc919642ea3c4f" providerId="LiveId" clId="{685EAD21-7768-45BD-9B89-7BD5B13FE1D8}" dt="2021-12-07T04:24:38.990" v="1074" actId="26606"/>
          <ac:spMkLst>
            <pc:docMk/>
            <pc:sldMk cId="2585472810" sldId="280"/>
            <ac:spMk id="3" creationId="{AFA4B695-B070-4FE9-90B4-1675BA117E83}"/>
          </ac:spMkLst>
        </pc:spChg>
        <pc:spChg chg="add">
          <ac:chgData name="guillaume chachuat" userId="92dc919642ea3c4f" providerId="LiveId" clId="{685EAD21-7768-45BD-9B89-7BD5B13FE1D8}" dt="2021-12-07T04:24:38.990" v="1074" actId="26606"/>
          <ac:spMkLst>
            <pc:docMk/>
            <pc:sldMk cId="2585472810" sldId="280"/>
            <ac:spMk id="8" creationId="{9A3D0CE2-91FF-49B3-A5D8-181E900D7501}"/>
          </ac:spMkLst>
        </pc:spChg>
        <pc:spChg chg="add">
          <ac:chgData name="guillaume chachuat" userId="92dc919642ea3c4f" providerId="LiveId" clId="{685EAD21-7768-45BD-9B89-7BD5B13FE1D8}" dt="2021-12-07T04:24:38.990" v="1074" actId="26606"/>
          <ac:spMkLst>
            <pc:docMk/>
            <pc:sldMk cId="2585472810" sldId="280"/>
            <ac:spMk id="10" creationId="{58AEBD96-C315-4F53-9D9E-0E20E993EBFA}"/>
          </ac:spMkLst>
        </pc:spChg>
        <pc:spChg chg="add">
          <ac:chgData name="guillaume chachuat" userId="92dc919642ea3c4f" providerId="LiveId" clId="{685EAD21-7768-45BD-9B89-7BD5B13FE1D8}" dt="2021-12-07T04:24:38.990" v="1074" actId="26606"/>
          <ac:spMkLst>
            <pc:docMk/>
            <pc:sldMk cId="2585472810" sldId="280"/>
            <ac:spMk id="12" creationId="{78916AAA-66F6-4DFA-88ED-7E27CF6B8DAD}"/>
          </ac:spMkLst>
        </pc:spChg>
        <pc:spChg chg="add">
          <ac:chgData name="guillaume chachuat" userId="92dc919642ea3c4f" providerId="LiveId" clId="{685EAD21-7768-45BD-9B89-7BD5B13FE1D8}" dt="2021-12-07T04:24:38.990" v="1074" actId="26606"/>
          <ac:spMkLst>
            <pc:docMk/>
            <pc:sldMk cId="2585472810" sldId="280"/>
            <ac:spMk id="18" creationId="{48FDEBDB-5859-4B9E-8810-2C5CFED093F3}"/>
          </ac:spMkLst>
        </pc:spChg>
        <pc:grpChg chg="add">
          <ac:chgData name="guillaume chachuat" userId="92dc919642ea3c4f" providerId="LiveId" clId="{685EAD21-7768-45BD-9B89-7BD5B13FE1D8}" dt="2021-12-07T04:24:38.990" v="1074" actId="26606"/>
          <ac:grpSpMkLst>
            <pc:docMk/>
            <pc:sldMk cId="2585472810" sldId="280"/>
            <ac:grpSpMk id="14" creationId="{A137D43F-BAD6-47F1-AA65-AEEA38A2FF30}"/>
          </ac:grpSpMkLst>
        </pc:grpChg>
        <pc:cxnChg chg="add">
          <ac:chgData name="guillaume chachuat" userId="92dc919642ea3c4f" providerId="LiveId" clId="{685EAD21-7768-45BD-9B89-7BD5B13FE1D8}" dt="2021-12-07T04:24:38.990" v="1074" actId="26606"/>
          <ac:cxnSpMkLst>
            <pc:docMk/>
            <pc:sldMk cId="2585472810" sldId="280"/>
            <ac:cxnSpMk id="20" creationId="{B1D1A340-723B-4014-B5FE-204F06273136}"/>
          </ac:cxnSpMkLst>
        </pc:cxnChg>
      </pc:sldChg>
      <pc:sldChg chg="addSp delSp modSp new del mod setBg setClrOvrMap modNotesTx">
        <pc:chgData name="guillaume chachuat" userId="92dc919642ea3c4f" providerId="LiveId" clId="{685EAD21-7768-45BD-9B89-7BD5B13FE1D8}" dt="2021-12-08T03:57:39.713" v="1143" actId="47"/>
        <pc:sldMkLst>
          <pc:docMk/>
          <pc:sldMk cId="2259717267" sldId="281"/>
        </pc:sldMkLst>
        <pc:spChg chg="mod">
          <ac:chgData name="guillaume chachuat" userId="92dc919642ea3c4f" providerId="LiveId" clId="{685EAD21-7768-45BD-9B89-7BD5B13FE1D8}" dt="2021-12-08T03:54:34.283" v="1131" actId="26606"/>
          <ac:spMkLst>
            <pc:docMk/>
            <pc:sldMk cId="2259717267" sldId="281"/>
            <ac:spMk id="2" creationId="{94916FD0-1ECF-477C-B73B-E2A07C0C7325}"/>
          </ac:spMkLst>
        </pc:spChg>
        <pc:spChg chg="del">
          <ac:chgData name="guillaume chachuat" userId="92dc919642ea3c4f" providerId="LiveId" clId="{685EAD21-7768-45BD-9B89-7BD5B13FE1D8}" dt="2021-12-08T03:53:26.335" v="1078" actId="22"/>
          <ac:spMkLst>
            <pc:docMk/>
            <pc:sldMk cId="2259717267" sldId="281"/>
            <ac:spMk id="3" creationId="{C929667D-FC2B-44A6-A22A-939D8437C60D}"/>
          </ac:spMkLst>
        </pc:spChg>
        <pc:spChg chg="add del">
          <ac:chgData name="guillaume chachuat" userId="92dc919642ea3c4f" providerId="LiveId" clId="{685EAD21-7768-45BD-9B89-7BD5B13FE1D8}" dt="2021-12-08T03:54:34.281" v="1130" actId="26606"/>
          <ac:spMkLst>
            <pc:docMk/>
            <pc:sldMk cId="2259717267" sldId="281"/>
            <ac:spMk id="9" creationId="{A42799E8-7263-4FAF-8979-5AE8D38D994B}"/>
          </ac:spMkLst>
        </pc:spChg>
        <pc:spChg chg="add del">
          <ac:chgData name="guillaume chachuat" userId="92dc919642ea3c4f" providerId="LiveId" clId="{685EAD21-7768-45BD-9B89-7BD5B13FE1D8}" dt="2021-12-08T03:54:34.281" v="1130" actId="26606"/>
          <ac:spMkLst>
            <pc:docMk/>
            <pc:sldMk cId="2259717267" sldId="281"/>
            <ac:spMk id="12" creationId="{2A0E4E09-FC02-4ADC-951A-3FFA90B6FE39}"/>
          </ac:spMkLst>
        </pc:spChg>
        <pc:spChg chg="add del">
          <ac:chgData name="guillaume chachuat" userId="92dc919642ea3c4f" providerId="LiveId" clId="{685EAD21-7768-45BD-9B89-7BD5B13FE1D8}" dt="2021-12-08T03:54:34.281" v="1130" actId="26606"/>
          <ac:spMkLst>
            <pc:docMk/>
            <pc:sldMk cId="2259717267" sldId="281"/>
            <ac:spMk id="14" creationId="{9453FF84-60C1-4EA8-B49B-1B8C2D0C589F}"/>
          </ac:spMkLst>
        </pc:spChg>
        <pc:spChg chg="add">
          <ac:chgData name="guillaume chachuat" userId="92dc919642ea3c4f" providerId="LiveId" clId="{685EAD21-7768-45BD-9B89-7BD5B13FE1D8}" dt="2021-12-08T03:54:34.283" v="1131" actId="26606"/>
          <ac:spMkLst>
            <pc:docMk/>
            <pc:sldMk cId="2259717267" sldId="281"/>
            <ac:spMk id="16" creationId="{23B2D3E0-FC4C-48AC-A3EB-9AFF1A3720ED}"/>
          </ac:spMkLst>
        </pc:spChg>
        <pc:picChg chg="add mod ord">
          <ac:chgData name="guillaume chachuat" userId="92dc919642ea3c4f" providerId="LiveId" clId="{685EAD21-7768-45BD-9B89-7BD5B13FE1D8}" dt="2021-12-08T03:54:34.283" v="1131" actId="26606"/>
          <ac:picMkLst>
            <pc:docMk/>
            <pc:sldMk cId="2259717267" sldId="281"/>
            <ac:picMk id="5" creationId="{66F22D41-BC73-4FDD-BA50-E468E01399F6}"/>
          </ac:picMkLst>
        </pc:picChg>
      </pc:sldChg>
      <pc:sldChg chg="addSp delSp modSp new del mod">
        <pc:chgData name="guillaume chachuat" userId="92dc919642ea3c4f" providerId="LiveId" clId="{685EAD21-7768-45BD-9B89-7BD5B13FE1D8}" dt="2021-12-08T03:57:41.690" v="1144" actId="47"/>
        <pc:sldMkLst>
          <pc:docMk/>
          <pc:sldMk cId="1362009583" sldId="282"/>
        </pc:sldMkLst>
        <pc:spChg chg="del">
          <ac:chgData name="guillaume chachuat" userId="92dc919642ea3c4f" providerId="LiveId" clId="{685EAD21-7768-45BD-9B89-7BD5B13FE1D8}" dt="2021-12-08T03:56:32.699" v="1139" actId="22"/>
          <ac:spMkLst>
            <pc:docMk/>
            <pc:sldMk cId="1362009583" sldId="282"/>
            <ac:spMk id="3" creationId="{BDFEE883-88A9-4212-8CD0-2C3333E851A4}"/>
          </ac:spMkLst>
        </pc:spChg>
        <pc:picChg chg="add mod ord">
          <ac:chgData name="guillaume chachuat" userId="92dc919642ea3c4f" providerId="LiveId" clId="{685EAD21-7768-45BD-9B89-7BD5B13FE1D8}" dt="2021-12-08T03:56:32.699" v="1139" actId="22"/>
          <ac:picMkLst>
            <pc:docMk/>
            <pc:sldMk cId="1362009583" sldId="282"/>
            <ac:picMk id="5" creationId="{8F01E70A-7B05-4C2C-9D7D-E047EB8FA6FE}"/>
          </ac:picMkLst>
        </pc:picChg>
      </pc:sldChg>
      <pc:sldChg chg="addSp delSp modSp new del mod">
        <pc:chgData name="guillaume chachuat" userId="92dc919642ea3c4f" providerId="LiveId" clId="{685EAD21-7768-45BD-9B89-7BD5B13FE1D8}" dt="2021-12-08T03:56:25.198" v="1137" actId="47"/>
        <pc:sldMkLst>
          <pc:docMk/>
          <pc:sldMk cId="2784856561" sldId="282"/>
        </pc:sldMkLst>
        <pc:spChg chg="del mod">
          <ac:chgData name="guillaume chachuat" userId="92dc919642ea3c4f" providerId="LiveId" clId="{685EAD21-7768-45BD-9B89-7BD5B13FE1D8}" dt="2021-12-08T03:56:13.687" v="1136" actId="22"/>
          <ac:spMkLst>
            <pc:docMk/>
            <pc:sldMk cId="2784856561" sldId="282"/>
            <ac:spMk id="3" creationId="{348CC4BE-434B-48A0-AD22-2ADFFECDA470}"/>
          </ac:spMkLst>
        </pc:spChg>
        <pc:picChg chg="add mod ord">
          <ac:chgData name="guillaume chachuat" userId="92dc919642ea3c4f" providerId="LiveId" clId="{685EAD21-7768-45BD-9B89-7BD5B13FE1D8}" dt="2021-12-08T03:56:13.687" v="1136" actId="22"/>
          <ac:picMkLst>
            <pc:docMk/>
            <pc:sldMk cId="2784856561" sldId="282"/>
            <ac:picMk id="6" creationId="{66CCDC3C-41EA-41B2-BF8E-6EC8724F9B7E}"/>
          </ac:picMkLst>
        </pc:picChg>
      </pc:sldChg>
      <pc:sldChg chg="addSp delSp modSp new mod setBg setClrOvrMap modNotesTx">
        <pc:chgData name="guillaume chachuat" userId="92dc919642ea3c4f" providerId="LiveId" clId="{685EAD21-7768-45BD-9B89-7BD5B13FE1D8}" dt="2021-12-08T04:29:28.392" v="1293" actId="20577"/>
        <pc:sldMkLst>
          <pc:docMk/>
          <pc:sldMk cId="3522205360" sldId="283"/>
        </pc:sldMkLst>
        <pc:spChg chg="mod">
          <ac:chgData name="guillaume chachuat" userId="92dc919642ea3c4f" providerId="LiveId" clId="{685EAD21-7768-45BD-9B89-7BD5B13FE1D8}" dt="2021-12-08T03:58:34.591" v="1161" actId="20577"/>
          <ac:spMkLst>
            <pc:docMk/>
            <pc:sldMk cId="3522205360" sldId="283"/>
            <ac:spMk id="2" creationId="{BEAB93CA-DFBA-4A50-9D43-DFF511B5B272}"/>
          </ac:spMkLst>
        </pc:spChg>
        <pc:spChg chg="del">
          <ac:chgData name="guillaume chachuat" userId="92dc919642ea3c4f" providerId="LiveId" clId="{685EAD21-7768-45BD-9B89-7BD5B13FE1D8}" dt="2021-12-08T03:56:59.379" v="1141" actId="22"/>
          <ac:spMkLst>
            <pc:docMk/>
            <pc:sldMk cId="3522205360" sldId="283"/>
            <ac:spMk id="3" creationId="{940AF38A-2323-41F2-8DA2-ACADAD3DE45B}"/>
          </ac:spMkLst>
        </pc:spChg>
        <pc:spChg chg="mod">
          <ac:chgData name="guillaume chachuat" userId="92dc919642ea3c4f" providerId="LiveId" clId="{685EAD21-7768-45BD-9B89-7BD5B13FE1D8}" dt="2021-12-08T03:57:06.875" v="1142" actId="26606"/>
          <ac:spMkLst>
            <pc:docMk/>
            <pc:sldMk cId="3522205360" sldId="283"/>
            <ac:spMk id="4" creationId="{D1B81EF0-EEC2-424A-8305-E5D43F0F2ADE}"/>
          </ac:spMkLst>
        </pc:spChg>
        <pc:spChg chg="add">
          <ac:chgData name="guillaume chachuat" userId="92dc919642ea3c4f" providerId="LiveId" clId="{685EAD21-7768-45BD-9B89-7BD5B13FE1D8}" dt="2021-12-08T03:57:06.875" v="1142" actId="26606"/>
          <ac:spMkLst>
            <pc:docMk/>
            <pc:sldMk cId="3522205360" sldId="283"/>
            <ac:spMk id="15" creationId="{2A0E4E09-FC02-4ADC-951A-3FFA90B6FE39}"/>
          </ac:spMkLst>
        </pc:spChg>
        <pc:spChg chg="add">
          <ac:chgData name="guillaume chachuat" userId="92dc919642ea3c4f" providerId="LiveId" clId="{685EAD21-7768-45BD-9B89-7BD5B13FE1D8}" dt="2021-12-08T03:57:06.875" v="1142" actId="26606"/>
          <ac:spMkLst>
            <pc:docMk/>
            <pc:sldMk cId="3522205360" sldId="283"/>
            <ac:spMk id="17" creationId="{9453FF84-60C1-4EA8-B49B-1B8C2D0C589F}"/>
          </ac:spMkLst>
        </pc:spChg>
        <pc:grpChg chg="add">
          <ac:chgData name="guillaume chachuat" userId="92dc919642ea3c4f" providerId="LiveId" clId="{685EAD21-7768-45BD-9B89-7BD5B13FE1D8}" dt="2021-12-08T03:57:06.875" v="1142" actId="26606"/>
          <ac:grpSpMkLst>
            <pc:docMk/>
            <pc:sldMk cId="3522205360" sldId="283"/>
            <ac:grpSpMk id="11" creationId="{16DBFAD4-B5FC-442B-A283-381B01B195F7}"/>
          </ac:grpSpMkLst>
        </pc:grpChg>
        <pc:picChg chg="add mod ord modCrop">
          <ac:chgData name="guillaume chachuat" userId="92dc919642ea3c4f" providerId="LiveId" clId="{685EAD21-7768-45BD-9B89-7BD5B13FE1D8}" dt="2021-12-08T03:57:06.875" v="1142" actId="26606"/>
          <ac:picMkLst>
            <pc:docMk/>
            <pc:sldMk cId="3522205360" sldId="283"/>
            <ac:picMk id="6" creationId="{17B9552B-57AF-4F31-9807-86632733B5F6}"/>
          </ac:picMkLst>
        </pc:picChg>
      </pc:sldChg>
      <pc:sldChg chg="addSp modSp new mod setBg">
        <pc:chgData name="guillaume chachuat" userId="92dc919642ea3c4f" providerId="LiveId" clId="{685EAD21-7768-45BD-9B89-7BD5B13FE1D8}" dt="2021-12-08T04:03:44.422" v="1217" actId="20577"/>
        <pc:sldMkLst>
          <pc:docMk/>
          <pc:sldMk cId="2832415267" sldId="284"/>
        </pc:sldMkLst>
        <pc:spChg chg="mod">
          <ac:chgData name="guillaume chachuat" userId="92dc919642ea3c4f" providerId="LiveId" clId="{685EAD21-7768-45BD-9B89-7BD5B13FE1D8}" dt="2021-12-08T04:03:35.043" v="1205" actId="26606"/>
          <ac:spMkLst>
            <pc:docMk/>
            <pc:sldMk cId="2832415267" sldId="284"/>
            <ac:spMk id="2" creationId="{7D65C9E8-1630-4BB0-AD7E-2E5449565626}"/>
          </ac:spMkLst>
        </pc:spChg>
        <pc:spChg chg="mod">
          <ac:chgData name="guillaume chachuat" userId="92dc919642ea3c4f" providerId="LiveId" clId="{685EAD21-7768-45BD-9B89-7BD5B13FE1D8}" dt="2021-12-08T04:03:44.422" v="1217" actId="20577"/>
          <ac:spMkLst>
            <pc:docMk/>
            <pc:sldMk cId="2832415267" sldId="284"/>
            <ac:spMk id="3" creationId="{F1CBACC0-CF75-43F5-9350-D7B6C4838B50}"/>
          </ac:spMkLst>
        </pc:spChg>
        <pc:spChg chg="add">
          <ac:chgData name="guillaume chachuat" userId="92dc919642ea3c4f" providerId="LiveId" clId="{685EAD21-7768-45BD-9B89-7BD5B13FE1D8}" dt="2021-12-08T04:03:35.043" v="1205" actId="26606"/>
          <ac:spMkLst>
            <pc:docMk/>
            <pc:sldMk cId="2832415267" sldId="284"/>
            <ac:spMk id="8" creationId="{9A3D0CE2-91FF-49B3-A5D8-181E900D7501}"/>
          </ac:spMkLst>
        </pc:spChg>
        <pc:spChg chg="add">
          <ac:chgData name="guillaume chachuat" userId="92dc919642ea3c4f" providerId="LiveId" clId="{685EAD21-7768-45BD-9B89-7BD5B13FE1D8}" dt="2021-12-08T04:03:35.043" v="1205" actId="26606"/>
          <ac:spMkLst>
            <pc:docMk/>
            <pc:sldMk cId="2832415267" sldId="284"/>
            <ac:spMk id="10" creationId="{58AEBD96-C315-4F53-9D9E-0E20E993EBFA}"/>
          </ac:spMkLst>
        </pc:spChg>
        <pc:spChg chg="add">
          <ac:chgData name="guillaume chachuat" userId="92dc919642ea3c4f" providerId="LiveId" clId="{685EAD21-7768-45BD-9B89-7BD5B13FE1D8}" dt="2021-12-08T04:03:35.043" v="1205" actId="26606"/>
          <ac:spMkLst>
            <pc:docMk/>
            <pc:sldMk cId="2832415267" sldId="284"/>
            <ac:spMk id="12" creationId="{78916AAA-66F6-4DFA-88ED-7E27CF6B8DAD}"/>
          </ac:spMkLst>
        </pc:spChg>
        <pc:spChg chg="add">
          <ac:chgData name="guillaume chachuat" userId="92dc919642ea3c4f" providerId="LiveId" clId="{685EAD21-7768-45BD-9B89-7BD5B13FE1D8}" dt="2021-12-08T04:03:35.043" v="1205" actId="26606"/>
          <ac:spMkLst>
            <pc:docMk/>
            <pc:sldMk cId="2832415267" sldId="284"/>
            <ac:spMk id="18" creationId="{48FDEBDB-5859-4B9E-8810-2C5CFED093F3}"/>
          </ac:spMkLst>
        </pc:spChg>
        <pc:grpChg chg="add">
          <ac:chgData name="guillaume chachuat" userId="92dc919642ea3c4f" providerId="LiveId" clId="{685EAD21-7768-45BD-9B89-7BD5B13FE1D8}" dt="2021-12-08T04:03:35.043" v="1205" actId="26606"/>
          <ac:grpSpMkLst>
            <pc:docMk/>
            <pc:sldMk cId="2832415267" sldId="284"/>
            <ac:grpSpMk id="14" creationId="{A137D43F-BAD6-47F1-AA65-AEEA38A2FF30}"/>
          </ac:grpSpMkLst>
        </pc:grpChg>
        <pc:cxnChg chg="add">
          <ac:chgData name="guillaume chachuat" userId="92dc919642ea3c4f" providerId="LiveId" clId="{685EAD21-7768-45BD-9B89-7BD5B13FE1D8}" dt="2021-12-08T04:03:35.043" v="1205" actId="26606"/>
          <ac:cxnSpMkLst>
            <pc:docMk/>
            <pc:sldMk cId="2832415267" sldId="284"/>
            <ac:cxnSpMk id="20" creationId="{B1D1A340-723B-4014-B5FE-204F06273136}"/>
          </ac:cxnSpMkLst>
        </pc:cxnChg>
      </pc:sldChg>
      <pc:sldChg chg="new del">
        <pc:chgData name="guillaume chachuat" userId="92dc919642ea3c4f" providerId="LiveId" clId="{685EAD21-7768-45BD-9B89-7BD5B13FE1D8}" dt="2021-12-08T03:59:47.218" v="1163" actId="47"/>
        <pc:sldMkLst>
          <pc:docMk/>
          <pc:sldMk cId="4010855080" sldId="284"/>
        </pc:sldMkLst>
      </pc:sldChg>
      <pc:sldChg chg="new del">
        <pc:chgData name="guillaume chachuat" userId="92dc919642ea3c4f" providerId="LiveId" clId="{685EAD21-7768-45BD-9B89-7BD5B13FE1D8}" dt="2021-12-08T04:21:03.740" v="1276" actId="47"/>
        <pc:sldMkLst>
          <pc:docMk/>
          <pc:sldMk cId="336545817" sldId="285"/>
        </pc:sldMkLst>
      </pc:sldChg>
      <pc:sldChg chg="addSp delSp modSp add mod setBg modAnim delDesignElem">
        <pc:chgData name="guillaume chachuat" userId="92dc919642ea3c4f" providerId="LiveId" clId="{685EAD21-7768-45BD-9B89-7BD5B13FE1D8}" dt="2021-12-08T04:21:44.872" v="1289" actId="26606"/>
        <pc:sldMkLst>
          <pc:docMk/>
          <pc:sldMk cId="2269000361" sldId="285"/>
        </pc:sldMkLst>
        <pc:spChg chg="mod">
          <ac:chgData name="guillaume chachuat" userId="92dc919642ea3c4f" providerId="LiveId" clId="{685EAD21-7768-45BD-9B89-7BD5B13FE1D8}" dt="2021-12-08T04:21:16.230" v="1287" actId="20577"/>
          <ac:spMkLst>
            <pc:docMk/>
            <pc:sldMk cId="2269000361" sldId="285"/>
            <ac:spMk id="2" creationId="{18C3B467-088C-4F3D-A9A7-105C4E1E20CD}"/>
          </ac:spMkLst>
        </pc:spChg>
        <pc:spChg chg="mod">
          <ac:chgData name="guillaume chachuat" userId="92dc919642ea3c4f" providerId="LiveId" clId="{685EAD21-7768-45BD-9B89-7BD5B13FE1D8}" dt="2021-12-08T04:21:18.941" v="1288" actId="20577"/>
          <ac:spMkLst>
            <pc:docMk/>
            <pc:sldMk cId="2269000361" sldId="285"/>
            <ac:spMk id="3" creationId="{C8722DDC-8EEE-4A06-8DFE-B44871EAA2CF}"/>
          </ac:spMkLst>
        </pc:spChg>
        <pc:spChg chg="add">
          <ac:chgData name="guillaume chachuat" userId="92dc919642ea3c4f" providerId="LiveId" clId="{685EAD21-7768-45BD-9B89-7BD5B13FE1D8}" dt="2021-12-08T04:21:44.872" v="1289" actId="26606"/>
          <ac:spMkLst>
            <pc:docMk/>
            <pc:sldMk cId="2269000361" sldId="285"/>
            <ac:spMk id="11" creationId="{5C28659E-412C-4600-B45E-BAE370BC24B9}"/>
          </ac:spMkLst>
        </pc:spChg>
        <pc:spChg chg="add">
          <ac:chgData name="guillaume chachuat" userId="92dc919642ea3c4f" providerId="LiveId" clId="{685EAD21-7768-45BD-9B89-7BD5B13FE1D8}" dt="2021-12-08T04:21:44.872" v="1289" actId="26606"/>
          <ac:spMkLst>
            <pc:docMk/>
            <pc:sldMk cId="2269000361" sldId="285"/>
            <ac:spMk id="13" creationId="{AE95896B-6905-4618-A7DF-DED8A61FBC83}"/>
          </ac:spMkLst>
        </pc:spChg>
        <pc:spChg chg="add">
          <ac:chgData name="guillaume chachuat" userId="92dc919642ea3c4f" providerId="LiveId" clId="{685EAD21-7768-45BD-9B89-7BD5B13FE1D8}" dt="2021-12-08T04:21:44.872" v="1289" actId="26606"/>
          <ac:spMkLst>
            <pc:docMk/>
            <pc:sldMk cId="2269000361" sldId="285"/>
            <ac:spMk id="15" creationId="{7748BD8C-4984-4138-94CA-2DC5F39DC379}"/>
          </ac:spMkLst>
        </pc:spChg>
        <pc:spChg chg="del">
          <ac:chgData name="guillaume chachuat" userId="92dc919642ea3c4f" providerId="LiveId" clId="{685EAD21-7768-45BD-9B89-7BD5B13FE1D8}" dt="2021-12-08T04:21:07.053" v="1279"/>
          <ac:spMkLst>
            <pc:docMk/>
            <pc:sldMk cId="2269000361" sldId="285"/>
            <ac:spMk id="47" creationId="{5C28659E-412C-4600-B45E-BAE370BC24B9}"/>
          </ac:spMkLst>
        </pc:spChg>
        <pc:spChg chg="del">
          <ac:chgData name="guillaume chachuat" userId="92dc919642ea3c4f" providerId="LiveId" clId="{685EAD21-7768-45BD-9B89-7BD5B13FE1D8}" dt="2021-12-08T04:21:07.053" v="1279"/>
          <ac:spMkLst>
            <pc:docMk/>
            <pc:sldMk cId="2269000361" sldId="285"/>
            <ac:spMk id="48" creationId="{AE95896B-6905-4618-A7DF-DED8A61FBC83}"/>
          </ac:spMkLst>
        </pc:spChg>
        <pc:spChg chg="del">
          <ac:chgData name="guillaume chachuat" userId="92dc919642ea3c4f" providerId="LiveId" clId="{685EAD21-7768-45BD-9B89-7BD5B13FE1D8}" dt="2021-12-08T04:21:07.053" v="1279"/>
          <ac:spMkLst>
            <pc:docMk/>
            <pc:sldMk cId="2269000361" sldId="285"/>
            <ac:spMk id="49" creationId="{7748BD8C-4984-4138-94CA-2DC5F39DC379}"/>
          </ac:spMkLst>
        </pc:spChg>
      </pc:sldChg>
      <pc:sldChg chg="modSp new del mod">
        <pc:chgData name="guillaume chachuat" userId="92dc919642ea3c4f" providerId="LiveId" clId="{685EAD21-7768-45BD-9B89-7BD5B13FE1D8}" dt="2021-12-08T04:21:05.581" v="1277" actId="47"/>
        <pc:sldMkLst>
          <pc:docMk/>
          <pc:sldMk cId="3373825445" sldId="286"/>
        </pc:sldMkLst>
        <pc:spChg chg="mod">
          <ac:chgData name="guillaume chachuat" userId="92dc919642ea3c4f" providerId="LiveId" clId="{685EAD21-7768-45BD-9B89-7BD5B13FE1D8}" dt="2021-12-08T04:19:07.758" v="1270" actId="20577"/>
          <ac:spMkLst>
            <pc:docMk/>
            <pc:sldMk cId="3373825445" sldId="286"/>
            <ac:spMk id="2" creationId="{3EBFC051-DFE6-49E1-98B7-52E4343A03A4}"/>
          </ac:spMkLst>
        </pc:spChg>
      </pc:sldChg>
      <pc:sldChg chg="addSp delSp add del setBg delDesignElem">
        <pc:chgData name="guillaume chachuat" userId="92dc919642ea3c4f" providerId="LiveId" clId="{685EAD21-7768-45BD-9B89-7BD5B13FE1D8}" dt="2021-12-08T04:20:12.606" v="1275"/>
        <pc:sldMkLst>
          <pc:docMk/>
          <pc:sldMk cId="3951925586" sldId="287"/>
        </pc:sldMkLst>
        <pc:spChg chg="add del">
          <ac:chgData name="guillaume chachuat" userId="92dc919642ea3c4f" providerId="LiveId" clId="{685EAD21-7768-45BD-9B89-7BD5B13FE1D8}" dt="2021-12-08T04:20:12.606" v="1275"/>
          <ac:spMkLst>
            <pc:docMk/>
            <pc:sldMk cId="3951925586" sldId="287"/>
            <ac:spMk id="47" creationId="{5C28659E-412C-4600-B45E-BAE370BC24B9}"/>
          </ac:spMkLst>
        </pc:spChg>
        <pc:spChg chg="add del">
          <ac:chgData name="guillaume chachuat" userId="92dc919642ea3c4f" providerId="LiveId" clId="{685EAD21-7768-45BD-9B89-7BD5B13FE1D8}" dt="2021-12-08T04:20:12.606" v="1275"/>
          <ac:spMkLst>
            <pc:docMk/>
            <pc:sldMk cId="3951925586" sldId="287"/>
            <ac:spMk id="48" creationId="{AE95896B-6905-4618-A7DF-DED8A61FBC83}"/>
          </ac:spMkLst>
        </pc:spChg>
        <pc:spChg chg="add del">
          <ac:chgData name="guillaume chachuat" userId="92dc919642ea3c4f" providerId="LiveId" clId="{685EAD21-7768-45BD-9B89-7BD5B13FE1D8}" dt="2021-12-08T04:20:12.606" v="1275"/>
          <ac:spMkLst>
            <pc:docMk/>
            <pc:sldMk cId="3951925586" sldId="287"/>
            <ac:spMk id="49" creationId="{7748BD8C-4984-4138-94CA-2DC5F39DC3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B16AC-9547-4837-891C-7A0A82F1C45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4BFD81-92A6-426D-B13E-2E29BE68512A}">
      <dgm:prSet/>
      <dgm:spPr/>
      <dgm:t>
        <a:bodyPr/>
        <a:lstStyle/>
        <a:p>
          <a:pPr>
            <a:defRPr cap="all"/>
          </a:pPr>
          <a:r>
            <a:rPr lang="fr-FR"/>
            <a:t>Variables</a:t>
          </a:r>
          <a:endParaRPr lang="en-US"/>
        </a:p>
      </dgm:t>
    </dgm:pt>
    <dgm:pt modelId="{CE6FFD95-D0BA-4ECC-9B39-375D8698C6D2}" type="parTrans" cxnId="{FD75A819-0DC5-4F21-B2BE-0E90CEAF3B26}">
      <dgm:prSet/>
      <dgm:spPr/>
      <dgm:t>
        <a:bodyPr/>
        <a:lstStyle/>
        <a:p>
          <a:endParaRPr lang="en-US"/>
        </a:p>
      </dgm:t>
    </dgm:pt>
    <dgm:pt modelId="{DA295D6C-749B-476F-B2E0-340E6C066F1C}" type="sibTrans" cxnId="{FD75A819-0DC5-4F21-B2BE-0E90CEAF3B26}">
      <dgm:prSet/>
      <dgm:spPr/>
      <dgm:t>
        <a:bodyPr/>
        <a:lstStyle/>
        <a:p>
          <a:endParaRPr lang="en-US"/>
        </a:p>
      </dgm:t>
    </dgm:pt>
    <dgm:pt modelId="{5AC55C95-08B6-46D8-87B2-6FBF8C65A2C6}">
      <dgm:prSet/>
      <dgm:spPr/>
      <dgm:t>
        <a:bodyPr/>
        <a:lstStyle/>
        <a:p>
          <a:pPr>
            <a:defRPr cap="all"/>
          </a:pPr>
          <a:r>
            <a:rPr lang="fr-FR"/>
            <a:t>Structures de contrôle</a:t>
          </a:r>
          <a:endParaRPr lang="en-US"/>
        </a:p>
      </dgm:t>
    </dgm:pt>
    <dgm:pt modelId="{BF3B4210-4DE9-4847-8F01-18917B982E93}" type="parTrans" cxnId="{78290DDB-371F-45B8-BF68-35D43B1C1A0F}">
      <dgm:prSet/>
      <dgm:spPr/>
      <dgm:t>
        <a:bodyPr/>
        <a:lstStyle/>
        <a:p>
          <a:endParaRPr lang="en-US"/>
        </a:p>
      </dgm:t>
    </dgm:pt>
    <dgm:pt modelId="{23A4A346-7B5A-4067-BDEF-A7C91CE759C6}" type="sibTrans" cxnId="{78290DDB-371F-45B8-BF68-35D43B1C1A0F}">
      <dgm:prSet/>
      <dgm:spPr/>
      <dgm:t>
        <a:bodyPr/>
        <a:lstStyle/>
        <a:p>
          <a:endParaRPr lang="en-US"/>
        </a:p>
      </dgm:t>
    </dgm:pt>
    <dgm:pt modelId="{C938D2EF-620C-4FE9-86AE-059F7AE4DB5A}">
      <dgm:prSet/>
      <dgm:spPr/>
      <dgm:t>
        <a:bodyPr/>
        <a:lstStyle/>
        <a:p>
          <a:pPr>
            <a:defRPr cap="all"/>
          </a:pPr>
          <a:r>
            <a:rPr lang="fr-FR"/>
            <a:t>Normes</a:t>
          </a:r>
          <a:endParaRPr lang="en-US"/>
        </a:p>
      </dgm:t>
    </dgm:pt>
    <dgm:pt modelId="{A56FC273-AFD4-4BFA-9241-438F6A6E8C2E}" type="parTrans" cxnId="{B6C51B3C-6EA1-4305-AEAC-190EED215202}">
      <dgm:prSet/>
      <dgm:spPr/>
      <dgm:t>
        <a:bodyPr/>
        <a:lstStyle/>
        <a:p>
          <a:endParaRPr lang="en-US"/>
        </a:p>
      </dgm:t>
    </dgm:pt>
    <dgm:pt modelId="{4625A5F4-52D1-40F7-9D85-4516D0477741}" type="sibTrans" cxnId="{B6C51B3C-6EA1-4305-AEAC-190EED215202}">
      <dgm:prSet/>
      <dgm:spPr/>
      <dgm:t>
        <a:bodyPr/>
        <a:lstStyle/>
        <a:p>
          <a:endParaRPr lang="en-US"/>
        </a:p>
      </dgm:t>
    </dgm:pt>
    <dgm:pt modelId="{B46CBED9-5C95-4F7A-AAC1-3EFB1DCBC0D9}">
      <dgm:prSet/>
      <dgm:spPr/>
      <dgm:t>
        <a:bodyPr/>
        <a:lstStyle/>
        <a:p>
          <a:pPr>
            <a:defRPr cap="all"/>
          </a:pPr>
          <a:r>
            <a:rPr lang="en-US" dirty="0" err="1"/>
            <a:t>Scalabilite</a:t>
          </a:r>
          <a:endParaRPr lang="en-US" dirty="0"/>
        </a:p>
      </dgm:t>
    </dgm:pt>
    <dgm:pt modelId="{2DFA2B5D-5BC5-406C-AEE4-11DCFC375AC7}" type="parTrans" cxnId="{974DB06D-66E5-4451-9BA5-7198EB8A207C}">
      <dgm:prSet/>
      <dgm:spPr/>
      <dgm:t>
        <a:bodyPr/>
        <a:lstStyle/>
        <a:p>
          <a:endParaRPr lang="en-CA"/>
        </a:p>
      </dgm:t>
    </dgm:pt>
    <dgm:pt modelId="{0A48027C-FE03-40A8-A1FF-D0CFBAD7E8EE}" type="sibTrans" cxnId="{974DB06D-66E5-4451-9BA5-7198EB8A207C}">
      <dgm:prSet/>
      <dgm:spPr/>
      <dgm:t>
        <a:bodyPr/>
        <a:lstStyle/>
        <a:p>
          <a:endParaRPr lang="en-CA"/>
        </a:p>
      </dgm:t>
    </dgm:pt>
    <dgm:pt modelId="{4D1ACF72-FE48-46E7-9E89-C3FC85277A86}" type="pres">
      <dgm:prSet presAssocID="{3C9B16AC-9547-4837-891C-7A0A82F1C455}" presName="vert0" presStyleCnt="0">
        <dgm:presLayoutVars>
          <dgm:dir/>
          <dgm:animOne val="branch"/>
          <dgm:animLvl val="lvl"/>
        </dgm:presLayoutVars>
      </dgm:prSet>
      <dgm:spPr/>
    </dgm:pt>
    <dgm:pt modelId="{BB5D7B29-45DF-48B4-BB8E-47B6DF1CE766}" type="pres">
      <dgm:prSet presAssocID="{CF4BFD81-92A6-426D-B13E-2E29BE68512A}" presName="thickLine" presStyleLbl="alignNode1" presStyleIdx="0" presStyleCnt="4"/>
      <dgm:spPr/>
    </dgm:pt>
    <dgm:pt modelId="{7C120F3A-CFC3-4B75-9B25-79D8BB6A8356}" type="pres">
      <dgm:prSet presAssocID="{CF4BFD81-92A6-426D-B13E-2E29BE68512A}" presName="horz1" presStyleCnt="0"/>
      <dgm:spPr/>
    </dgm:pt>
    <dgm:pt modelId="{9E07569A-BA24-47DD-B26B-750D8D00BF7A}" type="pres">
      <dgm:prSet presAssocID="{CF4BFD81-92A6-426D-B13E-2E29BE68512A}" presName="tx1" presStyleLbl="revTx" presStyleIdx="0" presStyleCnt="4"/>
      <dgm:spPr/>
    </dgm:pt>
    <dgm:pt modelId="{7DE3376A-6A8C-4EB0-AA01-EC52F741BFC9}" type="pres">
      <dgm:prSet presAssocID="{CF4BFD81-92A6-426D-B13E-2E29BE68512A}" presName="vert1" presStyleCnt="0"/>
      <dgm:spPr/>
    </dgm:pt>
    <dgm:pt modelId="{C6722205-C6A2-454A-8912-A3CEF01253DE}" type="pres">
      <dgm:prSet presAssocID="{5AC55C95-08B6-46D8-87B2-6FBF8C65A2C6}" presName="thickLine" presStyleLbl="alignNode1" presStyleIdx="1" presStyleCnt="4"/>
      <dgm:spPr/>
    </dgm:pt>
    <dgm:pt modelId="{A2EF29FA-BE9C-4AAB-B609-BC4B7EC41695}" type="pres">
      <dgm:prSet presAssocID="{5AC55C95-08B6-46D8-87B2-6FBF8C65A2C6}" presName="horz1" presStyleCnt="0"/>
      <dgm:spPr/>
    </dgm:pt>
    <dgm:pt modelId="{B2A6C008-E96B-4011-808C-DC1640DF4866}" type="pres">
      <dgm:prSet presAssocID="{5AC55C95-08B6-46D8-87B2-6FBF8C65A2C6}" presName="tx1" presStyleLbl="revTx" presStyleIdx="1" presStyleCnt="4"/>
      <dgm:spPr/>
    </dgm:pt>
    <dgm:pt modelId="{E30AF7B3-10BC-4893-9A30-873DC0EA4416}" type="pres">
      <dgm:prSet presAssocID="{5AC55C95-08B6-46D8-87B2-6FBF8C65A2C6}" presName="vert1" presStyleCnt="0"/>
      <dgm:spPr/>
    </dgm:pt>
    <dgm:pt modelId="{059683B8-4EC4-429D-BC30-78BAC75F42DD}" type="pres">
      <dgm:prSet presAssocID="{C938D2EF-620C-4FE9-86AE-059F7AE4DB5A}" presName="thickLine" presStyleLbl="alignNode1" presStyleIdx="2" presStyleCnt="4"/>
      <dgm:spPr/>
    </dgm:pt>
    <dgm:pt modelId="{72025245-B39C-46A0-8926-839A0B28BA3A}" type="pres">
      <dgm:prSet presAssocID="{C938D2EF-620C-4FE9-86AE-059F7AE4DB5A}" presName="horz1" presStyleCnt="0"/>
      <dgm:spPr/>
    </dgm:pt>
    <dgm:pt modelId="{72B60472-5EAF-4C51-870B-73E4B20CA59E}" type="pres">
      <dgm:prSet presAssocID="{C938D2EF-620C-4FE9-86AE-059F7AE4DB5A}" presName="tx1" presStyleLbl="revTx" presStyleIdx="2" presStyleCnt="4"/>
      <dgm:spPr/>
    </dgm:pt>
    <dgm:pt modelId="{0FE04BC4-6D6D-4BAE-A4B0-B86AA5EA883E}" type="pres">
      <dgm:prSet presAssocID="{C938D2EF-620C-4FE9-86AE-059F7AE4DB5A}" presName="vert1" presStyleCnt="0"/>
      <dgm:spPr/>
    </dgm:pt>
    <dgm:pt modelId="{E769D754-4993-4D75-B5DA-EE6518150076}" type="pres">
      <dgm:prSet presAssocID="{B46CBED9-5C95-4F7A-AAC1-3EFB1DCBC0D9}" presName="thickLine" presStyleLbl="alignNode1" presStyleIdx="3" presStyleCnt="4"/>
      <dgm:spPr/>
    </dgm:pt>
    <dgm:pt modelId="{6A6D1282-5478-4782-8F87-C908B646A63F}" type="pres">
      <dgm:prSet presAssocID="{B46CBED9-5C95-4F7A-AAC1-3EFB1DCBC0D9}" presName="horz1" presStyleCnt="0"/>
      <dgm:spPr/>
    </dgm:pt>
    <dgm:pt modelId="{CBBB91E2-9CA5-4123-82FE-DAB7555B3364}" type="pres">
      <dgm:prSet presAssocID="{B46CBED9-5C95-4F7A-AAC1-3EFB1DCBC0D9}" presName="tx1" presStyleLbl="revTx" presStyleIdx="3" presStyleCnt="4"/>
      <dgm:spPr/>
    </dgm:pt>
    <dgm:pt modelId="{117BD39C-084A-485D-8F5B-E909F0073AEB}" type="pres">
      <dgm:prSet presAssocID="{B46CBED9-5C95-4F7A-AAC1-3EFB1DCBC0D9}" presName="vert1" presStyleCnt="0"/>
      <dgm:spPr/>
    </dgm:pt>
  </dgm:ptLst>
  <dgm:cxnLst>
    <dgm:cxn modelId="{99CA9F04-1ADD-4E4B-BD67-907FA95F6EEE}" type="presOf" srcId="{5AC55C95-08B6-46D8-87B2-6FBF8C65A2C6}" destId="{B2A6C008-E96B-4011-808C-DC1640DF4866}" srcOrd="0" destOrd="0" presId="urn:microsoft.com/office/officeart/2008/layout/LinedList"/>
    <dgm:cxn modelId="{FD75A819-0DC5-4F21-B2BE-0E90CEAF3B26}" srcId="{3C9B16AC-9547-4837-891C-7A0A82F1C455}" destId="{CF4BFD81-92A6-426D-B13E-2E29BE68512A}" srcOrd="0" destOrd="0" parTransId="{CE6FFD95-D0BA-4ECC-9B39-375D8698C6D2}" sibTransId="{DA295D6C-749B-476F-B2E0-340E6C066F1C}"/>
    <dgm:cxn modelId="{B6C51B3C-6EA1-4305-AEAC-190EED215202}" srcId="{3C9B16AC-9547-4837-891C-7A0A82F1C455}" destId="{C938D2EF-620C-4FE9-86AE-059F7AE4DB5A}" srcOrd="2" destOrd="0" parTransId="{A56FC273-AFD4-4BFA-9241-438F6A6E8C2E}" sibTransId="{4625A5F4-52D1-40F7-9D85-4516D0477741}"/>
    <dgm:cxn modelId="{7BAF9661-C16A-46CC-BC60-8587193E289F}" type="presOf" srcId="{CF4BFD81-92A6-426D-B13E-2E29BE68512A}" destId="{9E07569A-BA24-47DD-B26B-750D8D00BF7A}" srcOrd="0" destOrd="0" presId="urn:microsoft.com/office/officeart/2008/layout/LinedList"/>
    <dgm:cxn modelId="{974DB06D-66E5-4451-9BA5-7198EB8A207C}" srcId="{3C9B16AC-9547-4837-891C-7A0A82F1C455}" destId="{B46CBED9-5C95-4F7A-AAC1-3EFB1DCBC0D9}" srcOrd="3" destOrd="0" parTransId="{2DFA2B5D-5BC5-406C-AEE4-11DCFC375AC7}" sibTransId="{0A48027C-FE03-40A8-A1FF-D0CFBAD7E8EE}"/>
    <dgm:cxn modelId="{D53AF38C-A696-4E9A-A1DB-5218524D3545}" type="presOf" srcId="{3C9B16AC-9547-4837-891C-7A0A82F1C455}" destId="{4D1ACF72-FE48-46E7-9E89-C3FC85277A86}" srcOrd="0" destOrd="0" presId="urn:microsoft.com/office/officeart/2008/layout/LinedList"/>
    <dgm:cxn modelId="{461421A1-4081-4A8C-A0AC-E7D320F07AD2}" type="presOf" srcId="{C938D2EF-620C-4FE9-86AE-059F7AE4DB5A}" destId="{72B60472-5EAF-4C51-870B-73E4B20CA59E}" srcOrd="0" destOrd="0" presId="urn:microsoft.com/office/officeart/2008/layout/LinedList"/>
    <dgm:cxn modelId="{78290DDB-371F-45B8-BF68-35D43B1C1A0F}" srcId="{3C9B16AC-9547-4837-891C-7A0A82F1C455}" destId="{5AC55C95-08B6-46D8-87B2-6FBF8C65A2C6}" srcOrd="1" destOrd="0" parTransId="{BF3B4210-4DE9-4847-8F01-18917B982E93}" sibTransId="{23A4A346-7B5A-4067-BDEF-A7C91CE759C6}"/>
    <dgm:cxn modelId="{E4CAFFEF-D5DB-4DAF-B901-99D7D7544A6C}" type="presOf" srcId="{B46CBED9-5C95-4F7A-AAC1-3EFB1DCBC0D9}" destId="{CBBB91E2-9CA5-4123-82FE-DAB7555B3364}" srcOrd="0" destOrd="0" presId="urn:microsoft.com/office/officeart/2008/layout/LinedList"/>
    <dgm:cxn modelId="{AF84F736-1451-4BF8-97F5-A70752089283}" type="presParOf" srcId="{4D1ACF72-FE48-46E7-9E89-C3FC85277A86}" destId="{BB5D7B29-45DF-48B4-BB8E-47B6DF1CE766}" srcOrd="0" destOrd="0" presId="urn:microsoft.com/office/officeart/2008/layout/LinedList"/>
    <dgm:cxn modelId="{3F7F2202-2438-4F44-BF52-88F416EABF49}" type="presParOf" srcId="{4D1ACF72-FE48-46E7-9E89-C3FC85277A86}" destId="{7C120F3A-CFC3-4B75-9B25-79D8BB6A8356}" srcOrd="1" destOrd="0" presId="urn:microsoft.com/office/officeart/2008/layout/LinedList"/>
    <dgm:cxn modelId="{C5274B6B-C89E-40DA-8960-B6F8D528DD75}" type="presParOf" srcId="{7C120F3A-CFC3-4B75-9B25-79D8BB6A8356}" destId="{9E07569A-BA24-47DD-B26B-750D8D00BF7A}" srcOrd="0" destOrd="0" presId="urn:microsoft.com/office/officeart/2008/layout/LinedList"/>
    <dgm:cxn modelId="{ECDFEF1F-4379-4A76-8F16-F55D6F0F7317}" type="presParOf" srcId="{7C120F3A-CFC3-4B75-9B25-79D8BB6A8356}" destId="{7DE3376A-6A8C-4EB0-AA01-EC52F741BFC9}" srcOrd="1" destOrd="0" presId="urn:microsoft.com/office/officeart/2008/layout/LinedList"/>
    <dgm:cxn modelId="{159CA751-810A-4EA0-B984-95932C7446EB}" type="presParOf" srcId="{4D1ACF72-FE48-46E7-9E89-C3FC85277A86}" destId="{C6722205-C6A2-454A-8912-A3CEF01253DE}" srcOrd="2" destOrd="0" presId="urn:microsoft.com/office/officeart/2008/layout/LinedList"/>
    <dgm:cxn modelId="{D8E94E81-CA86-48C3-BFEC-7ACCB986CCD2}" type="presParOf" srcId="{4D1ACF72-FE48-46E7-9E89-C3FC85277A86}" destId="{A2EF29FA-BE9C-4AAB-B609-BC4B7EC41695}" srcOrd="3" destOrd="0" presId="urn:microsoft.com/office/officeart/2008/layout/LinedList"/>
    <dgm:cxn modelId="{3A25B540-39BE-4927-B10D-35F7190E347D}" type="presParOf" srcId="{A2EF29FA-BE9C-4AAB-B609-BC4B7EC41695}" destId="{B2A6C008-E96B-4011-808C-DC1640DF4866}" srcOrd="0" destOrd="0" presId="urn:microsoft.com/office/officeart/2008/layout/LinedList"/>
    <dgm:cxn modelId="{F6EC6476-2396-41C0-8564-9CA377CBF867}" type="presParOf" srcId="{A2EF29FA-BE9C-4AAB-B609-BC4B7EC41695}" destId="{E30AF7B3-10BC-4893-9A30-873DC0EA4416}" srcOrd="1" destOrd="0" presId="urn:microsoft.com/office/officeart/2008/layout/LinedList"/>
    <dgm:cxn modelId="{284A05A7-4475-43DC-8EB1-34C19219C013}" type="presParOf" srcId="{4D1ACF72-FE48-46E7-9E89-C3FC85277A86}" destId="{059683B8-4EC4-429D-BC30-78BAC75F42DD}" srcOrd="4" destOrd="0" presId="urn:microsoft.com/office/officeart/2008/layout/LinedList"/>
    <dgm:cxn modelId="{359E1FC8-41B1-4BB3-B7CC-2BE126BE7153}" type="presParOf" srcId="{4D1ACF72-FE48-46E7-9E89-C3FC85277A86}" destId="{72025245-B39C-46A0-8926-839A0B28BA3A}" srcOrd="5" destOrd="0" presId="urn:microsoft.com/office/officeart/2008/layout/LinedList"/>
    <dgm:cxn modelId="{AD3719F8-14BD-4DFB-8323-5362E47ECB56}" type="presParOf" srcId="{72025245-B39C-46A0-8926-839A0B28BA3A}" destId="{72B60472-5EAF-4C51-870B-73E4B20CA59E}" srcOrd="0" destOrd="0" presId="urn:microsoft.com/office/officeart/2008/layout/LinedList"/>
    <dgm:cxn modelId="{80A7DE9A-59A6-46CE-AE0D-09877BD36009}" type="presParOf" srcId="{72025245-B39C-46A0-8926-839A0B28BA3A}" destId="{0FE04BC4-6D6D-4BAE-A4B0-B86AA5EA883E}" srcOrd="1" destOrd="0" presId="urn:microsoft.com/office/officeart/2008/layout/LinedList"/>
    <dgm:cxn modelId="{01B0EC66-B3B2-4AA9-9B8F-8469F7C508FF}" type="presParOf" srcId="{4D1ACF72-FE48-46E7-9E89-C3FC85277A86}" destId="{E769D754-4993-4D75-B5DA-EE6518150076}" srcOrd="6" destOrd="0" presId="urn:microsoft.com/office/officeart/2008/layout/LinedList"/>
    <dgm:cxn modelId="{A9B18643-C863-442F-97E7-630482C1EB70}" type="presParOf" srcId="{4D1ACF72-FE48-46E7-9E89-C3FC85277A86}" destId="{6A6D1282-5478-4782-8F87-C908B646A63F}" srcOrd="7" destOrd="0" presId="urn:microsoft.com/office/officeart/2008/layout/LinedList"/>
    <dgm:cxn modelId="{00F87FB6-075E-4BBF-97D3-F038762C75A6}" type="presParOf" srcId="{6A6D1282-5478-4782-8F87-C908B646A63F}" destId="{CBBB91E2-9CA5-4123-82FE-DAB7555B3364}" srcOrd="0" destOrd="0" presId="urn:microsoft.com/office/officeart/2008/layout/LinedList"/>
    <dgm:cxn modelId="{773734A5-C40D-4BD8-8746-5B8F630EFD8E}" type="presParOf" srcId="{6A6D1282-5478-4782-8F87-C908B646A63F}" destId="{117BD39C-084A-485D-8F5B-E909F0073A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D7B29-45DF-48B4-BB8E-47B6DF1CE766}">
      <dsp:nvSpPr>
        <dsp:cNvPr id="0" name=""/>
        <dsp:cNvSpPr/>
      </dsp:nvSpPr>
      <dsp:spPr>
        <a:xfrm>
          <a:off x="0" y="0"/>
          <a:ext cx="5141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7569A-BA24-47DD-B26B-750D8D00BF7A}">
      <dsp:nvSpPr>
        <dsp:cNvPr id="0" name=""/>
        <dsp:cNvSpPr/>
      </dsp:nvSpPr>
      <dsp:spPr>
        <a:xfrm>
          <a:off x="0" y="0"/>
          <a:ext cx="5141912" cy="135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900" kern="1200"/>
            <a:t>Variables</a:t>
          </a:r>
          <a:endParaRPr lang="en-US" sz="3900" kern="1200"/>
        </a:p>
      </dsp:txBody>
      <dsp:txXfrm>
        <a:off x="0" y="0"/>
        <a:ext cx="5141912" cy="1351756"/>
      </dsp:txXfrm>
    </dsp:sp>
    <dsp:sp modelId="{C6722205-C6A2-454A-8912-A3CEF01253DE}">
      <dsp:nvSpPr>
        <dsp:cNvPr id="0" name=""/>
        <dsp:cNvSpPr/>
      </dsp:nvSpPr>
      <dsp:spPr>
        <a:xfrm>
          <a:off x="0" y="1351756"/>
          <a:ext cx="51419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6C008-E96B-4011-808C-DC1640DF4866}">
      <dsp:nvSpPr>
        <dsp:cNvPr id="0" name=""/>
        <dsp:cNvSpPr/>
      </dsp:nvSpPr>
      <dsp:spPr>
        <a:xfrm>
          <a:off x="0" y="1351756"/>
          <a:ext cx="5141912" cy="135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900" kern="1200"/>
            <a:t>Structures de contrôle</a:t>
          </a:r>
          <a:endParaRPr lang="en-US" sz="3900" kern="1200"/>
        </a:p>
      </dsp:txBody>
      <dsp:txXfrm>
        <a:off x="0" y="1351756"/>
        <a:ext cx="5141912" cy="1351756"/>
      </dsp:txXfrm>
    </dsp:sp>
    <dsp:sp modelId="{059683B8-4EC4-429D-BC30-78BAC75F42DD}">
      <dsp:nvSpPr>
        <dsp:cNvPr id="0" name=""/>
        <dsp:cNvSpPr/>
      </dsp:nvSpPr>
      <dsp:spPr>
        <a:xfrm>
          <a:off x="0" y="2703512"/>
          <a:ext cx="51419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60472-5EAF-4C51-870B-73E4B20CA59E}">
      <dsp:nvSpPr>
        <dsp:cNvPr id="0" name=""/>
        <dsp:cNvSpPr/>
      </dsp:nvSpPr>
      <dsp:spPr>
        <a:xfrm>
          <a:off x="0" y="2703512"/>
          <a:ext cx="5141912" cy="135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900" kern="1200"/>
            <a:t>Normes</a:t>
          </a:r>
          <a:endParaRPr lang="en-US" sz="3900" kern="1200"/>
        </a:p>
      </dsp:txBody>
      <dsp:txXfrm>
        <a:off x="0" y="2703512"/>
        <a:ext cx="5141912" cy="1351756"/>
      </dsp:txXfrm>
    </dsp:sp>
    <dsp:sp modelId="{E769D754-4993-4D75-B5DA-EE6518150076}">
      <dsp:nvSpPr>
        <dsp:cNvPr id="0" name=""/>
        <dsp:cNvSpPr/>
      </dsp:nvSpPr>
      <dsp:spPr>
        <a:xfrm>
          <a:off x="0" y="4055268"/>
          <a:ext cx="51419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B91E2-9CA5-4123-82FE-DAB7555B3364}">
      <dsp:nvSpPr>
        <dsp:cNvPr id="0" name=""/>
        <dsp:cNvSpPr/>
      </dsp:nvSpPr>
      <dsp:spPr>
        <a:xfrm>
          <a:off x="0" y="4055268"/>
          <a:ext cx="5141912" cy="135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 err="1"/>
            <a:t>Scalabilite</a:t>
          </a:r>
          <a:endParaRPr lang="en-US" sz="3900" kern="1200" dirty="0"/>
        </a:p>
      </dsp:txBody>
      <dsp:txXfrm>
        <a:off x="0" y="4055268"/>
        <a:ext cx="5141912" cy="1351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B7809-6176-4A78-90F3-5F329F88B2F3}" type="datetimeFigureOut">
              <a:rPr lang="en-CA" smtClean="0"/>
              <a:t>2021-12-07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47EC1-407C-4AF2-B566-930368113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61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Package Management: </a:t>
            </a:r>
            <a:r>
              <a:rPr lang="en-US" sz="1800" b="0" i="0" u="none" strike="noStrike" baseline="0" dirty="0">
                <a:latin typeface="ArialMT"/>
              </a:rPr>
              <a:t>Tooling that enables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someone who has knowledge of an application and a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platform to package up an application so that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someone else who has neither extensive knowledge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of the application or the way it needs to be run on the</a:t>
            </a:r>
          </a:p>
          <a:p>
            <a:pPr algn="l"/>
            <a:r>
              <a:rPr lang="en-CA" sz="1800" b="0" i="0" u="none" strike="noStrike" baseline="0" dirty="0">
                <a:latin typeface="ArialMT"/>
              </a:rPr>
              <a:t>platform can use it.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47EC1-407C-4AF2-B566-9303681132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Microservice </a:t>
            </a:r>
            <a:r>
              <a:rPr lang="en-US" dirty="0" err="1"/>
              <a:t>yamls</a:t>
            </a:r>
            <a:r>
              <a:rPr lang="en-US" dirty="0"/>
              <a:t> = Deployment + Service + Ingress + Persistent Volumes + </a:t>
            </a:r>
            <a:r>
              <a:rPr lang="en-US" dirty="0" err="1"/>
              <a:t>configmaps</a:t>
            </a:r>
            <a:r>
              <a:rPr lang="en-US" dirty="0"/>
              <a:t> + secrets + RBAC…</a:t>
            </a:r>
          </a:p>
          <a:p>
            <a:r>
              <a:rPr lang="en-US" dirty="0"/>
              <a:t>As soon as your projects grow, you may end up editing dozens or hundreds of </a:t>
            </a:r>
            <a:r>
              <a:rPr lang="en-US" dirty="0" err="1"/>
              <a:t>yaml</a:t>
            </a:r>
            <a:r>
              <a:rPr lang="en-US" dirty="0"/>
              <a:t> files stored.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47EC1-407C-4AF2-B566-9303681132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15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Rappel de la liste des </a:t>
            </a:r>
            <a:r>
              <a:rPr lang="fr-FR" dirty="0" err="1"/>
              <a:t>kinds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47EC1-407C-4AF2-B566-9303681132E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31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root@debian</a:t>
            </a:r>
            <a:r>
              <a:rPr lang="en-US" dirty="0"/>
              <a:t>:~# helm completion bash 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bash_completion.d</a:t>
            </a:r>
            <a:r>
              <a:rPr lang="en-US" dirty="0"/>
              <a:t>/helm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47EC1-407C-4AF2-B566-9303681132E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19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Chart.yaml</a:t>
            </a:r>
            <a:r>
              <a:rPr lang="en-US" dirty="0"/>
              <a:t> # A YAML file containing information about the chart</a:t>
            </a:r>
          </a:p>
          <a:p>
            <a:r>
              <a:rPr lang="en-US" dirty="0" err="1"/>
              <a:t>values.yaml</a:t>
            </a:r>
            <a:r>
              <a:rPr lang="en-US" dirty="0"/>
              <a:t> # The default configuration values for this chart</a:t>
            </a:r>
          </a:p>
          <a:p>
            <a:r>
              <a:rPr lang="en-US" dirty="0"/>
              <a:t>charts/ # A directory containing any charts upon which this chart depends. </a:t>
            </a:r>
          </a:p>
          <a:p>
            <a:r>
              <a:rPr lang="en-US" dirty="0"/>
              <a:t>templates/ # A directory of templates that, when combined with values, # will generate valid Kubernetes manifest </a:t>
            </a:r>
            <a:r>
              <a:rPr lang="en-US"/>
              <a:t>files.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47EC1-407C-4AF2-B566-9303681132E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23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helm repo add </a:t>
            </a:r>
            <a:r>
              <a:rPr lang="en-CA" dirty="0" err="1"/>
              <a:t>bitnami</a:t>
            </a:r>
            <a:r>
              <a:rPr lang="en-CA" dirty="0"/>
              <a:t> https://charts.bitnami.com/bitnami</a:t>
            </a:r>
          </a:p>
          <a:p>
            <a:r>
              <a:rPr lang="en-CA" dirty="0"/>
              <a:t>helm repo list</a:t>
            </a:r>
          </a:p>
          <a:p>
            <a:r>
              <a:rPr lang="en-CA" dirty="0"/>
              <a:t>helm search repo </a:t>
            </a:r>
            <a:r>
              <a:rPr lang="en-CA" dirty="0" err="1"/>
              <a:t>bitnami</a:t>
            </a:r>
            <a:endParaRPr lang="en-CA" dirty="0"/>
          </a:p>
          <a:p>
            <a:r>
              <a:rPr lang="en-CA" dirty="0"/>
              <a:t>helm search repo </a:t>
            </a:r>
            <a:r>
              <a:rPr lang="en-CA" dirty="0" err="1"/>
              <a:t>bitnami</a:t>
            </a:r>
            <a:r>
              <a:rPr lang="en-CA" dirty="0"/>
              <a:t>/</a:t>
            </a:r>
            <a:r>
              <a:rPr lang="en-CA" dirty="0" err="1"/>
              <a:t>nginx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helm create </a:t>
            </a:r>
            <a:r>
              <a:rPr lang="en-CA" dirty="0" err="1"/>
              <a:t>mynginx</a:t>
            </a:r>
            <a:endParaRPr lang="en-CA" dirty="0"/>
          </a:p>
          <a:p>
            <a:r>
              <a:rPr lang="en-CA" dirty="0"/>
              <a:t>cd </a:t>
            </a:r>
            <a:r>
              <a:rPr lang="en-CA" dirty="0" err="1"/>
              <a:t>mynginx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47EC1-407C-4AF2-B566-9303681132E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788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47EC1-407C-4AF2-B566-9303681132E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54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47EC1-407C-4AF2-B566-9303681132E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5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47EC1-407C-4AF2-B566-9303681132E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43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6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34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755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4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C646AA-F36E-4540-911D-FFFC0A0EF24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3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1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3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2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2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helm.sh/docs/topics/charts_hooks/" TargetMode="Externa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s.bitnami.com/bitnam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3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1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FFFFFF"/>
                </a:solidFill>
              </a:rPr>
              <a:t>Le gestionnaire de paquets pour Kubernetes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C3DD3A8-F3DB-4E63-BA29-185F7076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 1er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ED078A-703E-4289-A6D6-983EBBD15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7999" y="685800"/>
            <a:ext cx="4852352" cy="5019675"/>
          </a:xfr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0FC30FB-54C1-4DDF-BE0E-9C09769DF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5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1D69-86BA-4739-A1AB-BD8B4F52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mots sur des maux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C5A9-AC50-41BB-A9E3-3FE731E63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(</a:t>
            </a:r>
            <a:r>
              <a:rPr lang="fr-FR" dirty="0" err="1"/>
              <a:t>demo</a:t>
            </a:r>
            <a:r>
              <a:rPr lang="fr-FR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217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0EB8-459C-44BE-A181-79C27563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TIPS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0EEF9-9CAE-4570-A708-56B4BA748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58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5FC1B-E813-4C47-AB89-1CDFD2FF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Bonnes pratiques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4B695-B070-4FE9-90B4-1675BA11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FFFF">
                    <a:alpha val="60000"/>
                  </a:srgbClr>
                </a:solidFill>
              </a:rPr>
              <a:t>https://helm.sh/docs/chart_best_practices/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7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5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5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5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5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6" name="Oval 5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7" name="Rectangle 61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8" name="Rectangle 63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65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AF985-0D25-4763-8B9B-CE8E723A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Bitnami : Copiez lez tous 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D9EF9-555A-4C93-9123-5C130025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8156" y="4790199"/>
            <a:ext cx="5965470" cy="66876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https://github.com/bitnami/charts/tree/master/bitnami</a:t>
            </a:r>
          </a:p>
        </p:txBody>
      </p:sp>
      <p:pic>
        <p:nvPicPr>
          <p:cNvPr id="6" name="Picture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C20AF35E-DAA2-434D-8C3B-5F5E801977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/>
          <a:srcRect r="1" b="1"/>
          <a:stretch/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120" name="Rectangle 67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69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22" name="Oval 70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3" name="Oval 71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13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F2015-CEA9-469E-9AA9-7C20C81F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Le plugin qui fait la diff !</a:t>
            </a:r>
          </a:p>
        </p:txBody>
      </p:sp>
      <p:sp>
        <p:nvSpPr>
          <p:cNvPr id="40" name="Freeform: Shape 16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5A51E-19E5-42B7-BD13-E78415212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96" y="1411371"/>
            <a:ext cx="3573675" cy="41261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A88A-A6F2-4F02-A5CB-B73A396E2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6285" y="2456596"/>
            <a:ext cx="5805410" cy="37156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https://github.com/databus23/helm-diff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1" name="Group 18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89293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5C9E8-1630-4BB0-AD7E-2E544956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</a:rPr>
              <a:t>Lint ‘em all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BACC0-CF75-43F5-9350-D7B6C4838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dirty="0">
                <a:solidFill>
                  <a:srgbClr val="FFFFFF">
                    <a:alpha val="60000"/>
                  </a:srgbClr>
                </a:solidFill>
              </a:rPr>
              <a:t>helm lint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1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16978-886F-4CEE-B12A-539BEB42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3200"/>
              <a:t>(Capt’n) Hooks</a:t>
            </a:r>
            <a:endParaRPr lang="en-CA" sz="3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99C3F-7471-412C-9EE7-BE6E162DB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541507"/>
            <a:ext cx="6882269" cy="37852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77C1-2216-4EF5-9F93-65150D93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CA" sz="1600">
                <a:hlinkClick r:id="rId5"/>
              </a:rPr>
              <a:t>https://helm.sh/docs/topics/charts_hooks/</a:t>
            </a:r>
            <a:endParaRPr lang="en-CA" sz="1600"/>
          </a:p>
          <a:p>
            <a:endParaRPr lang="en-CA" sz="1600"/>
          </a:p>
          <a:p>
            <a:endParaRPr lang="en-CA" sz="16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58962-3684-4F90-9035-1140532E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02" y="1013004"/>
            <a:ext cx="10222994" cy="20445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D2285-1865-428B-A718-9D626CB9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048715" cy="1767141"/>
          </a:xfrm>
        </p:spPr>
        <p:txBody>
          <a:bodyPr>
            <a:normAutofit/>
          </a:bodyPr>
          <a:lstStyle/>
          <a:p>
            <a:pPr algn="r"/>
            <a:r>
              <a:rPr lang="fr-FR" sz="4600" dirty="0"/>
              <a:t>Annotation + </a:t>
            </a:r>
            <a:r>
              <a:rPr lang="fr-FR" sz="4600" dirty="0" err="1"/>
              <a:t>Sha</a:t>
            </a:r>
            <a:r>
              <a:rPr lang="fr-FR" sz="4600" dirty="0"/>
              <a:t> = auto restart !</a:t>
            </a:r>
            <a:endParaRPr lang="en-CA" sz="4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4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Merci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6CF265-A569-499D-B98D-CC9098F8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Qu'est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que Helm ?</a:t>
            </a:r>
          </a:p>
        </p:txBody>
      </p:sp>
      <p:pic>
        <p:nvPicPr>
          <p:cNvPr id="6" name="Picture Placeholder 5" descr="Icon&#10;&#10;Description automatically generated with medium confidence">
            <a:extLst>
              <a:ext uri="{FF2B5EF4-FFF2-40B4-BE49-F238E27FC236}">
                <a16:creationId xmlns:a16="http://schemas.microsoft.com/office/drawing/2014/main" id="{FA3DC8A0-AFD0-4094-ABFD-B8FDEB6E2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228" y="279400"/>
            <a:ext cx="6858000" cy="4114800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83EFC4-FD8F-4FB5-A0FC-7658016CF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err="1"/>
              <a:t>Helm</a:t>
            </a:r>
            <a:r>
              <a:rPr lang="fr-FR" dirty="0"/>
              <a:t> vous aide a gérer vos applications </a:t>
            </a:r>
            <a:r>
              <a:rPr lang="fr-FR" dirty="0" err="1"/>
              <a:t>Kubernetes</a:t>
            </a:r>
            <a:r>
              <a:rPr lang="fr-FR" dirty="0"/>
              <a:t> — Les Charts de </a:t>
            </a:r>
            <a:r>
              <a:rPr lang="fr-FR" dirty="0" err="1"/>
              <a:t>Helm</a:t>
            </a:r>
            <a:r>
              <a:rPr lang="fr-FR" dirty="0"/>
              <a:t> peuvent même vous aider à définir, installer et mettre à jour les architectures </a:t>
            </a:r>
            <a:r>
              <a:rPr lang="fr-FR" dirty="0" err="1"/>
              <a:t>Kubernetes</a:t>
            </a:r>
            <a:r>
              <a:rPr lang="fr-FR" dirty="0"/>
              <a:t> les plus complexes.</a:t>
            </a:r>
          </a:p>
          <a:p>
            <a:r>
              <a:rPr lang="fr-FR" dirty="0"/>
              <a:t>(helm.sh)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2BD139D-B62F-431A-B1C1-38CE572C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8" y="4140200"/>
            <a:ext cx="3596493" cy="2606918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8CEC218B-D97D-4497-80CD-1B3CD8DC5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250" y="5107592"/>
            <a:ext cx="1087825" cy="1335738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7B92800-975A-4F77-98FC-30A85528F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848" y="5107592"/>
            <a:ext cx="1353669" cy="1591110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id="{EC81B8A3-151D-4482-8ECD-F4582DC43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524" y="4477688"/>
            <a:ext cx="3359727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4090-35F2-4977-B613-EB21317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Installer MongoDB: Apt vs </a:t>
            </a:r>
            <a:r>
              <a:rPr lang="fr-FR" dirty="0" err="1"/>
              <a:t>Helm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FA88C-9B2D-4BAD-B0EB-12FB3A42F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Debian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960B-FB4E-4AA2-97F8-8050D6AE5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5026152" cy="3163825"/>
          </a:xfrm>
        </p:spPr>
        <p:txBody>
          <a:bodyPr/>
          <a:lstStyle/>
          <a:p>
            <a:r>
              <a:rPr lang="en-CA" dirty="0"/>
              <a:t>echo "deb http://repo.mongodb.org/apt/debian buster/</a:t>
            </a:r>
            <a:r>
              <a:rPr lang="en-CA" dirty="0" err="1"/>
              <a:t>mongodb</a:t>
            </a:r>
            <a:r>
              <a:rPr lang="en-CA" dirty="0"/>
              <a:t>-org/5.0 main“ &gt; /</a:t>
            </a:r>
            <a:r>
              <a:rPr lang="en-CA" dirty="0" err="1"/>
              <a:t>etc</a:t>
            </a:r>
            <a:r>
              <a:rPr lang="en-CA" dirty="0"/>
              <a:t>/apt/</a:t>
            </a:r>
            <a:r>
              <a:rPr lang="en-CA" dirty="0" err="1"/>
              <a:t>sources.list.d</a:t>
            </a:r>
            <a:r>
              <a:rPr lang="en-CA" dirty="0"/>
              <a:t>/mongodb-org-5.0.list</a:t>
            </a:r>
          </a:p>
          <a:p>
            <a:r>
              <a:rPr lang="en-CA" dirty="0"/>
              <a:t>apt update</a:t>
            </a:r>
          </a:p>
          <a:p>
            <a:r>
              <a:rPr lang="en-CA" dirty="0"/>
              <a:t>apt install </a:t>
            </a:r>
            <a:r>
              <a:rPr lang="en-CA" dirty="0" err="1"/>
              <a:t>mongodb</a:t>
            </a:r>
            <a:r>
              <a:rPr lang="en-CA" dirty="0"/>
              <a:t>-org-server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A8110-9DB1-46D1-89F5-F92E0C599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Kubernetes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943D4-E1F0-4C74-8ECF-4BD1C9E44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792471"/>
            <a:ext cx="5026152" cy="3164509"/>
          </a:xfrm>
        </p:spPr>
        <p:txBody>
          <a:bodyPr/>
          <a:lstStyle/>
          <a:p>
            <a:r>
              <a:rPr lang="en-CA" dirty="0"/>
              <a:t>helm repo add </a:t>
            </a:r>
            <a:r>
              <a:rPr lang="en-CA" dirty="0" err="1"/>
              <a:t>bitnami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https://charts.bitnami.com/bitnami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Helm repo update </a:t>
            </a:r>
            <a:r>
              <a:rPr lang="en-CA" dirty="0" err="1"/>
              <a:t>bitnami</a:t>
            </a:r>
            <a:endParaRPr lang="en-CA" dirty="0"/>
          </a:p>
          <a:p>
            <a:r>
              <a:rPr lang="en-CA" dirty="0"/>
              <a:t>helm install </a:t>
            </a:r>
            <a:r>
              <a:rPr lang="en-CA" dirty="0" err="1"/>
              <a:t>mymongo</a:t>
            </a:r>
            <a:r>
              <a:rPr lang="en-CA" dirty="0"/>
              <a:t> </a:t>
            </a:r>
            <a:r>
              <a:rPr lang="en-CA" dirty="0" err="1"/>
              <a:t>bitnami</a:t>
            </a:r>
            <a:r>
              <a:rPr lang="en-CA" dirty="0"/>
              <a:t>/</a:t>
            </a:r>
            <a:r>
              <a:rPr lang="en-CA" dirty="0" err="1"/>
              <a:t>mongodb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542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4" name="Rectangle 2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4B78121-4A13-4F96-A5E1-E7878647A2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850" b="179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5" name="Rectangle 2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12761-FE2C-458E-BD77-5A27CF38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FFFFFF"/>
                </a:solidFill>
              </a:rPr>
              <a:t>La vie sans helm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42F6B-6785-4474-A724-A45E29AA1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3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6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Oval 7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4" name="Oval 7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CBD05-B475-4404-A349-FD22A28B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fr-FR" sz="3000">
                <a:solidFill>
                  <a:srgbClr val="FFFFFF"/>
                </a:solidFill>
              </a:rPr>
              <a:t>Kubectl apply : Les absents</a:t>
            </a:r>
            <a:endParaRPr lang="en-CA" sz="3000">
              <a:solidFill>
                <a:srgbClr val="FFFFFF"/>
              </a:solidFill>
            </a:endParaRPr>
          </a:p>
        </p:txBody>
      </p:sp>
      <p:sp>
        <p:nvSpPr>
          <p:cNvPr id="95" name="Rectangle 7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14DBA610-47BD-4D0C-AD4B-0799DAAE2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655914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8889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856F-10EB-46D2-866A-646AB04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Error: too many operations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A5278-6FBC-494F-AE70-24E00B526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613" y="2120900"/>
            <a:ext cx="6617123" cy="4051300"/>
          </a:xfrm>
        </p:spPr>
      </p:pic>
    </p:spTree>
    <p:extLst>
      <p:ext uri="{BB962C8B-B14F-4D97-AF65-F5344CB8AC3E}">
        <p14:creationId xmlns:p14="http://schemas.microsoft.com/office/powerpoint/2010/main" val="425852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33933-0778-4DD1-B087-9B3EA7F4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643466"/>
            <a:ext cx="4354286" cy="5528734"/>
          </a:xfrm>
        </p:spPr>
        <p:txBody>
          <a:bodyPr>
            <a:normAutofit/>
          </a:bodyPr>
          <a:lstStyle/>
          <a:p>
            <a:pPr algn="r"/>
            <a:r>
              <a:rPr lang="fr-FR" sz="4800" dirty="0">
                <a:solidFill>
                  <a:srgbClr val="FFFFFF"/>
                </a:solidFill>
              </a:rPr>
              <a:t>50 </a:t>
            </a:r>
            <a:r>
              <a:rPr lang="fr-FR" sz="4800" dirty="0" err="1">
                <a:solidFill>
                  <a:srgbClr val="FFFFFF"/>
                </a:solidFill>
              </a:rPr>
              <a:t>shades</a:t>
            </a:r>
            <a:r>
              <a:rPr lang="fr-FR" sz="4800" dirty="0">
                <a:solidFill>
                  <a:srgbClr val="FFFFFF"/>
                </a:solidFill>
              </a:rPr>
              <a:t> of </a:t>
            </a:r>
            <a:r>
              <a:rPr lang="fr-FR" sz="4800" dirty="0" err="1">
                <a:solidFill>
                  <a:srgbClr val="FFFFFF"/>
                </a:solidFill>
              </a:rPr>
              <a:t>kind</a:t>
            </a:r>
            <a:endParaRPr lang="en-CA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5B04-52AA-4CF8-9F9D-A4D2C516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-1"/>
            <a:ext cx="6074467" cy="6686881"/>
          </a:xfrm>
        </p:spPr>
        <p:txBody>
          <a:bodyPr numCol="2"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Namespace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NetworkPolicy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ResourceQuota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LimitRange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PodSecurityPolicy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PodDisruptionBudget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ServiceAccount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Secret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SecretList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ConfigMap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StorageClass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PersistentVolume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PersistentVolumeClaim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CustomResourceDefinition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ClusterRole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ClusterRoleList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ClusterRoleBinding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ClusterRoleBindingList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Role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RoleList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RoleBinding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RoleBindingList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DaemonSet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Pod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ReplicationController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ReplicaSet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HorizontalPodAutoscaler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StatefulSet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Job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CronJob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Ingress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err="1"/>
              <a:t>APIService</a:t>
            </a:r>
            <a:endParaRPr lang="en-CA" sz="1800" dirty="0"/>
          </a:p>
          <a:p>
            <a:endParaRPr lang="en-CA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82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DC98A-0B25-4980-BDC7-2CBB3C944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257" y="1432223"/>
            <a:ext cx="6438585" cy="3357976"/>
          </a:xfrm>
        </p:spPr>
        <p:txBody>
          <a:bodyPr>
            <a:normAutofit/>
          </a:bodyPr>
          <a:lstStyle/>
          <a:p>
            <a:r>
              <a:rPr lang="fr-FR" sz="8000" dirty="0"/>
              <a:t>Happy </a:t>
            </a:r>
            <a:r>
              <a:rPr lang="fr-FR" sz="8000" dirty="0" err="1"/>
              <a:t>HELMing</a:t>
            </a:r>
            <a:r>
              <a:rPr lang="fr-FR" sz="8000" dirty="0"/>
              <a:t> !</a:t>
            </a:r>
            <a:endParaRPr lang="en-CA" sz="8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108B391-A2EB-4145-9EDF-588600F7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endParaRPr lang="en-CA" sz="2000">
              <a:solidFill>
                <a:srgbClr val="000000"/>
              </a:solidFill>
            </a:endParaRPr>
          </a:p>
        </p:txBody>
      </p:sp>
      <p:pic>
        <p:nvPicPr>
          <p:cNvPr id="7" name="Graphic 6" descr="Sunglasses Face Outline">
            <a:extLst>
              <a:ext uri="{FF2B5EF4-FFF2-40B4-BE49-F238E27FC236}">
                <a16:creationId xmlns:a16="http://schemas.microsoft.com/office/drawing/2014/main" id="{CB458733-A5E0-4C1F-BBA9-6C8D35206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7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B93CA-DFBA-4A50-9D43-DFF511B5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HELM: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 err="1">
                <a:solidFill>
                  <a:schemeClr val="tx1"/>
                </a:solidFill>
              </a:rPr>
              <a:t>cmd</a:t>
            </a:r>
            <a:r>
              <a:rPr lang="en-US" sz="5400" dirty="0">
                <a:solidFill>
                  <a:schemeClr val="tx1"/>
                </a:solidFill>
              </a:rPr>
              <a:t> line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B9552B-57AF-4F31-9807-86632733B5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2263" r="38405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81EF0-EEC2-424A-8305-E5D43F0F2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0924" y="2927444"/>
            <a:ext cx="4920019" cy="3244755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05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2405</TotalTime>
  <Words>496</Words>
  <Application>Microsoft Office PowerPoint</Application>
  <PresentationFormat>Widescreen</PresentationFormat>
  <Paragraphs>112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Arial-BoldMT</vt:lpstr>
      <vt:lpstr>ArialMT</vt:lpstr>
      <vt:lpstr>Calibri</vt:lpstr>
      <vt:lpstr>Rockwell</vt:lpstr>
      <vt:lpstr>Rockwell Condensed</vt:lpstr>
      <vt:lpstr>Rockwell Extra Bold</vt:lpstr>
      <vt:lpstr>Wingdings</vt:lpstr>
      <vt:lpstr>Wood Type</vt:lpstr>
      <vt:lpstr>HELM</vt:lpstr>
      <vt:lpstr>Qu'est ce que Helm ?</vt:lpstr>
      <vt:lpstr>Installer MongoDB: Apt vs Helm</vt:lpstr>
      <vt:lpstr>La vie sans helm ?</vt:lpstr>
      <vt:lpstr>Kubectl apply : Les absents</vt:lpstr>
      <vt:lpstr>Error: too many operations</vt:lpstr>
      <vt:lpstr>50 shades of kind</vt:lpstr>
      <vt:lpstr>Happy HELMing !</vt:lpstr>
      <vt:lpstr>HELM: cmd line</vt:lpstr>
      <vt:lpstr>Mon 1er Chart</vt:lpstr>
      <vt:lpstr>Des mots sur des maux</vt:lpstr>
      <vt:lpstr>TIPS</vt:lpstr>
      <vt:lpstr>Bonnes pratiques</vt:lpstr>
      <vt:lpstr>Bitnami : Copiez lez tous !</vt:lpstr>
      <vt:lpstr>Le plugin qui fait la diff !</vt:lpstr>
      <vt:lpstr>Lint ‘em all !</vt:lpstr>
      <vt:lpstr>(Capt’n) Hooks</vt:lpstr>
      <vt:lpstr>Annotation + Sha = auto restart !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</dc:title>
  <dc:creator>guillaume chachuat</dc:creator>
  <cp:lastModifiedBy>guillaume chachuat</cp:lastModifiedBy>
  <cp:revision>2</cp:revision>
  <dcterms:created xsi:type="dcterms:W3CDTF">2021-11-22T00:20:35Z</dcterms:created>
  <dcterms:modified xsi:type="dcterms:W3CDTF">2021-12-08T04:29:36Z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