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2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3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1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00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4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659476-3A59-CF4E-921F-B90271A4282C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ABF26C-3429-DA46-9FCD-F2FE8DDF0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9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F4B8-4F00-9677-6427-94464D8CC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Stock Trading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D21EA-AD51-FADB-F390-C1353CEB6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useEffects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5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F6B4-E0C3-2E92-D586-8A24E337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8175-4409-3B3A-2D6F-9129D4F6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Selection</a:t>
            </a:r>
          </a:p>
          <a:p>
            <a:pPr lvl="1"/>
            <a:r>
              <a:rPr lang="en-GB" dirty="0"/>
              <a:t>5 mins</a:t>
            </a:r>
          </a:p>
          <a:p>
            <a:endParaRPr lang="en-GB" dirty="0"/>
          </a:p>
          <a:p>
            <a:r>
              <a:rPr lang="en-GB" dirty="0"/>
              <a:t>Project We Picked</a:t>
            </a:r>
          </a:p>
          <a:p>
            <a:endParaRPr lang="en-GB" dirty="0"/>
          </a:p>
          <a:p>
            <a:r>
              <a:rPr lang="en-GB" dirty="0"/>
              <a:t>API Selection</a:t>
            </a:r>
          </a:p>
          <a:p>
            <a:pPr lvl="1"/>
            <a:r>
              <a:rPr lang="en-GB" dirty="0"/>
              <a:t>Luck</a:t>
            </a:r>
          </a:p>
          <a:p>
            <a:pPr lvl="1"/>
            <a:r>
              <a:rPr lang="en-GB" dirty="0"/>
              <a:t>Batch requests</a:t>
            </a:r>
          </a:p>
        </p:txBody>
      </p:sp>
    </p:spTree>
    <p:extLst>
      <p:ext uri="{BB962C8B-B14F-4D97-AF65-F5344CB8AC3E}">
        <p14:creationId xmlns:p14="http://schemas.microsoft.com/office/powerpoint/2010/main" val="18061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08A0-7B1B-3145-2145-87A9C38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Sketches, Notes, Diagrams, MSCW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48B3D1-F118-2E99-506F-38B707C1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0047"/>
              </p:ext>
            </p:extLst>
          </p:nvPr>
        </p:nvGraphicFramePr>
        <p:xfrm>
          <a:off x="838200" y="1828799"/>
          <a:ext cx="10367682" cy="4231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3841">
                  <a:extLst>
                    <a:ext uri="{9D8B030D-6E8A-4147-A177-3AD203B41FA5}">
                      <a16:colId xmlns:a16="http://schemas.microsoft.com/office/drawing/2014/main" val="148205462"/>
                    </a:ext>
                  </a:extLst>
                </a:gridCol>
                <a:gridCol w="5183841">
                  <a:extLst>
                    <a:ext uri="{9D8B030D-6E8A-4147-A177-3AD203B41FA5}">
                      <a16:colId xmlns:a16="http://schemas.microsoft.com/office/drawing/2014/main" val="889759248"/>
                    </a:ext>
                  </a:extLst>
                </a:gridCol>
              </a:tblGrid>
              <a:tr h="1934327">
                <a:tc>
                  <a:txBody>
                    <a:bodyPr/>
                    <a:lstStyle/>
                    <a:p>
                      <a:r>
                        <a:rPr lang="en-GB" b="1" dirty="0"/>
                        <a:t>Must Have</a:t>
                      </a:r>
                    </a:p>
                    <a:p>
                      <a:endParaRPr lang="en-GB" sz="1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Current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Performance Trends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Ability to Retrieve Data From APIs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Should Have</a:t>
                      </a:r>
                    </a:p>
                    <a:p>
                      <a:endParaRPr lang="en-GB" sz="1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View chart of current values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Remove Shares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75179"/>
                  </a:ext>
                </a:extLst>
              </a:tr>
              <a:tr h="2297014">
                <a:tc>
                  <a:txBody>
                    <a:bodyPr/>
                    <a:lstStyle/>
                    <a:p>
                      <a:r>
                        <a:rPr lang="en-GB" b="1" dirty="0"/>
                        <a:t>Could Have</a:t>
                      </a:r>
                    </a:p>
                    <a:p>
                      <a:endParaRPr lang="en-GB" sz="1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Cash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Crypto Assets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Filter by Time Intervals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Additional Metrics (Sharpe ratios etc)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Won’t Have</a:t>
                      </a:r>
                    </a:p>
                    <a:p>
                      <a:endParaRPr lang="en-GB" sz="1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Ability to Trade Stocks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Authentication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Encryption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Stock Predictions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38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9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11ED-400C-443A-61D9-15AE3233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Planning,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B4E3B-CA4F-9C74-2320-9FF4B021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1249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C3874-C59A-6D06-25BF-D49DE1BFE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42" y="233082"/>
            <a:ext cx="4931958" cy="62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AD61-A7FC-D60B-ADA8-EBA776F4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375"/>
            <a:ext cx="10515600" cy="1325563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25B64-5CE8-EFC3-AD49-F722C6D7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090" y="1299483"/>
            <a:ext cx="9219819" cy="5232008"/>
          </a:xfrm>
        </p:spPr>
      </p:pic>
    </p:spTree>
    <p:extLst>
      <p:ext uri="{BB962C8B-B14F-4D97-AF65-F5344CB8AC3E}">
        <p14:creationId xmlns:p14="http://schemas.microsoft.com/office/powerpoint/2010/main" val="189085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6AD7-6F4F-8CDB-BC1F-05EC0538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We’re Proud 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928EF-F81F-89F3-68F2-DE048D0FB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9" y="3818532"/>
            <a:ext cx="7175591" cy="12106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CB567-8EF5-0868-0FEB-D48740D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01" y="543697"/>
            <a:ext cx="4127586" cy="57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1DC6-ED2F-3A63-34A9-38658ED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Learning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CE782-2A97-52F3-4929-38282F10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714" y="1682814"/>
            <a:ext cx="4644452" cy="2401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37B14-6FBE-1478-98C0-5C3EC3CFFE67}"/>
              </a:ext>
            </a:extLst>
          </p:cNvPr>
          <p:cNvSpPr txBox="1"/>
          <p:nvPr/>
        </p:nvSpPr>
        <p:spPr>
          <a:xfrm>
            <a:off x="928644" y="1925466"/>
            <a:ext cx="7203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Pick APIs Carefully </a:t>
            </a:r>
          </a:p>
          <a:p>
            <a:endParaRPr lang="en-GB" dirty="0"/>
          </a:p>
          <a:p>
            <a:r>
              <a:rPr lang="en-GB" dirty="0"/>
              <a:t>Always make sure your </a:t>
            </a:r>
            <a:r>
              <a:rPr lang="en-GB" dirty="0" err="1"/>
              <a:t>useEffect</a:t>
            </a:r>
            <a:r>
              <a:rPr lang="en-GB" dirty="0"/>
              <a:t> isn’t going to go rogue</a:t>
            </a:r>
          </a:p>
          <a:p>
            <a:endParaRPr lang="en-GB" dirty="0"/>
          </a:p>
          <a:p>
            <a:r>
              <a:rPr lang="en-GB" dirty="0"/>
              <a:t> Take time, don’t let code runaway</a:t>
            </a:r>
          </a:p>
          <a:p>
            <a:endParaRPr lang="en-GB" dirty="0"/>
          </a:p>
          <a:p>
            <a:r>
              <a:rPr lang="en-GB" dirty="0"/>
              <a:t>Charts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F2076-1F2C-8BC4-6C75-12429406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462714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{94C9DB8F-BDBC-4C4B-9116-DF028C7DD169}tf10001070_mac</Template>
  <TotalTime>342</TotalTime>
  <Words>106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Stock Trading App</vt:lpstr>
      <vt:lpstr>Planning</vt:lpstr>
      <vt:lpstr>Sketches, Notes, Diagrams, MSCW</vt:lpstr>
      <vt:lpstr>Planning, Diagrams</vt:lpstr>
      <vt:lpstr>Demo</vt:lpstr>
      <vt:lpstr>Code We’re Proud Of</vt:lpstr>
      <vt:lpstr>Main Learning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Trading App</dc:title>
  <dc:creator>Christian Burgin</dc:creator>
  <cp:lastModifiedBy>Christian Burgin</cp:lastModifiedBy>
  <cp:revision>1</cp:revision>
  <dcterms:created xsi:type="dcterms:W3CDTF">2022-04-27T09:14:39Z</dcterms:created>
  <dcterms:modified xsi:type="dcterms:W3CDTF">2022-04-27T14:57:14Z</dcterms:modified>
</cp:coreProperties>
</file>