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64" r:id="rId8"/>
    <p:sldId id="258" r:id="rId9"/>
    <p:sldId id="265" r:id="rId10"/>
    <p:sldId id="259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36ED8A-0DD9-496C-9AA7-0FBDDDE97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1987822-B6EB-440E-8532-C32B5814B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044937F-5603-4C05-ABAE-ACC07842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BB20-CD42-4317-929D-584E2391DC10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BC1AE9A-145F-494F-A6E9-A61974CB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6E05674-6DC7-465D-AA57-5FD8678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E8D5-BA82-4FB9-9F83-3643B31BB9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485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8FCE5F-B40E-4A4E-81BA-29DAD9E9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44FEE2B-221C-4045-9F0A-601B23C6D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86EA55D-ADDD-4B4C-BBB5-4F382ADD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BB20-CD42-4317-929D-584E2391DC10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5A0DDEC-F7A7-4D9D-BE1D-3F4A2060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3D4BF20-4A21-48F6-A801-0E5D4DE7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E8D5-BA82-4FB9-9F83-3643B31BB9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818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D24AC04A-3E0A-4C65-8B25-CF4C3B9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7DD58D8-07E8-46F5-A32F-11B5C9090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2596142-613B-4BE4-990C-482752B1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BB20-CD42-4317-929D-584E2391DC10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618EEB1-3A08-4D54-9717-F571F121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95C3F80-7D59-4734-9BBD-67F1487A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E8D5-BA82-4FB9-9F83-3643B31BB9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127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1949779-7E55-4DDD-B8C4-D5E4DE00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C9262A0-4A49-43BE-A565-82CAD358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FEDE9DD-546D-431D-A97B-B8149A1D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BB20-CD42-4317-929D-584E2391DC10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24B57A6-9F05-43B7-BA4E-B3314470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92799E4-ADF1-4F05-90FE-F3CF22C2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E8D5-BA82-4FB9-9F83-3643B31BB9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625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0D9E9F-9B4F-44D5-9E9E-B5F261CC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8A96B05-E184-4912-A1E3-89B9DA8A7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D0CDD3F-CE48-444C-B133-30229F06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BB20-CD42-4317-929D-584E2391DC10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3672A76-E5B7-4A89-AE41-AF82699F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9E52ABF-8943-47A3-8F51-9489F0F3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E8D5-BA82-4FB9-9F83-3643B31BB9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847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83C8888-40B2-4567-B881-3EFC7960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9F883B4-657B-4A8B-8924-91909B3CD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4B61963-4D00-4938-8890-FF573D6CA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F9BA2FD-DF3C-4985-BC69-12C0F367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BB20-CD42-4317-929D-584E2391DC10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1B89937-DA47-427F-89A3-368EDA06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0092F82-BE2C-4653-A443-6325DB34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E8D5-BA82-4FB9-9F83-3643B31BB9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677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A1019A0-7805-4A41-8217-DB4CB374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343F3E9-901C-4606-BFB0-40B755249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5DEAAB6-35B4-45D4-AABE-B73436436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E6D41BF4-5578-4A56-8B46-55DB713D5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FB330D9-AE1F-4EFF-86DB-0DCE06954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71DA3B3-0ACC-42E2-A7EC-70744FA6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BB20-CD42-4317-929D-584E2391DC10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2471DCE-EE61-4183-B9E9-71CB61CE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D07FFA4-1409-4842-ADE8-92E281D0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E8D5-BA82-4FB9-9F83-3643B31BB9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26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E848EC7-F3CC-475C-9B4D-39F5E85A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C4C9DF6-607D-41A1-A4CC-F0728BE2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BB20-CD42-4317-929D-584E2391DC10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74480E2-6F88-44AC-8695-854933C5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D129C75-3240-4611-81E2-B7C672C9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E8D5-BA82-4FB9-9F83-3643B31BB9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742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06C05C2-3779-4C62-BFAC-CD4A295F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BB20-CD42-4317-929D-584E2391DC10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2A91F1C-F2F2-4195-85BC-519BAFA5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3A7BB9F-B1E3-454F-8927-27D0B770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E8D5-BA82-4FB9-9F83-3643B31BB9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277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1BACED-6834-44F6-A495-5FB4325A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2FDD756-5552-4F3F-A8AE-2381EC2D2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25485AF-91E2-49BE-9DBF-305D3031E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65B4F29-8C93-4B55-A2B7-5E9B9C30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BB20-CD42-4317-929D-584E2391DC10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1B04684-667A-44A4-9087-D42EFDEF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DF9C975-6356-4506-B7E3-2FBA978E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E8D5-BA82-4FB9-9F83-3643B31BB9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920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290CF9-A0AD-4F34-8236-EE1EE5A1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19431E53-BB78-45D4-8D3B-7A9B009CE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8A972BB-8926-4BF2-89D5-8E2C0CD12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D55A7C7-C929-4E71-9BAD-6C1FA206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BB20-CD42-4317-929D-584E2391DC10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8511-797D-47E0-B37A-66B85F49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07C578B-8606-40A2-AFDD-84BDC14A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E8D5-BA82-4FB9-9F83-3643B31BB9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016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C774314-F169-4EF2-92BE-29144C082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8BC908-B290-4BA1-88C8-EB9B10933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E06C38B-C671-408F-9D67-8D7705E8F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BB20-CD42-4317-929D-584E2391DC10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ECF261B-101B-40A4-976A-799864119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6252113-F761-4C3A-93DF-890D85FC5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E8D5-BA82-4FB9-9F83-3643B31BB9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538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alammar.github.io/illustrated-transformer/" TargetMode="External"/><Relationship Id="rId2" Type="http://schemas.openxmlformats.org/officeDocument/2006/relationships/hyperlink" Target="https://arxiv.org/abs/1706.0376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37/kusnerb15.pdf" TargetMode="External"/><Relationship Id="rId2" Type="http://schemas.openxmlformats.org/officeDocument/2006/relationships/hyperlink" Target="https://arxiv.org/pdf/1707.02377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85910AC-4306-40D7-8025-8100D163A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F2EF38E-B8DD-4828-A535-E097A42D4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356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83B452-5EBF-408D-A04E-48D6ECD6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F6A1421-DEAD-4CD4-ACDE-BFE9A801E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CD5E636-85C3-4149-8890-4A4BB230C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681"/>
            <a:ext cx="12192000" cy="61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562E07-7B9A-4B78-8C7E-AE21F269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B420114-4D7D-4E3F-8B5D-415C733CC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Attention is all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– Transformers (</a:t>
            </a:r>
            <a:r>
              <a:rPr lang="sv-SE" dirty="0">
                <a:hlinkClick r:id="rId2"/>
              </a:rPr>
              <a:t>https://arxiv.org/abs/1706.03762</a:t>
            </a:r>
            <a:r>
              <a:rPr lang="sv-SE" dirty="0"/>
              <a:t>) </a:t>
            </a:r>
          </a:p>
          <a:p>
            <a:r>
              <a:rPr lang="sv-SE" dirty="0">
                <a:hlinkClick r:id="rId3"/>
              </a:rPr>
              <a:t>http://jalammar.github.io/illustrated-transformer/</a:t>
            </a:r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775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397FB5-6CCC-4DFE-851C-B471D31C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400" dirty="0"/>
              <a:t>https://3.bp.blogspot.com/-aZ3zvPiCoXM/WaiKQO7KRnI/AAAAAAAAB_8/7a1CYjp40nUg4lKpW7covGZJQAySxlg8QCLcBGAs/s1600/transform20fps.gif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948B6758-3EAC-4F85-8FD2-E7FB36035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80" y="1825625"/>
            <a:ext cx="4920240" cy="4351338"/>
          </a:xfrm>
        </p:spPr>
      </p:pic>
    </p:spTree>
    <p:extLst>
      <p:ext uri="{BB962C8B-B14F-4D97-AF65-F5344CB8AC3E}">
        <p14:creationId xmlns:p14="http://schemas.microsoft.com/office/powerpoint/2010/main" val="174504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283E2B-762A-4634-8FA0-C8E7EAAC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68ADD17-657C-418E-BF40-B445B2E6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## BERT </a:t>
            </a:r>
          </a:p>
          <a:p>
            <a:pPr marL="0" indent="0">
              <a:buNone/>
            </a:pPr>
            <a:r>
              <a:rPr lang="en-US" dirty="0"/>
              <a:t>Bidirectional Encoder Representations from Transformers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representationerna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encoder-</a:t>
            </a:r>
            <a:r>
              <a:rPr lang="en-US" dirty="0" err="1"/>
              <a:t>delen</a:t>
            </a:r>
            <a:r>
              <a:rPr lang="sv-SE" dirty="0"/>
              <a:t>  ≈ doc2vec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8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3442FB-C276-4440-96EB-513D75DF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Kort om utvecklingen inom NLP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3366D54-FFEC-463A-BE8F-B8F76FCD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Word2vec – </a:t>
            </a:r>
            <a:r>
              <a:rPr lang="sv-SE" dirty="0" err="1"/>
              <a:t>embeddings</a:t>
            </a:r>
            <a:endParaRPr lang="sv-SE" dirty="0"/>
          </a:p>
          <a:p>
            <a:r>
              <a:rPr lang="sv-SE" dirty="0" err="1"/>
              <a:t>fastText</a:t>
            </a:r>
            <a:r>
              <a:rPr lang="sv-SE" dirty="0"/>
              <a:t> och </a:t>
            </a:r>
            <a:r>
              <a:rPr lang="sv-SE" dirty="0" err="1"/>
              <a:t>GloVe</a:t>
            </a:r>
            <a:endParaRPr lang="sv-SE" dirty="0"/>
          </a:p>
          <a:p>
            <a:r>
              <a:rPr lang="sv-SE" dirty="0"/>
              <a:t>doc2vec</a:t>
            </a:r>
          </a:p>
          <a:p>
            <a:endParaRPr lang="sv-SE" dirty="0"/>
          </a:p>
          <a:p>
            <a:r>
              <a:rPr lang="sv-SE" dirty="0"/>
              <a:t>seq2seq neurala nätverk</a:t>
            </a:r>
          </a:p>
          <a:p>
            <a:r>
              <a:rPr lang="sv-SE" dirty="0" err="1"/>
              <a:t>Encoder-decoder</a:t>
            </a:r>
            <a:r>
              <a:rPr lang="sv-SE" dirty="0"/>
              <a:t> nätverk</a:t>
            </a:r>
          </a:p>
          <a:p>
            <a:r>
              <a:rPr lang="sv-SE" dirty="0"/>
              <a:t>Attention</a:t>
            </a:r>
          </a:p>
          <a:p>
            <a:r>
              <a:rPr lang="sv-SE" dirty="0"/>
              <a:t>Transformer </a:t>
            </a:r>
            <a:r>
              <a:rPr lang="sv-SE" dirty="0" err="1"/>
              <a:t>model</a:t>
            </a:r>
            <a:endParaRPr lang="sv-SE" dirty="0"/>
          </a:p>
          <a:p>
            <a:r>
              <a:rPr lang="sv-SE" dirty="0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407488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CEB24F-E513-4F8B-8F4C-C9E7E54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F9F0F7E-354C-42A1-AFBF-5953C24B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## word2vec (https://arxiv.org/abs/1301.3781)</a:t>
            </a:r>
          </a:p>
          <a:p>
            <a:pPr marL="0" indent="0">
              <a:buNone/>
            </a:pPr>
            <a:r>
              <a:rPr lang="sv-SE" dirty="0"/>
              <a:t>Representera ord utifrån vilka ord som används i samma sammanhang</a:t>
            </a:r>
          </a:p>
          <a:p>
            <a:pPr marL="0" indent="0">
              <a:buNone/>
            </a:pPr>
            <a:r>
              <a:rPr lang="sv-SE" dirty="0"/>
              <a:t>”</a:t>
            </a:r>
            <a:r>
              <a:rPr lang="en-US" b="1" dirty="0"/>
              <a:t>show me</a:t>
            </a:r>
            <a:r>
              <a:rPr lang="en-US" dirty="0"/>
              <a:t> your friends, and I'll tell who </a:t>
            </a:r>
            <a:r>
              <a:rPr lang="en-US" b="1" dirty="0"/>
              <a:t>you</a:t>
            </a:r>
            <a:r>
              <a:rPr lang="en-US" dirty="0"/>
              <a:t> are”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1130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DAB1F3-79EF-408F-8E17-A36815AB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8A9B337-5E0E-4782-ACBB-07DCCFA0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## </a:t>
            </a:r>
            <a:r>
              <a:rPr lang="sv-SE" dirty="0" err="1"/>
              <a:t>fastText</a:t>
            </a:r>
            <a:r>
              <a:rPr lang="sv-SE" dirty="0"/>
              <a:t> och </a:t>
            </a:r>
            <a:r>
              <a:rPr lang="sv-SE" dirty="0" err="1"/>
              <a:t>GloVe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Användbara paket för träning av word2vec modeller</a:t>
            </a:r>
          </a:p>
          <a:p>
            <a:pPr marL="0" indent="0">
              <a:buNone/>
            </a:pPr>
            <a:r>
              <a:rPr lang="sv-SE" dirty="0"/>
              <a:t>Har förtränade modeller på olika språk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5877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A18B27B-A122-4AFE-B9BF-6F4FCCD6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1F0DE5D-2F82-47A5-95FD-404AB2F1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## doc2vec</a:t>
            </a:r>
          </a:p>
          <a:p>
            <a:pPr marL="0" indent="0">
              <a:buNone/>
            </a:pPr>
            <a:r>
              <a:rPr lang="sv-SE" dirty="0"/>
              <a:t>Inte helt lätt att skapa representationer av hela meningar/dokument</a:t>
            </a:r>
          </a:p>
          <a:p>
            <a:pPr marL="0" indent="0">
              <a:buNone/>
            </a:pPr>
            <a:r>
              <a:rPr lang="en-US" dirty="0" err="1"/>
              <a:t>BoW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Viktade medelvektorer</a:t>
            </a:r>
          </a:p>
          <a:p>
            <a:pPr marL="0" indent="0">
              <a:buNone/>
            </a:pPr>
            <a:r>
              <a:rPr lang="en-US" dirty="0"/>
              <a:t>Doc2VecC - </a:t>
            </a:r>
            <a:r>
              <a:rPr lang="en-US" dirty="0">
                <a:hlinkClick r:id="rId2"/>
              </a:rPr>
              <a:t>https://arxiv.org/pdf/1707.02377.pdf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WMD - </a:t>
            </a:r>
            <a:r>
              <a:rPr lang="en-US" dirty="0">
                <a:hlinkClick r:id="rId3"/>
              </a:rPr>
              <a:t>http://proceedings.mlr.press/v37/kusnerb15.pdf</a:t>
            </a:r>
            <a:endParaRPr lang="en-US" dirty="0"/>
          </a:p>
          <a:p>
            <a:pPr marL="0" indent="0">
              <a:buNone/>
            </a:pPr>
            <a:r>
              <a:rPr lang="sv-SE" dirty="0"/>
              <a:t>Svårt att hantera ordning på ord och homonymer (banan, rabatt, springa)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7959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C5A3E4-330E-47CA-BCC5-1DF62529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seq2seq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D18BA3A-6E66-417A-A5CE-CB84A6B4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Seq2seq – </a:t>
            </a:r>
            <a:r>
              <a:rPr lang="sv-SE" dirty="0" err="1"/>
              <a:t>encoder</a:t>
            </a:r>
            <a:r>
              <a:rPr lang="sv-SE" dirty="0"/>
              <a:t> </a:t>
            </a:r>
            <a:r>
              <a:rPr lang="sv-SE" dirty="0" err="1"/>
              <a:t>decoder</a:t>
            </a:r>
            <a:r>
              <a:rPr lang="sv-SE" dirty="0"/>
              <a:t> – transformer – </a:t>
            </a:r>
            <a:r>
              <a:rPr lang="sv-SE" dirty="0" err="1"/>
              <a:t>bert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Word2vec – doc2vec</a:t>
            </a:r>
          </a:p>
        </p:txBody>
      </p:sp>
    </p:spTree>
    <p:extLst>
      <p:ext uri="{BB962C8B-B14F-4D97-AF65-F5344CB8AC3E}">
        <p14:creationId xmlns:p14="http://schemas.microsoft.com/office/powerpoint/2010/main" val="53396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B94778-ED06-4AE7-B0BA-A53CEBA9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3CAA285-D66B-4BC7-9A69-69B303DEE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## seq2seq</a:t>
            </a:r>
          </a:p>
          <a:p>
            <a:pPr marL="0" indent="0">
              <a:buNone/>
            </a:pPr>
            <a:r>
              <a:rPr lang="sv-SE" dirty="0"/>
              <a:t>RNN till RNN </a:t>
            </a:r>
          </a:p>
          <a:p>
            <a:pPr marL="0" indent="0">
              <a:buNone/>
            </a:pPr>
            <a:r>
              <a:rPr lang="sv-SE" dirty="0"/>
              <a:t>Två moduler – </a:t>
            </a:r>
            <a:r>
              <a:rPr lang="sv-SE" dirty="0" err="1"/>
              <a:t>Encoder</a:t>
            </a:r>
            <a:r>
              <a:rPr lang="sv-SE" dirty="0"/>
              <a:t> och </a:t>
            </a:r>
            <a:r>
              <a:rPr lang="sv-SE" dirty="0" err="1"/>
              <a:t>decoder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https://miro.medium.com/max/600/1*mn3V4GHG9OABem9i26NVfg.gif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98A71F14-69A6-4DC0-B7DF-6E8CA3587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44" y="4268575"/>
            <a:ext cx="5715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4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DBEC34E-EAD5-4E4E-B887-E3A954F1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30157CB-57F3-47C9-9622-D63EC524F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9CCF1EE7-D065-43F4-B91D-9FBBF3E6F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59"/>
            <a:ext cx="12192000" cy="67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B8912B-8F61-448F-93E4-1C2F403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43A457-CD18-4135-8A46-3B26609F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Encoder-decoder</a:t>
            </a:r>
            <a:r>
              <a:rPr lang="sv-SE" dirty="0"/>
              <a:t> nätverk med attention</a:t>
            </a:r>
          </a:p>
        </p:txBody>
      </p:sp>
    </p:spTree>
    <p:extLst>
      <p:ext uri="{BB962C8B-B14F-4D97-AF65-F5344CB8AC3E}">
        <p14:creationId xmlns:p14="http://schemas.microsoft.com/office/powerpoint/2010/main" val="329816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230</Words>
  <Application>Microsoft Office PowerPoint</Application>
  <PresentationFormat>Bredbild</PresentationFormat>
  <Paragraphs>39</Paragraphs>
  <Slides>13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PowerPoint-presentation</vt:lpstr>
      <vt:lpstr>Kort om utvecklingen inom NLP</vt:lpstr>
      <vt:lpstr>PowerPoint-presentation</vt:lpstr>
      <vt:lpstr>PowerPoint-presentation</vt:lpstr>
      <vt:lpstr>PowerPoint-presentation</vt:lpstr>
      <vt:lpstr>seq2seq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https://3.bp.blogspot.com/-aZ3zvPiCoXM/WaiKQO7KRnI/AAAAAAAAB_8/7a1CYjp40nUg4lKpW7covGZJQAySxlg8QCLcBGAs/s1600/transform20fps.gif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Gustav Eklund</dc:creator>
  <cp:lastModifiedBy>Gustav Eklund</cp:lastModifiedBy>
  <cp:revision>10</cp:revision>
  <dcterms:created xsi:type="dcterms:W3CDTF">2019-08-27T09:46:37Z</dcterms:created>
  <dcterms:modified xsi:type="dcterms:W3CDTF">2019-08-27T20:25:24Z</dcterms:modified>
</cp:coreProperties>
</file>