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8" r:id="rId16"/>
    <p:sldId id="286" r:id="rId17"/>
    <p:sldId id="287" r:id="rId18"/>
    <p:sldId id="289" r:id="rId19"/>
    <p:sldId id="290" r:id="rId20"/>
    <p:sldId id="292" r:id="rId21"/>
    <p:sldId id="298" r:id="rId22"/>
    <p:sldId id="293" r:id="rId23"/>
    <p:sldId id="294" r:id="rId24"/>
    <p:sldId id="295" r:id="rId25"/>
    <p:sldId id="296" r:id="rId26"/>
    <p:sldId id="297" r:id="rId27"/>
    <p:sldId id="291" r:id="rId28"/>
    <p:sldId id="260" r:id="rId29"/>
    <p:sldId id="263" r:id="rId30"/>
    <p:sldId id="262" r:id="rId31"/>
    <p:sldId id="264" r:id="rId32"/>
    <p:sldId id="265" r:id="rId33"/>
    <p:sldId id="266" r:id="rId34"/>
    <p:sldId id="267" r:id="rId35"/>
    <p:sldId id="268" r:id="rId36"/>
    <p:sldId id="274" r:id="rId37"/>
    <p:sldId id="269" r:id="rId38"/>
    <p:sldId id="270" r:id="rId39"/>
    <p:sldId id="27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2C9D5A-8C34-CA41-B085-89CDF40D6FBE}">
          <p14:sldIdLst>
            <p14:sldId id="256"/>
            <p14:sldId id="257"/>
            <p14:sldId id="259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86"/>
            <p14:sldId id="287"/>
            <p14:sldId id="289"/>
            <p14:sldId id="290"/>
            <p14:sldId id="292"/>
            <p14:sldId id="298"/>
            <p14:sldId id="293"/>
            <p14:sldId id="294"/>
            <p14:sldId id="295"/>
            <p14:sldId id="296"/>
            <p14:sldId id="297"/>
            <p14:sldId id="291"/>
            <p14:sldId id="260"/>
            <p14:sldId id="263"/>
            <p14:sldId id="262"/>
            <p14:sldId id="264"/>
            <p14:sldId id="265"/>
            <p14:sldId id="266"/>
            <p14:sldId id="267"/>
            <p14:sldId id="268"/>
            <p14:sldId id="274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4"/>
  </p:normalViewPr>
  <p:slideViewPr>
    <p:cSldViewPr snapToGrid="0" snapToObjects="1">
      <p:cViewPr>
        <p:scale>
          <a:sx n="152" d="100"/>
          <a:sy n="152" d="100"/>
        </p:scale>
        <p:origin x="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numist/383816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UITextField</a:t>
            </a:r>
            <a:r>
              <a:rPr lang="zh-CN" altLang="en-US" dirty="0" smtClean="0"/>
              <a:t> 使用小结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UIStepperTextField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//Override supper </a:t>
            </a:r>
            <a:r>
              <a:rPr lang="en-US" dirty="0" smtClean="0"/>
              <a:t>setter</a:t>
            </a:r>
            <a:endParaRPr lang="en-US" dirty="0"/>
          </a:p>
          <a:p>
            <a:r>
              <a:rPr lang="en-US" dirty="0"/>
              <a:t>-(id&lt;</a:t>
            </a:r>
            <a:r>
              <a:rPr lang="en-US" dirty="0" err="1"/>
              <a:t>UITextFieldDelegate</a:t>
            </a:r>
            <a:r>
              <a:rPr lang="en-US" dirty="0"/>
              <a:t>&gt;)delegate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self.delegateInterceptor.receiver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-(void)</a:t>
            </a:r>
            <a:r>
              <a:rPr lang="en-US" dirty="0" err="1"/>
              <a:t>setDelegate</a:t>
            </a:r>
            <a:r>
              <a:rPr lang="en-US" dirty="0"/>
              <a:t>:(id&lt;</a:t>
            </a:r>
            <a:r>
              <a:rPr lang="en-US" dirty="0" err="1"/>
              <a:t>UITextFieldDelegate</a:t>
            </a:r>
            <a:r>
              <a:rPr lang="en-US" dirty="0"/>
              <a:t>&gt;)delegate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super.delegate</a:t>
            </a:r>
            <a:r>
              <a:rPr lang="en-US" dirty="0"/>
              <a:t> = nil;</a:t>
            </a:r>
          </a:p>
          <a:p>
            <a:r>
              <a:rPr lang="en-US" dirty="0"/>
              <a:t>    </a:t>
            </a:r>
            <a:r>
              <a:rPr lang="en-US" dirty="0" err="1"/>
              <a:t>self.delegateInterceptor.receiver</a:t>
            </a:r>
            <a:r>
              <a:rPr lang="en-US" dirty="0"/>
              <a:t> = delegate;</a:t>
            </a:r>
          </a:p>
          <a:p>
            <a:r>
              <a:rPr lang="en-US" dirty="0"/>
              <a:t>    </a:t>
            </a:r>
            <a:r>
              <a:rPr lang="en-US" dirty="0" err="1"/>
              <a:t>super.delegate</a:t>
            </a:r>
            <a:r>
              <a:rPr lang="en-US" dirty="0"/>
              <a:t> = (id&lt;</a:t>
            </a:r>
            <a:r>
              <a:rPr lang="en-US" dirty="0" err="1"/>
              <a:t>UITextFieldDelegate</a:t>
            </a:r>
            <a:r>
              <a:rPr lang="en-US" dirty="0"/>
              <a:t>&gt;)</a:t>
            </a:r>
            <a:r>
              <a:rPr lang="en-US" dirty="0" err="1"/>
              <a:t>self.delegateInterceptor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UITextFieldDelegate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-(void)</a:t>
            </a:r>
            <a:r>
              <a:rPr lang="en-US" dirty="0" err="1"/>
              <a:t>textFieldDidBeginEditing</a:t>
            </a:r>
            <a:r>
              <a:rPr lang="en-US" dirty="0"/>
              <a:t>:(</a:t>
            </a:r>
            <a:r>
              <a:rPr lang="en-US" dirty="0" err="1"/>
              <a:t>UITextField</a:t>
            </a:r>
            <a:r>
              <a:rPr lang="en-US" dirty="0"/>
              <a:t> *)</a:t>
            </a:r>
            <a:r>
              <a:rPr lang="en-US" dirty="0" err="1"/>
              <a:t>textField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if ([</a:t>
            </a:r>
            <a:r>
              <a:rPr lang="en-US" dirty="0" err="1"/>
              <a:t>textField.text</a:t>
            </a:r>
            <a:r>
              <a:rPr lang="en-US" dirty="0"/>
              <a:t> </a:t>
            </a:r>
            <a:r>
              <a:rPr lang="en-US" dirty="0" err="1"/>
              <a:t>rangeOfString</a:t>
            </a:r>
            <a:r>
              <a:rPr lang="en-US" dirty="0"/>
              <a:t>:@"."].location == </a:t>
            </a:r>
            <a:r>
              <a:rPr lang="en-US" dirty="0" err="1"/>
              <a:t>NSNotFound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self.isPriceInputHaveDot</a:t>
            </a:r>
            <a:r>
              <a:rPr lang="en-US" dirty="0"/>
              <a:t> = NO;</a:t>
            </a:r>
          </a:p>
          <a:p>
            <a:r>
              <a:rPr lang="da-DK" dirty="0"/>
              <a:t>  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r>
              <a:rPr lang="da-DK" dirty="0"/>
              <a:t>        </a:t>
            </a:r>
            <a:r>
              <a:rPr lang="da-DK" dirty="0" err="1"/>
              <a:t>self.isPriceInputHaveDot</a:t>
            </a:r>
            <a:r>
              <a:rPr lang="da-DK" dirty="0"/>
              <a:t> = YES;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  </a:t>
            </a:r>
          </a:p>
          <a:p>
            <a:r>
              <a:rPr lang="da-DK" dirty="0"/>
              <a:t>    if ([</a:t>
            </a:r>
            <a:r>
              <a:rPr lang="da-DK" dirty="0" err="1"/>
              <a:t>self.delegate</a:t>
            </a:r>
            <a:r>
              <a:rPr lang="da-DK" dirty="0"/>
              <a:t> </a:t>
            </a:r>
            <a:r>
              <a:rPr lang="da-DK" dirty="0" err="1"/>
              <a:t>respondsToSelector</a:t>
            </a:r>
            <a:r>
              <a:rPr lang="da-DK" dirty="0"/>
              <a:t>:@</a:t>
            </a:r>
            <a:r>
              <a:rPr lang="da-DK" dirty="0" err="1"/>
              <a:t>selector</a:t>
            </a:r>
            <a:r>
              <a:rPr lang="da-DK" dirty="0"/>
              <a:t>(</a:t>
            </a:r>
            <a:r>
              <a:rPr lang="da-DK" dirty="0" err="1"/>
              <a:t>textFieldDidBeginEditing</a:t>
            </a:r>
            <a:r>
              <a:rPr lang="da-DK" dirty="0"/>
              <a:t>:)]) {</a:t>
            </a:r>
          </a:p>
          <a:p>
            <a:r>
              <a:rPr lang="da-DK" dirty="0"/>
              <a:t>        </a:t>
            </a:r>
            <a:r>
              <a:rPr lang="da-DK" dirty="0" err="1"/>
              <a:t>return</a:t>
            </a:r>
            <a:r>
              <a:rPr lang="da-DK" dirty="0"/>
              <a:t> [</a:t>
            </a:r>
            <a:r>
              <a:rPr lang="da-DK" dirty="0" err="1"/>
              <a:t>self.delegate</a:t>
            </a:r>
            <a:r>
              <a:rPr lang="da-DK" dirty="0"/>
              <a:t> </a:t>
            </a:r>
            <a:r>
              <a:rPr lang="da-DK" dirty="0" err="1"/>
              <a:t>textFieldDidBeginEditing:textField</a:t>
            </a:r>
            <a:r>
              <a:rPr lang="da-DK" dirty="0"/>
              <a:t>];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UITextFieldDelegate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-(void)</a:t>
            </a:r>
            <a:r>
              <a:rPr lang="en-US" dirty="0" err="1"/>
              <a:t>textFieldDidEndEditing</a:t>
            </a:r>
            <a:r>
              <a:rPr lang="en-US" dirty="0"/>
              <a:t>:(</a:t>
            </a:r>
            <a:r>
              <a:rPr lang="en-US" dirty="0" err="1"/>
              <a:t>UITextField</a:t>
            </a:r>
            <a:r>
              <a:rPr lang="en-US" dirty="0"/>
              <a:t> *)</a:t>
            </a:r>
            <a:r>
              <a:rPr lang="en-US" dirty="0" err="1"/>
              <a:t>textField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[self </a:t>
            </a:r>
            <a:r>
              <a:rPr lang="en-US" dirty="0" err="1"/>
              <a:t>checkInputValid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此处是为了如果用户输入</a:t>
            </a:r>
            <a:r>
              <a:rPr lang="en-US" altLang="zh-CN" dirty="0"/>
              <a:t>38.0</a:t>
            </a:r>
            <a:r>
              <a:rPr lang="zh-CN" altLang="en-US" dirty="0"/>
              <a:t>或者</a:t>
            </a:r>
            <a:r>
              <a:rPr lang="en-US" altLang="zh-CN" dirty="0"/>
              <a:t>38, </a:t>
            </a:r>
            <a:r>
              <a:rPr lang="zh-CN" altLang="en-US" dirty="0"/>
              <a:t>在允许的范围之内</a:t>
            </a:r>
            <a:r>
              <a:rPr lang="en-US" altLang="zh-CN" dirty="0"/>
              <a:t>, </a:t>
            </a:r>
            <a:r>
              <a:rPr lang="zh-CN" altLang="en-US" dirty="0"/>
              <a:t>则自动格式化为</a:t>
            </a:r>
            <a:r>
              <a:rPr lang="en-US" altLang="zh-CN" dirty="0"/>
              <a:t>38.00</a:t>
            </a:r>
            <a:endParaRPr lang="zh-CN" altLang="en-US" dirty="0"/>
          </a:p>
          <a:p>
            <a:r>
              <a:rPr lang="en-US" dirty="0"/>
              <a:t>    if (([</a:t>
            </a:r>
            <a:r>
              <a:rPr lang="en-US" dirty="0" err="1"/>
              <a:t>textField.text</a:t>
            </a:r>
            <a:r>
              <a:rPr lang="en-US" dirty="0"/>
              <a:t> </a:t>
            </a:r>
            <a:r>
              <a:rPr lang="en-US" dirty="0" err="1"/>
              <a:t>rangeOfString</a:t>
            </a:r>
            <a:r>
              <a:rPr lang="en-US" dirty="0"/>
              <a:t>:@"."].location != </a:t>
            </a:r>
            <a:r>
              <a:rPr lang="en-US" dirty="0" err="1"/>
              <a:t>NSNotFound</a:t>
            </a:r>
            <a:r>
              <a:rPr lang="en-US" dirty="0"/>
              <a:t>) &amp;&amp; ([</a:t>
            </a:r>
            <a:r>
              <a:rPr lang="en-US" dirty="0" err="1"/>
              <a:t>textField.text</a:t>
            </a:r>
            <a:r>
              <a:rPr lang="en-US" dirty="0"/>
              <a:t> </a:t>
            </a:r>
            <a:r>
              <a:rPr lang="en-US" dirty="0" err="1"/>
              <a:t>rangeOfString</a:t>
            </a:r>
            <a:r>
              <a:rPr lang="en-US" dirty="0"/>
              <a:t>:@"."].location &gt;= </a:t>
            </a:r>
            <a:r>
              <a:rPr lang="en-US" dirty="0" err="1"/>
              <a:t>textField.text.length</a:t>
            </a:r>
            <a:r>
              <a:rPr lang="en-US" dirty="0"/>
              <a:t> - 2)) {</a:t>
            </a:r>
          </a:p>
          <a:p>
            <a:r>
              <a:rPr lang="en-US" dirty="0"/>
              <a:t>        </a:t>
            </a:r>
            <a:r>
              <a:rPr lang="en-US" dirty="0" err="1"/>
              <a:t>super.text</a:t>
            </a:r>
            <a:r>
              <a:rPr lang="en-US" dirty="0"/>
              <a:t> = [</a:t>
            </a:r>
            <a:r>
              <a:rPr lang="en-US" dirty="0" err="1"/>
              <a:t>NSString</a:t>
            </a:r>
            <a:r>
              <a:rPr lang="en-US" dirty="0"/>
              <a:t> </a:t>
            </a:r>
            <a:r>
              <a:rPr lang="en-US" dirty="0" err="1"/>
              <a:t>stringWithFormat</a:t>
            </a:r>
            <a:r>
              <a:rPr lang="en-US" dirty="0"/>
              <a:t>:@"%.2f", </a:t>
            </a:r>
            <a:r>
              <a:rPr lang="en-US" dirty="0" err="1"/>
              <a:t>textField.text.doubleValue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if ([</a:t>
            </a:r>
            <a:r>
              <a:rPr lang="en-US" dirty="0" err="1"/>
              <a:t>self.delegate</a:t>
            </a:r>
            <a:r>
              <a:rPr lang="en-US" dirty="0"/>
              <a:t> </a:t>
            </a:r>
            <a:r>
              <a:rPr lang="en-US" dirty="0" err="1"/>
              <a:t>respondsToSelector</a:t>
            </a:r>
            <a:r>
              <a:rPr lang="en-US" dirty="0"/>
              <a:t>:@selector(</a:t>
            </a:r>
            <a:r>
              <a:rPr lang="en-US" dirty="0" err="1"/>
              <a:t>textFieldDidEndEditing</a:t>
            </a:r>
            <a:r>
              <a:rPr lang="en-US" dirty="0"/>
              <a:t>:)]) {</a:t>
            </a:r>
          </a:p>
          <a:p>
            <a:r>
              <a:rPr lang="en-US" dirty="0"/>
              <a:t>        return [</a:t>
            </a:r>
            <a:r>
              <a:rPr lang="en-US" dirty="0" err="1"/>
              <a:t>self.delegate</a:t>
            </a:r>
            <a:r>
              <a:rPr lang="en-US" dirty="0"/>
              <a:t> </a:t>
            </a:r>
            <a:r>
              <a:rPr lang="en-US" dirty="0" err="1"/>
              <a:t>textFieldDidEndEditing:textField</a:t>
            </a:r>
            <a:r>
              <a:rPr lang="en-US" dirty="0"/>
              <a:t>];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UITextFieldDelegate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- (BOOL)</a:t>
            </a:r>
            <a:r>
              <a:rPr lang="en-US" dirty="0" err="1"/>
              <a:t>textField</a:t>
            </a:r>
            <a:r>
              <a:rPr lang="en-US" dirty="0"/>
              <a:t>:(</a:t>
            </a:r>
            <a:r>
              <a:rPr lang="en-US" dirty="0" err="1"/>
              <a:t>UITextField</a:t>
            </a:r>
            <a:r>
              <a:rPr lang="en-US" dirty="0"/>
              <a:t> *)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shouldChangeCharactersInRange</a:t>
            </a:r>
            <a:r>
              <a:rPr lang="en-US" dirty="0"/>
              <a:t>:(</a:t>
            </a:r>
            <a:r>
              <a:rPr lang="en-US" dirty="0" err="1"/>
              <a:t>NSRange</a:t>
            </a:r>
            <a:r>
              <a:rPr lang="en-US" dirty="0"/>
              <a:t>)range </a:t>
            </a:r>
            <a:r>
              <a:rPr lang="en-US" dirty="0" err="1"/>
              <a:t>replacementString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*)string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textField.text.length</a:t>
            </a:r>
            <a:r>
              <a:rPr lang="en-US" dirty="0"/>
              <a:t> == </a:t>
            </a:r>
            <a:r>
              <a:rPr lang="en-US" dirty="0" err="1"/>
              <a:t>self.maxLength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range.location</a:t>
            </a:r>
            <a:r>
              <a:rPr lang="en-US" dirty="0"/>
              <a:t> &gt;= </a:t>
            </a:r>
            <a:r>
              <a:rPr lang="en-US" dirty="0" err="1"/>
              <a:t>self.maxLength</a:t>
            </a:r>
            <a:r>
              <a:rPr lang="en-US" dirty="0"/>
              <a:t>) {</a:t>
            </a:r>
          </a:p>
          <a:p>
            <a:r>
              <a:rPr lang="is-IS" dirty="0"/>
              <a:t>            return NO;</a:t>
            </a:r>
          </a:p>
          <a:p>
            <a:r>
              <a:rPr lang="is-IS" dirty="0"/>
              <a:t>        }</a:t>
            </a:r>
          </a:p>
          <a:p>
            <a:r>
              <a:rPr lang="da-DK" dirty="0"/>
              <a:t>  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r>
              <a:rPr lang="da-DK" dirty="0"/>
              <a:t>        if ([</a:t>
            </a:r>
            <a:r>
              <a:rPr lang="da-DK" dirty="0" err="1"/>
              <a:t>self.delegate</a:t>
            </a:r>
            <a:r>
              <a:rPr lang="da-DK" dirty="0"/>
              <a:t> </a:t>
            </a:r>
            <a:r>
              <a:rPr lang="da-DK" dirty="0" err="1"/>
              <a:t>respondsToSelector</a:t>
            </a:r>
            <a:r>
              <a:rPr lang="da-DK" dirty="0"/>
              <a:t>:@</a:t>
            </a:r>
            <a:r>
              <a:rPr lang="da-DK" dirty="0" err="1"/>
              <a:t>selector</a:t>
            </a:r>
            <a:r>
              <a:rPr lang="da-DK" dirty="0"/>
              <a:t>(</a:t>
            </a:r>
            <a:r>
              <a:rPr lang="da-DK" dirty="0" err="1"/>
              <a:t>textField:shouldChangeCharactersInRange:replacementString</a:t>
            </a:r>
            <a:r>
              <a:rPr lang="da-DK" dirty="0"/>
              <a:t>:)]) {</a:t>
            </a:r>
          </a:p>
          <a:p>
            <a:r>
              <a:rPr lang="da-DK" dirty="0"/>
              <a:t>            </a:t>
            </a:r>
            <a:r>
              <a:rPr lang="da-DK" dirty="0" err="1"/>
              <a:t>return</a:t>
            </a:r>
            <a:r>
              <a:rPr lang="da-DK" dirty="0"/>
              <a:t> [</a:t>
            </a:r>
            <a:r>
              <a:rPr lang="da-DK" dirty="0" err="1"/>
              <a:t>self.delegate</a:t>
            </a:r>
            <a:r>
              <a:rPr lang="da-DK" dirty="0"/>
              <a:t> </a:t>
            </a:r>
            <a:r>
              <a:rPr lang="da-DK" dirty="0" err="1"/>
              <a:t>textField:textField</a:t>
            </a:r>
            <a:r>
              <a:rPr lang="da-DK" dirty="0"/>
              <a:t> </a:t>
            </a:r>
            <a:r>
              <a:rPr lang="da-DK" dirty="0" err="1"/>
              <a:t>shouldChangeCharactersInRange:range</a:t>
            </a:r>
            <a:r>
              <a:rPr lang="da-DK" dirty="0"/>
              <a:t> </a:t>
            </a:r>
            <a:r>
              <a:rPr lang="da-DK" dirty="0" err="1"/>
              <a:t>replacementString:string</a:t>
            </a:r>
            <a:r>
              <a:rPr lang="da-DK" dirty="0"/>
              <a:t>];</a:t>
            </a:r>
          </a:p>
          <a:p>
            <a:r>
              <a:rPr lang="da-DK" dirty="0"/>
              <a:t>        }</a:t>
            </a:r>
          </a:p>
          <a:p>
            <a:r>
              <a:rPr lang="da-DK" dirty="0"/>
              <a:t>    </a:t>
            </a:r>
            <a:r>
              <a:rPr lang="da-DK" dirty="0" smtClean="0"/>
              <a:t>}</a:t>
            </a:r>
            <a:endParaRPr lang="zh-CN" altLang="en-US" dirty="0" smtClean="0"/>
          </a:p>
          <a:p>
            <a:r>
              <a:rPr lang="en-US" altLang="zh-C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重复第</a:t>
            </a:r>
            <a:r>
              <a:rPr lang="en-US" altLang="zh-CN" dirty="0" smtClean="0"/>
              <a:t>3</a:t>
            </a:r>
            <a:r>
              <a:rPr lang="zh-CN" altLang="en-US" smtClean="0"/>
              <a:t>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57462"/>
          <a:ext cx="9601200" cy="364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2573867"/>
                <a:gridCol w="3826933"/>
              </a:tblGrid>
              <a:tr h="1213379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通过何种方式修改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setText</a:t>
                      </a:r>
                      <a:r>
                        <a:rPr lang="en-US" altLang="zh-CN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UIControlEventEditingChanged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21337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通过吊起键盘输入修改文字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不会触发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会触发</a:t>
                      </a:r>
                    </a:p>
                    <a:p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（每输入一个字符都会触发一次，键盘吊起和落下时不会调用）</a:t>
                      </a:r>
                      <a:endParaRPr lang="en-US" dirty="0"/>
                    </a:p>
                  </a:txBody>
                  <a:tcPr/>
                </a:tc>
              </a:tr>
              <a:tr h="1213379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直接调用text的setter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e.g.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textFiedl.text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@“test"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hack:保存监听UIControlEventEditingChanged事件的target</a:t>
            </a:r>
            <a:r>
              <a:rPr lang="en-US" dirty="0" smtClean="0"/>
              <a:t> 和 </a:t>
            </a:r>
            <a:r>
              <a:rPr lang="en-US" dirty="0" err="1" smtClean="0"/>
              <a:t>action,限制</a:t>
            </a:r>
            <a:r>
              <a:rPr lang="en-US" dirty="0" smtClean="0"/>
              <a:t>: 只保存一个</a:t>
            </a:r>
          </a:p>
          <a:p>
            <a:r>
              <a:rPr lang="en-US" dirty="0" smtClean="0"/>
              <a:t>- </a:t>
            </a:r>
            <a:r>
              <a:rPr lang="en-US" dirty="0"/>
              <a:t>(void)</a:t>
            </a:r>
            <a:r>
              <a:rPr lang="en-US" dirty="0" err="1"/>
              <a:t>addTarget</a:t>
            </a:r>
            <a:r>
              <a:rPr lang="en-US" dirty="0"/>
              <a:t>:(id)target action:(SEL)action </a:t>
            </a:r>
            <a:r>
              <a:rPr lang="en-US" dirty="0" err="1"/>
              <a:t>forControlEvents</a:t>
            </a:r>
            <a:r>
              <a:rPr lang="en-US" dirty="0"/>
              <a:t>:(</a:t>
            </a:r>
            <a:r>
              <a:rPr lang="en-US" dirty="0" err="1"/>
              <a:t>UIControlEvents</a:t>
            </a:r>
            <a:r>
              <a:rPr lang="en-US" dirty="0"/>
              <a:t>)</a:t>
            </a:r>
            <a:r>
              <a:rPr lang="en-US" dirty="0" err="1"/>
              <a:t>controlEvents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controlEvents</a:t>
            </a:r>
            <a:r>
              <a:rPr lang="en-US" dirty="0"/>
              <a:t> &amp; </a:t>
            </a:r>
            <a:r>
              <a:rPr lang="en-US" dirty="0" err="1"/>
              <a:t>UIControlEventEditingChanged</a:t>
            </a:r>
            <a:r>
              <a:rPr lang="en-US" dirty="0"/>
              <a:t>) {</a:t>
            </a:r>
          </a:p>
          <a:p>
            <a:r>
              <a:rPr lang="nb-NO" dirty="0"/>
              <a:t>        _target = target;</a:t>
            </a:r>
          </a:p>
          <a:p>
            <a:r>
              <a:rPr lang="en-US" dirty="0"/>
              <a:t>        _action = action;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[super </a:t>
            </a:r>
            <a:r>
              <a:rPr lang="en-US" dirty="0" err="1"/>
              <a:t>addTarget:target</a:t>
            </a:r>
            <a:r>
              <a:rPr lang="en-US" dirty="0"/>
              <a:t> </a:t>
            </a:r>
            <a:r>
              <a:rPr lang="en-US" dirty="0" err="1"/>
              <a:t>action:action</a:t>
            </a:r>
            <a:r>
              <a:rPr lang="en-US" dirty="0"/>
              <a:t> </a:t>
            </a:r>
            <a:r>
              <a:rPr lang="en-US" dirty="0" err="1"/>
              <a:t>forControlEvents:controlEvents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手工数值改变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- (void)</a:t>
            </a:r>
            <a:r>
              <a:rPr lang="en-US" dirty="0" err="1"/>
              <a:t>valueChanged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//iOS6 </a:t>
            </a:r>
            <a:r>
              <a:rPr lang="en-US" dirty="0" err="1"/>
              <a:t>以上，代码改变textFiled的值，不会触发editingchange事件</a:t>
            </a:r>
            <a:r>
              <a:rPr lang="en-US" dirty="0"/>
              <a:t>  ，或者iOS5当前无焦点时</a:t>
            </a:r>
          </a:p>
          <a:p>
            <a:r>
              <a:rPr lang="en-US" dirty="0"/>
              <a:t>    if (([[</a:t>
            </a:r>
            <a:r>
              <a:rPr lang="en-US" dirty="0" err="1"/>
              <a:t>UIDevice</a:t>
            </a:r>
            <a:r>
              <a:rPr lang="en-US" dirty="0"/>
              <a:t> </a:t>
            </a:r>
            <a:r>
              <a:rPr lang="en-US" dirty="0" err="1"/>
              <a:t>currentDevice</a:t>
            </a:r>
            <a:r>
              <a:rPr lang="en-US" dirty="0"/>
              <a:t>].</a:t>
            </a:r>
            <a:r>
              <a:rPr lang="en-US" dirty="0" err="1"/>
              <a:t>systemVersion</a:t>
            </a:r>
            <a:r>
              <a:rPr lang="en-US" dirty="0"/>
              <a:t> </a:t>
            </a:r>
            <a:r>
              <a:rPr lang="en-US" dirty="0" err="1"/>
              <a:t>integerValue</a:t>
            </a:r>
            <a:r>
              <a:rPr lang="en-US" dirty="0"/>
              <a:t>] &gt;= 6 || ![self </a:t>
            </a:r>
            <a:r>
              <a:rPr lang="en-US" dirty="0" err="1"/>
              <a:t>isFirstResponder</a:t>
            </a:r>
            <a:r>
              <a:rPr lang="en-US" dirty="0"/>
              <a:t>]) &amp;&amp; _target) {</a:t>
            </a:r>
          </a:p>
          <a:p>
            <a:r>
              <a:rPr lang="en-US" dirty="0"/>
              <a:t>#pragma clang diagnostic push</a:t>
            </a:r>
          </a:p>
          <a:p>
            <a:r>
              <a:rPr lang="en-US" dirty="0"/>
              <a:t>#pragma clang diagnostic ignored "-</a:t>
            </a:r>
            <a:r>
              <a:rPr lang="en-US" dirty="0" err="1"/>
              <a:t>Warc</a:t>
            </a:r>
            <a:r>
              <a:rPr lang="en-US" dirty="0"/>
              <a:t>-</a:t>
            </a:r>
            <a:r>
              <a:rPr lang="en-US" dirty="0" err="1"/>
              <a:t>performSelector</a:t>
            </a:r>
            <a:r>
              <a:rPr lang="en-US" dirty="0"/>
              <a:t>-leaks"</a:t>
            </a:r>
          </a:p>
          <a:p>
            <a:r>
              <a:rPr lang="en-US" dirty="0"/>
              <a:t>        [_target </a:t>
            </a:r>
            <a:r>
              <a:rPr lang="en-US" dirty="0" err="1"/>
              <a:t>performSelector</a:t>
            </a:r>
            <a:r>
              <a:rPr lang="en-US" dirty="0"/>
              <a:t>:_action </a:t>
            </a:r>
            <a:r>
              <a:rPr lang="en-US" dirty="0" err="1"/>
              <a:t>withObject:self</a:t>
            </a:r>
            <a:r>
              <a:rPr lang="en-US" dirty="0"/>
              <a:t>];</a:t>
            </a:r>
          </a:p>
          <a:p>
            <a:r>
              <a:rPr lang="en-US" dirty="0"/>
              <a:t>#pragma clang diagnostic pop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手动调用</a:t>
            </a:r>
            <a:r>
              <a:rPr lang="da-DK" dirty="0" err="1"/>
              <a:t>valueChanged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addText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double value = [</a:t>
            </a:r>
            <a:r>
              <a:rPr lang="en-US" dirty="0" err="1"/>
              <a:t>self.text</a:t>
            </a:r>
            <a:r>
              <a:rPr lang="en-US" dirty="0"/>
              <a:t> </a:t>
            </a:r>
            <a:r>
              <a:rPr lang="en-US" dirty="0" err="1"/>
              <a:t>doubleValue</a:t>
            </a:r>
            <a:r>
              <a:rPr lang="en-US" dirty="0"/>
              <a:t>];</a:t>
            </a:r>
          </a:p>
          <a:p>
            <a:r>
              <a:rPr lang="en-US" dirty="0"/>
              <a:t>    if (value &lt; </a:t>
            </a:r>
            <a:r>
              <a:rPr lang="en-US" dirty="0" err="1"/>
              <a:t>self.maxValue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self.stepperType</a:t>
            </a:r>
            <a:r>
              <a:rPr lang="en-US" dirty="0"/>
              <a:t> == </a:t>
            </a:r>
            <a:r>
              <a:rPr lang="en-US" dirty="0" err="1"/>
              <a:t>UIStepperContentTypeDouble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self.text</a:t>
            </a:r>
            <a:r>
              <a:rPr lang="en-US" dirty="0"/>
              <a:t> = [</a:t>
            </a:r>
            <a:r>
              <a:rPr lang="en-US" dirty="0" err="1"/>
              <a:t>NSString</a:t>
            </a:r>
            <a:r>
              <a:rPr lang="en-US" dirty="0"/>
              <a:t> </a:t>
            </a:r>
            <a:r>
              <a:rPr lang="en-US" dirty="0" err="1"/>
              <a:t>stringWithFormat</a:t>
            </a:r>
            <a:r>
              <a:rPr lang="en-US" dirty="0"/>
              <a:t>:@"%.2lf", value + 0.01];</a:t>
            </a:r>
          </a:p>
          <a:p>
            <a:r>
              <a:rPr lang="da-DK" dirty="0"/>
              <a:t>      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r>
              <a:rPr lang="da-DK" dirty="0"/>
              <a:t>            </a:t>
            </a:r>
            <a:r>
              <a:rPr lang="da-DK" dirty="0" err="1"/>
              <a:t>self.text</a:t>
            </a:r>
            <a:r>
              <a:rPr lang="da-DK" dirty="0"/>
              <a:t> = [</a:t>
            </a:r>
            <a:r>
              <a:rPr lang="da-DK" dirty="0" err="1"/>
              <a:t>NSString</a:t>
            </a:r>
            <a:r>
              <a:rPr lang="da-DK" dirty="0"/>
              <a:t> </a:t>
            </a:r>
            <a:r>
              <a:rPr lang="da-DK" dirty="0" err="1"/>
              <a:t>stringWithFormat</a:t>
            </a:r>
            <a:r>
              <a:rPr lang="da-DK" dirty="0"/>
              <a:t>:@"%.0lf", </a:t>
            </a:r>
            <a:r>
              <a:rPr lang="da-DK" dirty="0" err="1"/>
              <a:t>value</a:t>
            </a:r>
            <a:r>
              <a:rPr lang="da-DK" dirty="0"/>
              <a:t> + 1];</a:t>
            </a:r>
          </a:p>
          <a:p>
            <a:r>
              <a:rPr lang="da-DK" dirty="0"/>
              <a:t>        }</a:t>
            </a:r>
          </a:p>
          <a:p>
            <a:r>
              <a:rPr lang="da-DK" dirty="0"/>
              <a:t>        [</a:t>
            </a:r>
            <a:r>
              <a:rPr lang="da-DK" dirty="0" err="1"/>
              <a:t>self</a:t>
            </a:r>
            <a:r>
              <a:rPr lang="da-DK" dirty="0"/>
              <a:t> </a:t>
            </a:r>
            <a:r>
              <a:rPr lang="da-DK" dirty="0" err="1"/>
              <a:t>checkInputValid</a:t>
            </a:r>
            <a:r>
              <a:rPr lang="da-DK" dirty="0"/>
              <a:t>];</a:t>
            </a:r>
          </a:p>
          <a:p>
            <a:r>
              <a:rPr lang="da-DK" dirty="0"/>
              <a:t>        [</a:t>
            </a:r>
            <a:r>
              <a:rPr lang="da-DK" dirty="0" err="1"/>
              <a:t>self</a:t>
            </a:r>
            <a:r>
              <a:rPr lang="da-DK" dirty="0"/>
              <a:t> </a:t>
            </a:r>
            <a:r>
              <a:rPr lang="da-DK" dirty="0" err="1"/>
              <a:t>valueChanged</a:t>
            </a:r>
            <a:r>
              <a:rPr lang="da-DK" dirty="0"/>
              <a:t>];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 </a:t>
            </a:r>
            <a:r>
              <a:rPr lang="en-US" dirty="0" err="1"/>
              <a:t>LDPMBuySellCountFastInputView</a:t>
            </a:r>
            <a:r>
              <a:rPr lang="zh-CN" altLang="en-US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108" y="2699924"/>
            <a:ext cx="2960565" cy="331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570539"/>
            <a:ext cx="72548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@property (weak, </a:t>
            </a:r>
            <a:r>
              <a:rPr lang="en-US" dirty="0" err="1"/>
              <a:t>nonatomic</a:t>
            </a:r>
            <a:r>
              <a:rPr lang="en-US" dirty="0"/>
              <a:t>) </a:t>
            </a:r>
            <a:r>
              <a:rPr lang="en-US" dirty="0" err="1"/>
              <a:t>IBOutlet</a:t>
            </a:r>
            <a:r>
              <a:rPr lang="en-US" dirty="0"/>
              <a:t> </a:t>
            </a:r>
            <a:r>
              <a:rPr lang="en-US" dirty="0" err="1"/>
              <a:t>UIStepperTextField</a:t>
            </a:r>
            <a:r>
              <a:rPr lang="en-US" dirty="0"/>
              <a:t> *</a:t>
            </a:r>
            <a:r>
              <a:rPr lang="en-US" dirty="0" err="1"/>
              <a:t>amountTextfield</a:t>
            </a:r>
            <a:r>
              <a:rPr lang="en-US" dirty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#</a:t>
            </a:r>
            <a:r>
              <a:rPr lang="en-US" dirty="0"/>
              <a:t>pragma mark - </a:t>
            </a:r>
            <a:r>
              <a:rPr lang="en-US" dirty="0" err="1"/>
              <a:t>LDPMBuySellCountFastInputViewDelegate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-(void)</a:t>
            </a:r>
            <a:r>
              <a:rPr lang="en-US" dirty="0" err="1"/>
              <a:t>countFastInputViewPressedWithPercent</a:t>
            </a:r>
            <a:r>
              <a:rPr lang="en-US" dirty="0"/>
              <a:t>:(double)percent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altLang="zh-CN" dirty="0" smtClean="0"/>
              <a:t>…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self.amountTextfield.text</a:t>
            </a:r>
            <a:r>
              <a:rPr lang="en-US" dirty="0"/>
              <a:t> = [</a:t>
            </a:r>
            <a:r>
              <a:rPr lang="en-US" dirty="0" err="1"/>
              <a:t>NSString</a:t>
            </a:r>
            <a:r>
              <a:rPr lang="en-US" dirty="0"/>
              <a:t> </a:t>
            </a:r>
            <a:r>
              <a:rPr lang="en-US" dirty="0" err="1"/>
              <a:t>stringWithFormat</a:t>
            </a:r>
            <a:r>
              <a:rPr lang="en-US" dirty="0" smtClean="0"/>
              <a:t>:@“%.0f”, 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en-US" dirty="0" smtClean="0"/>
              <a:t>ceil(</a:t>
            </a:r>
            <a:r>
              <a:rPr lang="en-US" dirty="0" err="1" smtClean="0"/>
              <a:t>self.product.maxExecNum.doubleValue</a:t>
            </a:r>
            <a:r>
              <a:rPr lang="en-US" dirty="0" smtClean="0"/>
              <a:t> </a:t>
            </a:r>
            <a:r>
              <a:rPr lang="en-US" dirty="0"/>
              <a:t>* percent)];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配合</a:t>
            </a:r>
            <a:r>
              <a:rPr lang="en-US" altLang="zh-CN" dirty="0" err="1" smtClean="0"/>
              <a:t>UIStepperTextField</a:t>
            </a:r>
            <a:r>
              <a:rPr lang="zh-CN" altLang="en-US" dirty="0" smtClean="0"/>
              <a:t>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…</a:t>
            </a:r>
            <a:r>
              <a:rPr lang="en-US" dirty="0" smtClean="0"/>
              <a:t> </a:t>
            </a:r>
            <a:endParaRPr lang="zh-CN" alt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/>
              <a:t>self.amountTextfield</a:t>
            </a:r>
            <a:r>
              <a:rPr lang="en-US" dirty="0"/>
              <a:t> </a:t>
            </a:r>
            <a:r>
              <a:rPr lang="en-US" dirty="0" err="1"/>
              <a:t>addTarget:self</a:t>
            </a:r>
            <a:r>
              <a:rPr lang="en-US" dirty="0"/>
              <a:t> action:@selector(</a:t>
            </a:r>
            <a:r>
              <a:rPr lang="en-US" dirty="0" err="1"/>
              <a:t>textFieldEditingChanged</a:t>
            </a:r>
            <a:r>
              <a:rPr lang="en-US" dirty="0"/>
              <a:t>:) </a:t>
            </a:r>
            <a:r>
              <a:rPr lang="en-US" dirty="0" err="1"/>
              <a:t>forControlEvents:UIControlEventEditingChanged</a:t>
            </a:r>
            <a:r>
              <a:rPr lang="en-US" dirty="0" smtClean="0"/>
              <a:t>];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mtClean="0"/>
              <a:t>…</a:t>
            </a:r>
            <a:endParaRPr lang="zh-CN" altLang="en-US" dirty="0" smtClean="0"/>
          </a:p>
          <a:p>
            <a:r>
              <a:rPr lang="en-US" dirty="0" smtClean="0"/>
              <a:t>-(</a:t>
            </a:r>
            <a:r>
              <a:rPr lang="en-US" dirty="0"/>
              <a:t>void)</a:t>
            </a:r>
            <a:r>
              <a:rPr lang="en-US" dirty="0" err="1"/>
              <a:t>textFieldEditingChanged</a:t>
            </a:r>
            <a:r>
              <a:rPr lang="en-US" dirty="0"/>
              <a:t>:(</a:t>
            </a:r>
            <a:r>
              <a:rPr lang="en-US" dirty="0" err="1"/>
              <a:t>UITextField</a:t>
            </a:r>
            <a:r>
              <a:rPr lang="en-US" dirty="0"/>
              <a:t> *)sender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self.fastInputView.selectedButton</a:t>
            </a:r>
            <a:r>
              <a:rPr lang="en-US" dirty="0"/>
              <a:t> = nil;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  <a:endParaRPr lang="da-DK" dirty="0"/>
          </a:p>
          <a:p>
            <a:r>
              <a:rPr lang="da-DK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	除了</a:t>
            </a:r>
            <a:r>
              <a:rPr lang="zh-CN" altLang="en-US" dirty="0"/>
              <a:t>代理方法外需要注意</a:t>
            </a:r>
            <a:r>
              <a:rPr lang="zh-CN" altLang="en-US" dirty="0" smtClean="0"/>
              <a:t>的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zh-CN" altLang="en-US" dirty="0" smtClean="0"/>
              <a:t>	</a:t>
            </a:r>
            <a:r>
              <a:rPr lang="en-US" dirty="0" err="1" smtClean="0"/>
              <a:t>UIStepperTextField</a:t>
            </a:r>
            <a:r>
              <a:rPr lang="zh-CN" altLang="en-US" dirty="0" smtClean="0"/>
              <a:t> </a:t>
            </a:r>
            <a:r>
              <a:rPr lang="zh-CN" altLang="en-US" dirty="0"/>
              <a:t>：事件触发机制以及代理方法中转的</a:t>
            </a:r>
            <a:r>
              <a:rPr lang="zh-CN" altLang="en-US" dirty="0" smtClean="0"/>
              <a:t>实现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	</a:t>
            </a:r>
            <a:r>
              <a:rPr lang="en-US" altLang="zh-CN" dirty="0" err="1" smtClean="0"/>
              <a:t>UIStepperTextField</a:t>
            </a:r>
            <a:r>
              <a:rPr lang="zh-CN" altLang="en-US" dirty="0" smtClean="0"/>
              <a:t> </a:t>
            </a:r>
            <a:r>
              <a:rPr lang="zh-CN" altLang="en-US" dirty="0"/>
              <a:t>与 </a:t>
            </a:r>
            <a:r>
              <a:rPr lang="en-US" dirty="0" err="1"/>
              <a:t>LDPMBuySellCountFastInputView</a:t>
            </a:r>
            <a:r>
              <a:rPr lang="zh-CN" altLang="en-US" dirty="0"/>
              <a:t> 配合</a:t>
            </a:r>
            <a:r>
              <a:rPr lang="zh-CN" altLang="en-US" dirty="0" smtClean="0"/>
              <a:t>使用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zh-CN" altLang="en-US" dirty="0" smtClean="0"/>
              <a:t>	如何</a:t>
            </a:r>
            <a:r>
              <a:rPr lang="zh-CN" altLang="en-US" dirty="0"/>
              <a:t>在扩展中中转代理</a:t>
            </a:r>
            <a:endParaRPr lang="zh-CN" altLang="en-US" dirty="0" smtClean="0"/>
          </a:p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	使</a:t>
            </a:r>
            <a:r>
              <a:rPr lang="zh-CN" altLang="en-US" dirty="0"/>
              <a:t>输入框露在可视区域的方法</a:t>
            </a:r>
            <a:r>
              <a:rPr lang="zh-CN" altLang="en-US" dirty="0" smtClean="0"/>
              <a:t>小结</a:t>
            </a:r>
          </a:p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</a:t>
            </a:r>
            <a:r>
              <a:rPr lang="zh-CN" altLang="en-US" dirty="0" smtClean="0"/>
              <a:t>	</a:t>
            </a:r>
            <a:r>
              <a:rPr lang="en-US" dirty="0" smtClean="0"/>
              <a:t>LDPMKeyboardToolbar</a:t>
            </a:r>
            <a:r>
              <a:rPr lang="en-US" altLang="zh-CN" dirty="0" smtClean="0"/>
              <a:t>:</a:t>
            </a:r>
            <a:r>
              <a:rPr lang="en-US" dirty="0" smtClean="0"/>
              <a:t>scrollToRowAtIndexPath:atScrollPosition</a:t>
            </a:r>
            <a:r>
              <a:rPr lang="en-US" altLang="zh-CN" dirty="0" smtClean="0"/>
              <a:t>:</a:t>
            </a:r>
            <a:r>
              <a:rPr lang="en-US" dirty="0" smtClean="0"/>
              <a:t>animated </a:t>
            </a:r>
            <a:endParaRPr lang="zh-CN" altLang="en-US" dirty="0" smtClean="0"/>
          </a:p>
          <a:p>
            <a:r>
              <a:rPr lang="en-US" altLang="zh-CN" dirty="0"/>
              <a:t>7</a:t>
            </a:r>
            <a:r>
              <a:rPr lang="en-US" altLang="zh-CN" smtClean="0"/>
              <a:t>.</a:t>
            </a:r>
            <a:r>
              <a:rPr lang="zh-CN" altLang="en-US" smtClean="0"/>
              <a:t> </a:t>
            </a:r>
            <a:r>
              <a:rPr lang="zh-CN" altLang="en-US" dirty="0" smtClean="0"/>
              <a:t>	</a:t>
            </a:r>
            <a:r>
              <a:rPr lang="en-US" dirty="0" err="1" smtClean="0"/>
              <a:t>UIScrollView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LDPMAdditions</a:t>
            </a:r>
            <a:r>
              <a:rPr lang="en-US" dirty="0" smtClean="0"/>
              <a:t>)</a:t>
            </a:r>
            <a:r>
              <a:rPr lang="en-US" altLang="zh-CN" dirty="0"/>
              <a:t>:</a:t>
            </a:r>
            <a:r>
              <a:rPr lang="en-US" dirty="0" err="1" smtClean="0"/>
              <a:t>scrollRectToVisible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如何在扩展中中转代理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需要多增加一步替换系统对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 方法</a:t>
            </a:r>
            <a:endParaRPr lang="zh-CN" altLang="en-US" dirty="0"/>
          </a:p>
          <a:p>
            <a:r>
              <a:rPr lang="en-US" dirty="0"/>
              <a:t>- (void)</a:t>
            </a:r>
            <a:r>
              <a:rPr lang="en-US" dirty="0" err="1"/>
              <a:t>swizzlingOriSelector</a:t>
            </a:r>
            <a:r>
              <a:rPr lang="en-US" dirty="0"/>
              <a:t>:(SEL)</a:t>
            </a:r>
            <a:r>
              <a:rPr lang="en-US" dirty="0" err="1"/>
              <a:t>oriSelector</a:t>
            </a:r>
            <a:r>
              <a:rPr lang="en-US" dirty="0"/>
              <a:t> </a:t>
            </a:r>
            <a:r>
              <a:rPr lang="en-US" dirty="0" err="1"/>
              <a:t>newSelector</a:t>
            </a:r>
            <a:r>
              <a:rPr lang="en-US" dirty="0"/>
              <a:t>:(SEL)</a:t>
            </a:r>
            <a:r>
              <a:rPr lang="en-US" dirty="0" err="1"/>
              <a:t>newSelector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Method </a:t>
            </a:r>
            <a:r>
              <a:rPr lang="en-US" dirty="0" err="1"/>
              <a:t>ori_Method</a:t>
            </a:r>
            <a:r>
              <a:rPr lang="en-US" dirty="0"/>
              <a:t> =  </a:t>
            </a:r>
            <a:r>
              <a:rPr lang="en-US" dirty="0" err="1"/>
              <a:t>class_getInstanceMethod</a:t>
            </a:r>
            <a:r>
              <a:rPr lang="en-US" dirty="0"/>
              <a:t>([self class], </a:t>
            </a:r>
            <a:r>
              <a:rPr lang="en-US" dirty="0" err="1"/>
              <a:t>oriSelector</a:t>
            </a:r>
            <a:r>
              <a:rPr lang="en-US" dirty="0"/>
              <a:t>);</a:t>
            </a:r>
          </a:p>
          <a:p>
            <a:r>
              <a:rPr lang="en-US" dirty="0"/>
              <a:t>    Method </a:t>
            </a:r>
            <a:r>
              <a:rPr lang="en-US" dirty="0" err="1"/>
              <a:t>my_Method</a:t>
            </a:r>
            <a:r>
              <a:rPr lang="en-US" dirty="0"/>
              <a:t> = </a:t>
            </a:r>
            <a:r>
              <a:rPr lang="en-US" dirty="0" err="1"/>
              <a:t>class_getInstanceMethod</a:t>
            </a:r>
            <a:r>
              <a:rPr lang="en-US" dirty="0"/>
              <a:t>([self class], </a:t>
            </a:r>
            <a:r>
              <a:rPr lang="en-US" dirty="0" err="1"/>
              <a:t>newSelector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method_exchangeImplementations</a:t>
            </a:r>
            <a:r>
              <a:rPr lang="en-US" dirty="0"/>
              <a:t>(</a:t>
            </a:r>
            <a:r>
              <a:rPr lang="en-US" dirty="0" err="1"/>
              <a:t>ori_Method</a:t>
            </a:r>
            <a:r>
              <a:rPr lang="en-US" dirty="0"/>
              <a:t>, </a:t>
            </a:r>
            <a:r>
              <a:rPr lang="en-US" dirty="0" err="1"/>
              <a:t>my_Method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zh-CN" altLang="en-US" dirty="0" smtClean="0"/>
              <a:t>同样增加代理中转的调用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 注意没有</a:t>
            </a:r>
            <a:r>
              <a:rPr lang="en-US" altLang="zh-CN" dirty="0" smtClean="0"/>
              <a:t>super,</a:t>
            </a:r>
            <a:r>
              <a:rPr lang="zh-CN" altLang="en-US" dirty="0" smtClean="0"/>
              <a:t> 全是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dirty="0"/>
          </a:p>
          <a:p>
            <a:pPr marL="0" indent="0" algn="ctr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-(</a:t>
            </a:r>
            <a:r>
              <a:rPr lang="en-US" dirty="0" err="1"/>
              <a:t>LDProtocolInterceptor</a:t>
            </a:r>
            <a:r>
              <a:rPr lang="en-US" dirty="0"/>
              <a:t> *)interceptor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objc_getAssociatedObject</a:t>
            </a:r>
            <a:r>
              <a:rPr lang="en-US" dirty="0"/>
              <a:t>(self, @selector(interceptor));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-(void)</a:t>
            </a:r>
            <a:r>
              <a:rPr lang="en-US" dirty="0" err="1"/>
              <a:t>setInterceptor</a:t>
            </a:r>
            <a:r>
              <a:rPr lang="en-US" dirty="0"/>
              <a:t>:(</a:t>
            </a:r>
            <a:r>
              <a:rPr lang="en-US" dirty="0" err="1"/>
              <a:t>LDProtocolInterceptor</a:t>
            </a:r>
            <a:r>
              <a:rPr lang="en-US" dirty="0"/>
              <a:t> *)interceptor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objc_setAssociatedObject</a:t>
            </a:r>
            <a:r>
              <a:rPr lang="en-US" dirty="0"/>
              <a:t>(self, @selector(interceptor), interceptor, OBJC_ASSOCIATION_RETAIN_NONATOMIC);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@implementation </a:t>
            </a:r>
            <a:r>
              <a:rPr lang="en-US" sz="3200" dirty="0" err="1"/>
              <a:t>UIScrollView</a:t>
            </a:r>
            <a:r>
              <a:rPr lang="en-US" sz="3200" dirty="0"/>
              <a:t> (</a:t>
            </a:r>
            <a:r>
              <a:rPr lang="en-US" sz="3200" dirty="0" err="1"/>
              <a:t>LDSegmentedControl</a:t>
            </a:r>
            <a:r>
              <a:rPr lang="en-US" sz="320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173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@implementation </a:t>
            </a:r>
            <a:r>
              <a:rPr lang="en-US" sz="3200" dirty="0" err="1"/>
              <a:t>UIScrollView</a:t>
            </a:r>
            <a:r>
              <a:rPr lang="en-US" sz="3200" dirty="0"/>
              <a:t> (</a:t>
            </a:r>
            <a:r>
              <a:rPr lang="en-US" sz="3200" dirty="0" err="1"/>
              <a:t>LDSegmentedControl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bindSegmentedControl</a:t>
            </a:r>
            <a:r>
              <a:rPr lang="en-US" dirty="0"/>
              <a:t>:(</a:t>
            </a:r>
            <a:r>
              <a:rPr lang="en-US" dirty="0" err="1"/>
              <a:t>LDPMSegmentedControl</a:t>
            </a:r>
            <a:r>
              <a:rPr lang="en-US" dirty="0"/>
              <a:t>*)segment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self.segment</a:t>
            </a:r>
            <a:r>
              <a:rPr lang="en-US" dirty="0"/>
              <a:t> = segment;</a:t>
            </a:r>
          </a:p>
          <a:p>
            <a:r>
              <a:rPr lang="en-US" dirty="0"/>
              <a:t>    </a:t>
            </a:r>
            <a:r>
              <a:rPr lang="en-US" dirty="0" err="1"/>
              <a:t>self.interceptor</a:t>
            </a:r>
            <a:r>
              <a:rPr lang="en-US" dirty="0"/>
              <a:t> = [[</a:t>
            </a:r>
            <a:r>
              <a:rPr lang="en-US" dirty="0" err="1"/>
              <a:t>LDProtocolInterceptor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</a:t>
            </a:r>
            <a:r>
              <a:rPr lang="en-US" dirty="0" err="1"/>
              <a:t>initWithInterceptedProtocol</a:t>
            </a:r>
            <a:r>
              <a:rPr lang="en-US" dirty="0"/>
              <a:t>:@protocol(</a:t>
            </a:r>
            <a:r>
              <a:rPr lang="en-US" dirty="0" err="1"/>
              <a:t>UIScrollViewDelegate</a:t>
            </a:r>
            <a:r>
              <a:rPr lang="en-US" dirty="0"/>
              <a:t>)];</a:t>
            </a:r>
          </a:p>
          <a:p>
            <a:r>
              <a:rPr lang="en-US" dirty="0"/>
              <a:t>    </a:t>
            </a:r>
            <a:r>
              <a:rPr lang="en-US" dirty="0" err="1"/>
              <a:t>self.interceptor.middleMan</a:t>
            </a:r>
            <a:r>
              <a:rPr lang="en-US" dirty="0"/>
              <a:t> = self;</a:t>
            </a:r>
          </a:p>
          <a:p>
            <a:r>
              <a:rPr lang="en-US" dirty="0"/>
              <a:t>    </a:t>
            </a:r>
            <a:r>
              <a:rPr lang="en-US" dirty="0" err="1"/>
              <a:t>self.delegate</a:t>
            </a:r>
            <a:r>
              <a:rPr lang="en-US" dirty="0"/>
              <a:t> = (id&lt;</a:t>
            </a:r>
            <a:r>
              <a:rPr lang="en-US" dirty="0" err="1"/>
              <a:t>UIScrollViewDelegate</a:t>
            </a:r>
            <a:r>
              <a:rPr lang="en-US" dirty="0"/>
              <a:t>&gt;)</a:t>
            </a:r>
            <a:r>
              <a:rPr lang="en-US" dirty="0" err="1"/>
              <a:t>self.interceptor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[self </a:t>
            </a:r>
            <a:r>
              <a:rPr lang="en-US" dirty="0" err="1"/>
              <a:t>swizzlingOriSelector</a:t>
            </a:r>
            <a:r>
              <a:rPr lang="en-US" dirty="0"/>
              <a:t>:@selector(delegate) </a:t>
            </a:r>
            <a:r>
              <a:rPr lang="en-US" dirty="0" err="1"/>
              <a:t>newSelector</a:t>
            </a:r>
            <a:r>
              <a:rPr lang="en-US" dirty="0"/>
              <a:t>:@selector(</a:t>
            </a:r>
            <a:r>
              <a:rPr lang="en-US" dirty="0" err="1"/>
              <a:t>my_delegate</a:t>
            </a:r>
            <a:r>
              <a:rPr lang="en-US" dirty="0"/>
              <a:t>)];</a:t>
            </a:r>
          </a:p>
          <a:p>
            <a:r>
              <a:rPr lang="en-US" dirty="0"/>
              <a:t>    [self </a:t>
            </a:r>
            <a:r>
              <a:rPr lang="en-US" dirty="0" err="1"/>
              <a:t>swizzlingOriSelector</a:t>
            </a:r>
            <a:r>
              <a:rPr lang="en-US" dirty="0"/>
              <a:t>:@selector(</a:t>
            </a:r>
            <a:r>
              <a:rPr lang="en-US" dirty="0" err="1"/>
              <a:t>setDelegate</a:t>
            </a:r>
            <a:r>
              <a:rPr lang="en-US" dirty="0"/>
              <a:t>:) </a:t>
            </a:r>
            <a:r>
              <a:rPr lang="en-US" dirty="0" err="1"/>
              <a:t>newSelector</a:t>
            </a:r>
            <a:r>
              <a:rPr lang="en-US" dirty="0"/>
              <a:t>:@selector(</a:t>
            </a:r>
            <a:r>
              <a:rPr lang="en-US" dirty="0" err="1"/>
              <a:t>my_setDelegate</a:t>
            </a:r>
            <a:r>
              <a:rPr lang="en-US" dirty="0"/>
              <a:t>:)];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-(id&lt;</a:t>
            </a:r>
            <a:r>
              <a:rPr lang="en-US" dirty="0" err="1"/>
              <a:t>UIScrollViewDelegate</a:t>
            </a:r>
            <a:r>
              <a:rPr lang="en-US" dirty="0"/>
              <a:t>&gt;)</a:t>
            </a:r>
            <a:r>
              <a:rPr lang="en-US" dirty="0" err="1"/>
              <a:t>my_delegate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self.interceptor.receiver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-(void)</a:t>
            </a:r>
            <a:r>
              <a:rPr lang="en-US" dirty="0" err="1"/>
              <a:t>my_setDelegate</a:t>
            </a:r>
            <a:r>
              <a:rPr lang="en-US" dirty="0"/>
              <a:t>:(id&lt;</a:t>
            </a:r>
            <a:r>
              <a:rPr lang="en-US" dirty="0" err="1"/>
              <a:t>UIScrollViewDelegate</a:t>
            </a:r>
            <a:r>
              <a:rPr lang="en-US" dirty="0"/>
              <a:t>&gt;)delegate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self.interceptor.receiver</a:t>
            </a:r>
            <a:r>
              <a:rPr lang="en-US" dirty="0"/>
              <a:t> = delegate;</a:t>
            </a:r>
          </a:p>
          <a:p>
            <a:r>
              <a:rPr lang="en-US" dirty="0"/>
              <a:t>    [self </a:t>
            </a:r>
            <a:r>
              <a:rPr lang="en-US" dirty="0" err="1"/>
              <a:t>my_setDelegate</a:t>
            </a:r>
            <a:r>
              <a:rPr lang="en-US" dirty="0"/>
              <a:t>:(id&lt;</a:t>
            </a:r>
            <a:r>
              <a:rPr lang="en-US" dirty="0" err="1"/>
              <a:t>UIScrollViewDelegate</a:t>
            </a:r>
            <a:r>
              <a:rPr lang="en-US" dirty="0"/>
              <a:t>&gt;)</a:t>
            </a:r>
            <a:r>
              <a:rPr lang="en-US" dirty="0" err="1"/>
              <a:t>self.interceptor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@implementation </a:t>
            </a:r>
            <a:r>
              <a:rPr lang="en-US" sz="3200" dirty="0" err="1"/>
              <a:t>UIScrollView</a:t>
            </a:r>
            <a:r>
              <a:rPr lang="en-US" sz="3200" dirty="0"/>
              <a:t> (</a:t>
            </a:r>
            <a:r>
              <a:rPr lang="en-US" sz="3200" dirty="0" err="1"/>
              <a:t>LDSegmentedControl</a:t>
            </a:r>
            <a:r>
              <a:rPr lang="en-US" sz="320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2449901"/>
            <a:ext cx="9601196" cy="36405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scrollViewDidScroll</a:t>
            </a:r>
            <a:r>
              <a:rPr lang="en-US" dirty="0"/>
              <a:t>:(</a:t>
            </a:r>
            <a:r>
              <a:rPr lang="en-US" dirty="0" err="1"/>
              <a:t>UIScrollView</a:t>
            </a:r>
            <a:r>
              <a:rPr lang="en-US" dirty="0"/>
              <a:t> *)</a:t>
            </a:r>
            <a:r>
              <a:rPr lang="en-US" dirty="0" err="1"/>
              <a:t>scrollView</a:t>
            </a:r>
            <a:endParaRPr lang="en-US" dirty="0"/>
          </a:p>
          <a:p>
            <a:r>
              <a:rPr lang="en-US" dirty="0"/>
              <a:t>{    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  <a:p>
            <a:r>
              <a:rPr lang="zh-CN" altLang="en-US" dirty="0" smtClean="0"/>
              <a:t>    </a:t>
            </a:r>
            <a:r>
              <a:rPr lang="en-US" dirty="0" err="1" smtClean="0"/>
              <a:t>self.segment.selectionIndicatorStripLayer.frame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newFrame</a:t>
            </a:r>
            <a:r>
              <a:rPr lang="en-US" dirty="0"/>
              <a:t>;</a:t>
            </a:r>
          </a:p>
          <a:p>
            <a:r>
              <a:rPr lang="en-US" dirty="0"/>
              <a:t>    if (</a:t>
            </a:r>
            <a:r>
              <a:rPr lang="en-US" dirty="0" err="1"/>
              <a:t>self.delegate</a:t>
            </a:r>
            <a:r>
              <a:rPr lang="en-US" dirty="0"/>
              <a:t> &amp;&amp; [</a:t>
            </a:r>
            <a:r>
              <a:rPr lang="en-US" dirty="0" err="1"/>
              <a:t>self.delegate</a:t>
            </a:r>
            <a:r>
              <a:rPr lang="en-US" dirty="0"/>
              <a:t> </a:t>
            </a:r>
            <a:r>
              <a:rPr lang="en-US" dirty="0" err="1"/>
              <a:t>respondsToSelector</a:t>
            </a:r>
            <a:r>
              <a:rPr lang="en-US" dirty="0"/>
              <a:t>:@selector(</a:t>
            </a:r>
            <a:r>
              <a:rPr lang="en-US" dirty="0" err="1"/>
              <a:t>scrollViewDidScroll</a:t>
            </a:r>
            <a:r>
              <a:rPr lang="en-US" dirty="0"/>
              <a:t>:)]) {</a:t>
            </a:r>
          </a:p>
          <a:p>
            <a:r>
              <a:rPr lang="en-US" dirty="0"/>
              <a:t>        [</a:t>
            </a:r>
            <a:r>
              <a:rPr lang="en-US" dirty="0" err="1"/>
              <a:t>self.delegate</a:t>
            </a:r>
            <a:r>
              <a:rPr lang="en-US" dirty="0"/>
              <a:t> </a:t>
            </a:r>
            <a:r>
              <a:rPr lang="en-US" dirty="0" err="1"/>
              <a:t>scrollViewDidScroll:self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dirty="0"/>
              <a:t>@implementation </a:t>
            </a:r>
            <a:r>
              <a:rPr lang="en-US" sz="3200" dirty="0" err="1"/>
              <a:t>UIScrollView</a:t>
            </a:r>
            <a:r>
              <a:rPr lang="en-US" sz="3200" dirty="0"/>
              <a:t> (</a:t>
            </a:r>
            <a:r>
              <a:rPr lang="en-US" sz="3200" dirty="0" err="1"/>
              <a:t>LDSegmentedControl</a:t>
            </a:r>
            <a:r>
              <a:rPr lang="en-US" sz="320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321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scrollViewWillBeginDragging</a:t>
            </a:r>
            <a:r>
              <a:rPr lang="en-US" dirty="0"/>
              <a:t>:(</a:t>
            </a:r>
            <a:r>
              <a:rPr lang="en-US" dirty="0" err="1"/>
              <a:t>UIScrollView</a:t>
            </a:r>
            <a:r>
              <a:rPr lang="en-US" dirty="0"/>
              <a:t> *)</a:t>
            </a:r>
            <a:r>
              <a:rPr lang="en-US" dirty="0" err="1"/>
              <a:t>scrollView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self.isPageScrollingFlag</a:t>
            </a:r>
            <a:r>
              <a:rPr lang="en-US" dirty="0"/>
              <a:t> = YES;</a:t>
            </a:r>
          </a:p>
          <a:p>
            <a:r>
              <a:rPr lang="en-US" dirty="0"/>
              <a:t>    </a:t>
            </a:r>
            <a:r>
              <a:rPr lang="en-US" dirty="0" err="1"/>
              <a:t>self.segment.userInteractionEnabled</a:t>
            </a:r>
            <a:r>
              <a:rPr lang="en-US" dirty="0"/>
              <a:t> = NO;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if (</a:t>
            </a:r>
            <a:r>
              <a:rPr lang="en-US" dirty="0" err="1"/>
              <a:t>self.delegate</a:t>
            </a:r>
            <a:r>
              <a:rPr lang="en-US" dirty="0"/>
              <a:t> &amp;&amp; [</a:t>
            </a:r>
            <a:r>
              <a:rPr lang="en-US" dirty="0" err="1"/>
              <a:t>self.delegate</a:t>
            </a:r>
            <a:r>
              <a:rPr lang="en-US" dirty="0"/>
              <a:t> </a:t>
            </a:r>
            <a:r>
              <a:rPr lang="en-US" dirty="0" err="1"/>
              <a:t>respondsToSelector</a:t>
            </a:r>
            <a:r>
              <a:rPr lang="en-US" dirty="0"/>
              <a:t>:@selector(</a:t>
            </a:r>
            <a:r>
              <a:rPr lang="en-US" dirty="0" err="1"/>
              <a:t>scrollViewWillBeginDragging</a:t>
            </a:r>
            <a:r>
              <a:rPr lang="en-US" dirty="0"/>
              <a:t>:)]) {</a:t>
            </a:r>
          </a:p>
          <a:p>
            <a:r>
              <a:rPr lang="en-US" dirty="0"/>
              <a:t>        [</a:t>
            </a:r>
            <a:r>
              <a:rPr lang="en-US" dirty="0" err="1"/>
              <a:t>self.delegate</a:t>
            </a:r>
            <a:r>
              <a:rPr lang="en-US" dirty="0"/>
              <a:t> </a:t>
            </a:r>
            <a:r>
              <a:rPr lang="en-US" dirty="0" err="1"/>
              <a:t>scrollViewWillBeginDragging:self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@implementation </a:t>
            </a:r>
            <a:r>
              <a:rPr lang="en-US" sz="3200" dirty="0" err="1"/>
              <a:t>UIScrollView</a:t>
            </a:r>
            <a:r>
              <a:rPr lang="en-US" sz="3200" dirty="0"/>
              <a:t> (</a:t>
            </a:r>
            <a:r>
              <a:rPr lang="en-US" sz="3200" dirty="0" err="1"/>
              <a:t>LDSegmentedControl</a:t>
            </a:r>
            <a:r>
              <a:rPr lang="en-US" sz="320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scrollViewDidEndDecelerating</a:t>
            </a:r>
            <a:r>
              <a:rPr lang="en-US" dirty="0"/>
              <a:t>:(</a:t>
            </a:r>
            <a:r>
              <a:rPr lang="en-US" dirty="0" err="1"/>
              <a:t>UIScrollView</a:t>
            </a:r>
            <a:r>
              <a:rPr lang="en-US" dirty="0"/>
              <a:t> *)</a:t>
            </a:r>
            <a:r>
              <a:rPr lang="en-US" dirty="0" err="1"/>
              <a:t>scrollView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self.isPageScrollingFlag</a:t>
            </a:r>
            <a:r>
              <a:rPr lang="en-US" dirty="0"/>
              <a:t> = NO;</a:t>
            </a:r>
          </a:p>
          <a:p>
            <a:r>
              <a:rPr lang="en-US" dirty="0"/>
              <a:t>    </a:t>
            </a:r>
            <a:r>
              <a:rPr lang="en-US" dirty="0" err="1"/>
              <a:t>self.segment.userInteractionEnabled</a:t>
            </a:r>
            <a:r>
              <a:rPr lang="en-US" dirty="0"/>
              <a:t> = YES;</a:t>
            </a:r>
          </a:p>
          <a:p>
            <a:r>
              <a:rPr lang="en-US" dirty="0"/>
              <a:t>    </a:t>
            </a:r>
            <a:r>
              <a:rPr lang="en-US" dirty="0" err="1"/>
              <a:t>self.segment.selectedSegmentIndex</a:t>
            </a:r>
            <a:r>
              <a:rPr lang="en-US" dirty="0"/>
              <a:t> = </a:t>
            </a:r>
            <a:r>
              <a:rPr lang="en-US" dirty="0" err="1"/>
              <a:t>scrollView.contentOffset.x</a:t>
            </a:r>
            <a:r>
              <a:rPr lang="en-US" dirty="0"/>
              <a:t> / </a:t>
            </a:r>
            <a:r>
              <a:rPr lang="en-US" dirty="0" err="1"/>
              <a:t>CGRectGetWidth</a:t>
            </a:r>
            <a:r>
              <a:rPr lang="en-US" dirty="0"/>
              <a:t>(</a:t>
            </a:r>
            <a:r>
              <a:rPr lang="en-US" dirty="0" err="1"/>
              <a:t>self.bounds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if (</a:t>
            </a:r>
            <a:r>
              <a:rPr lang="en-US" dirty="0" err="1"/>
              <a:t>self.delegate</a:t>
            </a:r>
            <a:r>
              <a:rPr lang="en-US" dirty="0"/>
              <a:t> &amp;&amp; [</a:t>
            </a:r>
            <a:r>
              <a:rPr lang="en-US" dirty="0" err="1"/>
              <a:t>self.delegate</a:t>
            </a:r>
            <a:r>
              <a:rPr lang="en-US" dirty="0"/>
              <a:t> </a:t>
            </a:r>
            <a:r>
              <a:rPr lang="en-US" dirty="0" err="1"/>
              <a:t>respondsToSelector</a:t>
            </a:r>
            <a:r>
              <a:rPr lang="en-US" dirty="0"/>
              <a:t>:@selector(</a:t>
            </a:r>
            <a:r>
              <a:rPr lang="en-US" dirty="0" err="1"/>
              <a:t>scrollViewDidEndDecelerating</a:t>
            </a:r>
            <a:r>
              <a:rPr lang="en-US" dirty="0"/>
              <a:t>:)]) {</a:t>
            </a:r>
          </a:p>
          <a:p>
            <a:r>
              <a:rPr lang="en-US" dirty="0"/>
              <a:t>        [</a:t>
            </a:r>
            <a:r>
              <a:rPr lang="en-US" dirty="0" err="1"/>
              <a:t>self.delegate</a:t>
            </a:r>
            <a:r>
              <a:rPr lang="en-US" dirty="0"/>
              <a:t> </a:t>
            </a:r>
            <a:r>
              <a:rPr lang="en-US" dirty="0" err="1"/>
              <a:t>scrollViewDidEndDecelerating:self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@implementation </a:t>
            </a:r>
            <a:r>
              <a:rPr lang="en-US" sz="3200" dirty="0" err="1"/>
              <a:t>UIScrollView</a:t>
            </a:r>
            <a:r>
              <a:rPr lang="en-US" sz="3200" dirty="0"/>
              <a:t> (</a:t>
            </a:r>
            <a:r>
              <a:rPr lang="en-US" sz="3200" dirty="0" err="1"/>
              <a:t>LDSegmentedControl</a:t>
            </a:r>
            <a:r>
              <a:rPr lang="en-US" sz="320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2277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 smtClean="0"/>
              <a:t>使</a:t>
            </a:r>
            <a:r>
              <a:rPr lang="zh-CN" altLang="en-US" dirty="0"/>
              <a:t>输入框露在可视区域的方法小结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dirty="0" err="1"/>
              <a:t>通过UITableViewController</a:t>
            </a:r>
            <a:r>
              <a:rPr lang="en-US" dirty="0"/>
              <a:t> </a:t>
            </a:r>
            <a:r>
              <a:rPr lang="en-US" dirty="0" err="1"/>
              <a:t>加载的</a:t>
            </a:r>
            <a:r>
              <a:rPr lang="en-US" dirty="0" err="1" smtClean="0"/>
              <a:t>UITextField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err="1"/>
              <a:t>通过设置UIScrollView的</a:t>
            </a:r>
            <a:r>
              <a:rPr lang="en-US" dirty="0" err="1" smtClean="0"/>
              <a:t>contentInset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err="1" smtClean="0"/>
              <a:t>调用</a:t>
            </a:r>
            <a:r>
              <a:rPr lang="en-US" altLang="zh-CN" dirty="0" err="1" smtClean="0"/>
              <a:t>UITableView</a:t>
            </a:r>
            <a:r>
              <a:rPr lang="en-US" dirty="0" err="1" smtClean="0"/>
              <a:t>的scrollToRowAtIndexPath:atScrollPosition</a:t>
            </a:r>
            <a:r>
              <a:rPr lang="en-US" altLang="zh-CN" dirty="0" err="1" smtClean="0"/>
              <a:t>:</a:t>
            </a:r>
            <a:r>
              <a:rPr lang="en-US" dirty="0" err="1" smtClean="0"/>
              <a:t>animated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smtClean="0"/>
              <a:t>调用</a:t>
            </a:r>
            <a:r>
              <a:rPr lang="en-US" altLang="zh-CN" smtClean="0"/>
              <a:t>UIS</a:t>
            </a:r>
            <a:r>
              <a:rPr lang="en-US" smtClean="0"/>
              <a:t>crollView</a:t>
            </a:r>
            <a:r>
              <a:rPr lang="en-US" dirty="0" err="1"/>
              <a:t>的scrollRectToVisible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err="1" smtClean="0"/>
              <a:t>LDPMKeyboardToolbar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//#4 the following need to copy</a:t>
            </a:r>
          </a:p>
          <a:p>
            <a:r>
              <a:rPr lang="en-US" dirty="0"/>
              <a:t>    </a:t>
            </a:r>
            <a:r>
              <a:rPr lang="en-US" dirty="0" err="1"/>
              <a:t>self.toolbar</a:t>
            </a:r>
            <a:r>
              <a:rPr lang="en-US" dirty="0"/>
              <a:t> = [[</a:t>
            </a:r>
            <a:r>
              <a:rPr lang="en-US" dirty="0" err="1"/>
              <a:t>LDPMKeyboardToolbar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</a:t>
            </a:r>
            <a:r>
              <a:rPr lang="en-US" dirty="0" err="1"/>
              <a:t>init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self.toolbar.kbDelegate</a:t>
            </a:r>
            <a:r>
              <a:rPr lang="en-US" dirty="0"/>
              <a:t> = self;</a:t>
            </a:r>
          </a:p>
          <a:p>
            <a:r>
              <a:rPr lang="en-US" dirty="0"/>
              <a:t>    </a:t>
            </a:r>
            <a:r>
              <a:rPr lang="en-US" dirty="0" err="1"/>
              <a:t>self.textFieldsIndexPaths</a:t>
            </a:r>
            <a:r>
              <a:rPr lang="en-US" dirty="0"/>
              <a:t> = [self </a:t>
            </a:r>
            <a:r>
              <a:rPr lang="en-US" dirty="0" err="1"/>
              <a:t>createInputIndexPaths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altLang="zh-CN" dirty="0" smtClean="0"/>
              <a:t>//</a:t>
            </a:r>
            <a:r>
              <a:rPr lang="en-US" dirty="0" err="1" smtClean="0"/>
              <a:t>self.textFieldDictionary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en-US" dirty="0" err="1"/>
              <a:t>NSMutableDictionary</a:t>
            </a:r>
            <a:r>
              <a:rPr lang="en-US" dirty="0"/>
              <a:t> dictionary];</a:t>
            </a:r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LDPMKeyboardToolbar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-(void)</a:t>
            </a:r>
            <a:r>
              <a:rPr lang="en-US" dirty="0" err="1"/>
              <a:t>viewDidAppear</a:t>
            </a:r>
            <a:r>
              <a:rPr lang="en-US" dirty="0"/>
              <a:t>:(BOOL)animated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[super </a:t>
            </a:r>
            <a:r>
              <a:rPr lang="en-US" dirty="0" err="1"/>
              <a:t>viewDidAppear:animated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self.toolbar.active</a:t>
            </a:r>
            <a:r>
              <a:rPr lang="en-US" dirty="0"/>
              <a:t> = YES;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-(void)</a:t>
            </a:r>
            <a:r>
              <a:rPr lang="en-US" dirty="0" err="1"/>
              <a:t>viewWillDisappear</a:t>
            </a:r>
            <a:r>
              <a:rPr lang="en-US" dirty="0"/>
              <a:t>:(BOOL)animated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[super </a:t>
            </a:r>
            <a:r>
              <a:rPr lang="en-US" dirty="0" err="1"/>
              <a:t>viewWillDisappear:animated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self.toolbar.active</a:t>
            </a:r>
            <a:r>
              <a:rPr lang="en-US" dirty="0"/>
              <a:t> = NO;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267" y="643465"/>
            <a:ext cx="3639977" cy="55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除了代理方法外需要注意的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047641"/>
              </p:ext>
            </p:extLst>
          </p:nvPr>
        </p:nvGraphicFramePr>
        <p:xfrm>
          <a:off x="1295400" y="2557462"/>
          <a:ext cx="9601200" cy="364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2573867"/>
                <a:gridCol w="3826933"/>
              </a:tblGrid>
              <a:tr h="1213379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通过何种方式修改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setText</a:t>
                      </a:r>
                      <a:r>
                        <a:rPr lang="en-US" altLang="zh-CN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UIControlEventEditingChanged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21337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通过吊起键盘输入修改文字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不会触发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会触发</a:t>
                      </a:r>
                    </a:p>
                    <a:p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（每输入一个字符都会触发一次，键盘吊起和落下时不会调用）</a:t>
                      </a:r>
                      <a:endParaRPr lang="en-US" dirty="0"/>
                    </a:p>
                  </a:txBody>
                  <a:tcPr/>
                </a:tc>
              </a:tr>
              <a:tr h="1213379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直接调用text的setter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e.g.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textFiedl.text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@“test"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346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//#6 if use </a:t>
            </a:r>
            <a:r>
              <a:rPr lang="en-US" dirty="0" err="1"/>
              <a:t>tableView</a:t>
            </a:r>
            <a:r>
              <a:rPr lang="en-US" dirty="0"/>
              <a:t> then need to implement this with same logic with </a:t>
            </a:r>
            <a:r>
              <a:rPr lang="en-US" dirty="0" err="1"/>
              <a:t>tableView:cellForRowAtIndexPath</a:t>
            </a:r>
            <a:endParaRPr lang="en-US" dirty="0"/>
          </a:p>
          <a:p>
            <a:r>
              <a:rPr lang="en-US" dirty="0"/>
              <a:t>- (</a:t>
            </a:r>
            <a:r>
              <a:rPr lang="en-US" dirty="0" err="1"/>
              <a:t>NSArray</a:t>
            </a:r>
            <a:r>
              <a:rPr lang="en-US" dirty="0"/>
              <a:t> *)</a:t>
            </a:r>
            <a:r>
              <a:rPr lang="en-US" dirty="0" err="1"/>
              <a:t>createInputIndexPaths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NSMutableArray</a:t>
            </a:r>
            <a:r>
              <a:rPr lang="en-US" dirty="0"/>
              <a:t> *</a:t>
            </a:r>
            <a:r>
              <a:rPr lang="en-US" dirty="0" err="1"/>
              <a:t>indexPaths</a:t>
            </a:r>
            <a:r>
              <a:rPr lang="en-US" dirty="0"/>
              <a:t> = [</a:t>
            </a:r>
            <a:r>
              <a:rPr lang="en-US" dirty="0" err="1"/>
              <a:t>NSMutableArray</a:t>
            </a:r>
            <a:r>
              <a:rPr lang="en-US" dirty="0"/>
              <a:t> array];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section = 0; section &lt; [self </a:t>
            </a:r>
            <a:r>
              <a:rPr lang="en-US" dirty="0" err="1"/>
              <a:t>numberOfSectionsInTableView:self.tableView</a:t>
            </a:r>
            <a:r>
              <a:rPr lang="en-US" dirty="0"/>
              <a:t>]; section++) {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row = 0; row &lt; [self </a:t>
            </a:r>
            <a:r>
              <a:rPr lang="en-US" dirty="0" err="1"/>
              <a:t>tableView:self.tableView</a:t>
            </a:r>
            <a:r>
              <a:rPr lang="en-US" dirty="0"/>
              <a:t> </a:t>
            </a:r>
            <a:r>
              <a:rPr lang="en-US" dirty="0" err="1"/>
              <a:t>numberOfRowsInSection:section</a:t>
            </a:r>
            <a:r>
              <a:rPr lang="en-US" dirty="0"/>
              <a:t>]; row++) {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zh-CN" altLang="en-US" dirty="0"/>
              <a:t>	</a:t>
            </a:r>
            <a:r>
              <a:rPr lang="en-US" dirty="0"/>
              <a:t> [</a:t>
            </a:r>
            <a:r>
              <a:rPr lang="en-US" dirty="0" err="1"/>
              <a:t>indexPaths</a:t>
            </a:r>
            <a:r>
              <a:rPr lang="en-US" dirty="0"/>
              <a:t> </a:t>
            </a:r>
            <a:r>
              <a:rPr lang="en-US" dirty="0" err="1"/>
              <a:t>addObject</a:t>
            </a:r>
            <a:r>
              <a:rPr lang="en-US" dirty="0"/>
              <a:t>:[</a:t>
            </a:r>
            <a:r>
              <a:rPr lang="en-US" dirty="0" err="1"/>
              <a:t>NSIndexPath</a:t>
            </a:r>
            <a:r>
              <a:rPr lang="en-US" dirty="0"/>
              <a:t> </a:t>
            </a:r>
            <a:r>
              <a:rPr lang="en-US" dirty="0" err="1"/>
              <a:t>indexPathForRow:row</a:t>
            </a:r>
            <a:r>
              <a:rPr lang="en-US" dirty="0"/>
              <a:t> </a:t>
            </a:r>
            <a:r>
              <a:rPr lang="en-US" dirty="0" err="1"/>
              <a:t>inSection:section</a:t>
            </a:r>
            <a:r>
              <a:rPr lang="en-US" dirty="0" smtClean="0"/>
              <a:t>]]</a:t>
            </a:r>
            <a:r>
              <a:rPr lang="en-US" altLang="zh-CN" dirty="0"/>
              <a:t>;</a:t>
            </a:r>
            <a:endParaRPr lang="en-US" dirty="0"/>
          </a:p>
          <a:p>
            <a:r>
              <a:rPr lang="en-US" dirty="0"/>
              <a:t>    return [</a:t>
            </a:r>
            <a:r>
              <a:rPr lang="en-US" dirty="0" err="1"/>
              <a:t>NSArray</a:t>
            </a:r>
            <a:r>
              <a:rPr lang="en-US" dirty="0"/>
              <a:t> </a:t>
            </a:r>
            <a:r>
              <a:rPr lang="en-US" dirty="0" err="1"/>
              <a:t>arrayWithArray:indexPaths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8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 (</a:t>
            </a:r>
            <a:r>
              <a:rPr lang="en-US" dirty="0" err="1"/>
              <a:t>UITableViewCell</a:t>
            </a:r>
            <a:r>
              <a:rPr lang="en-US" dirty="0"/>
              <a:t> *)</a:t>
            </a:r>
            <a:r>
              <a:rPr lang="en-US" dirty="0" err="1"/>
              <a:t>tableView:tableView</a:t>
            </a:r>
            <a:r>
              <a:rPr lang="en-US" dirty="0"/>
              <a:t> </a:t>
            </a:r>
            <a:r>
              <a:rPr lang="en-US" dirty="0" err="1"/>
              <a:t>cellForRowAtIndexPath</a:t>
            </a:r>
            <a:r>
              <a:rPr lang="en-US" dirty="0"/>
              <a:t>:(</a:t>
            </a:r>
            <a:r>
              <a:rPr lang="en-US" dirty="0" err="1"/>
              <a:t>NSIndexPath</a:t>
            </a:r>
            <a:r>
              <a:rPr lang="en-US" dirty="0"/>
              <a:t> *)</a:t>
            </a:r>
            <a:r>
              <a:rPr lang="en-US" dirty="0" err="1"/>
              <a:t>indexPath</a:t>
            </a:r>
            <a:endParaRPr lang="en-US" dirty="0"/>
          </a:p>
          <a:p>
            <a:r>
              <a:rPr lang="en-US" dirty="0" smtClean="0"/>
              <a:t>{</a:t>
            </a:r>
            <a:r>
              <a:rPr lang="en-US" altLang="zh-CN" dirty="0" smtClean="0"/>
              <a:t>……</a:t>
            </a:r>
            <a:endParaRPr lang="en-US" dirty="0"/>
          </a:p>
          <a:p>
            <a:pPr lvl="1"/>
            <a:r>
              <a:rPr lang="en-US" dirty="0" err="1" smtClean="0"/>
              <a:t>NSInteger</a:t>
            </a:r>
            <a:r>
              <a:rPr lang="en-US" dirty="0" smtClean="0"/>
              <a:t> </a:t>
            </a:r>
            <a:r>
              <a:rPr lang="en-US" dirty="0"/>
              <a:t>index = [</a:t>
            </a:r>
            <a:r>
              <a:rPr lang="en-US" dirty="0" err="1"/>
              <a:t>self.textFieldsIndexPaths</a:t>
            </a:r>
            <a:r>
              <a:rPr lang="en-US" dirty="0"/>
              <a:t> </a:t>
            </a:r>
            <a:r>
              <a:rPr lang="en-US" dirty="0" err="1"/>
              <a:t>indexOfObject:indexPath</a:t>
            </a:r>
            <a:r>
              <a:rPr lang="en-US" dirty="0"/>
              <a:t>];</a:t>
            </a:r>
          </a:p>
          <a:p>
            <a:r>
              <a:rPr lang="en-US" dirty="0"/>
              <a:t>          </a:t>
            </a:r>
            <a:r>
              <a:rPr lang="en-US" dirty="0" smtClean="0"/>
              <a:t>if </a:t>
            </a:r>
            <a:r>
              <a:rPr lang="en-US" dirty="0"/>
              <a:t>(index != </a:t>
            </a:r>
            <a:r>
              <a:rPr lang="en-US" dirty="0" err="1"/>
              <a:t>NSNotFound</a:t>
            </a:r>
            <a:r>
              <a:rPr lang="en-US" dirty="0"/>
              <a:t>) {</a:t>
            </a:r>
          </a:p>
          <a:p>
            <a:r>
              <a:rPr lang="en-US" dirty="0"/>
              <a:t>             </a:t>
            </a:r>
            <a:r>
              <a:rPr lang="zh-CN" altLang="en-US" dirty="0" smtClean="0"/>
              <a:t> </a:t>
            </a:r>
            <a:r>
              <a:rPr lang="en-US" dirty="0" err="1" smtClean="0"/>
              <a:t>cell</a:t>
            </a:r>
            <a:r>
              <a:rPr lang="en-US" altLang="zh-CN" dirty="0" err="1" smtClean="0"/>
              <a:t>.</a:t>
            </a:r>
            <a:r>
              <a:rPr lang="en-US" dirty="0" err="1" smtClean="0"/>
              <a:t>passwordTextField</a:t>
            </a:r>
            <a:r>
              <a:rPr lang="en-US" altLang="zh-CN" dirty="0" err="1" smtClean="0"/>
              <a:t>.t</a:t>
            </a:r>
            <a:r>
              <a:rPr lang="en-US" dirty="0" err="1" smtClean="0"/>
              <a:t>ag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dirty="0" smtClean="0"/>
              <a:t>index </a:t>
            </a:r>
            <a:r>
              <a:rPr lang="en-US" dirty="0"/>
              <a:t>+ </a:t>
            </a:r>
            <a:r>
              <a:rPr lang="en-US" dirty="0" err="1" smtClean="0"/>
              <a:t>tagConstant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            </a:t>
            </a:r>
            <a:r>
              <a:rPr lang="en-US" dirty="0" err="1" smtClean="0"/>
              <a:t>cell</a:t>
            </a:r>
            <a:r>
              <a:rPr lang="en-US" altLang="zh-CN" dirty="0" err="1" smtClean="0"/>
              <a:t>.</a:t>
            </a:r>
            <a:r>
              <a:rPr lang="en-US" dirty="0" err="1" smtClean="0"/>
              <a:t>passwordTextField</a:t>
            </a:r>
            <a:r>
              <a:rPr lang="en-US" altLang="zh-CN" dirty="0" err="1" smtClean="0"/>
              <a:t>.i</a:t>
            </a:r>
            <a:r>
              <a:rPr lang="en-US" dirty="0" err="1" smtClean="0"/>
              <a:t>nputAccessoryView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dirty="0" err="1" smtClean="0"/>
              <a:t>self.toolbar</a:t>
            </a:r>
            <a:r>
              <a:rPr lang="en-US" dirty="0" smtClean="0"/>
              <a:t>;</a:t>
            </a:r>
          </a:p>
          <a:p>
            <a:r>
              <a:rPr lang="zh-CN" altLang="en-US" dirty="0" smtClean="0"/>
              <a:t>         </a:t>
            </a:r>
            <a:r>
              <a:rPr lang="en-US" dirty="0" smtClean="0"/>
              <a:t>//</a:t>
            </a:r>
            <a:r>
              <a:rPr lang="en-US" dirty="0" err="1"/>
              <a:t>self.textFieldDictionary</a:t>
            </a:r>
            <a:r>
              <a:rPr lang="en-US" dirty="0"/>
              <a:t>[</a:t>
            </a:r>
            <a:r>
              <a:rPr lang="en-US" dirty="0" err="1"/>
              <a:t>indexPath</a:t>
            </a:r>
            <a:r>
              <a:rPr lang="en-US" dirty="0"/>
              <a:t>] = </a:t>
            </a:r>
            <a:r>
              <a:rPr lang="en-US" dirty="0" err="1" smtClean="0"/>
              <a:t>cell</a:t>
            </a:r>
            <a:r>
              <a:rPr lang="en-US" altLang="zh-CN" dirty="0" err="1" smtClean="0"/>
              <a:t>.</a:t>
            </a:r>
            <a:r>
              <a:rPr lang="en-US" dirty="0" err="1" smtClean="0"/>
              <a:t>passwordTextField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51933"/>
            <a:ext cx="9601196" cy="52239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//#5 need to </a:t>
            </a:r>
            <a:r>
              <a:rPr lang="en-US" dirty="0" err="1"/>
              <a:t>impliments</a:t>
            </a:r>
            <a:r>
              <a:rPr lang="en-US" dirty="0"/>
              <a:t> all delegate methods</a:t>
            </a:r>
          </a:p>
          <a:p>
            <a:r>
              <a:rPr lang="en-US" dirty="0"/>
              <a:t>-(BOOL)</a:t>
            </a:r>
            <a:r>
              <a:rPr lang="en-US" dirty="0" err="1"/>
              <a:t>kbToobar</a:t>
            </a:r>
            <a:r>
              <a:rPr lang="en-US" dirty="0"/>
              <a:t>:(</a:t>
            </a:r>
            <a:r>
              <a:rPr lang="en-US" dirty="0" err="1"/>
              <a:t>LDPMKeyboardToolbar</a:t>
            </a:r>
            <a:r>
              <a:rPr lang="en-US" dirty="0"/>
              <a:t> *)</a:t>
            </a:r>
            <a:r>
              <a:rPr lang="en-US" dirty="0" err="1"/>
              <a:t>kbToolbar</a:t>
            </a:r>
            <a:r>
              <a:rPr lang="en-US" dirty="0"/>
              <a:t> </a:t>
            </a:r>
            <a:r>
              <a:rPr lang="en-US" dirty="0" err="1"/>
              <a:t>isNextButtonEnableForTextInputView</a:t>
            </a:r>
            <a:r>
              <a:rPr lang="en-US" dirty="0"/>
              <a:t>:(id&lt;</a:t>
            </a:r>
            <a:r>
              <a:rPr lang="en-US" dirty="0" err="1"/>
              <a:t>UITextInput</a:t>
            </a:r>
            <a:r>
              <a:rPr lang="en-US" dirty="0"/>
              <a:t>&gt;)</a:t>
            </a:r>
            <a:r>
              <a:rPr lang="en-US" dirty="0" err="1"/>
              <a:t>textInputView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self.activeTextField</a:t>
            </a:r>
            <a:r>
              <a:rPr lang="en-US" dirty="0"/>
              <a:t> = (</a:t>
            </a:r>
            <a:r>
              <a:rPr lang="en-US" dirty="0" err="1"/>
              <a:t>UITextField</a:t>
            </a:r>
            <a:r>
              <a:rPr lang="en-US" dirty="0"/>
              <a:t> *)</a:t>
            </a:r>
            <a:r>
              <a:rPr lang="en-US" dirty="0" err="1"/>
              <a:t>textInputView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NSInteger</a:t>
            </a:r>
            <a:r>
              <a:rPr lang="en-US" dirty="0" smtClean="0"/>
              <a:t> </a:t>
            </a:r>
            <a:r>
              <a:rPr lang="en-US" dirty="0"/>
              <a:t>index = ((</a:t>
            </a:r>
            <a:r>
              <a:rPr lang="en-US" dirty="0" err="1"/>
              <a:t>UIView</a:t>
            </a:r>
            <a:r>
              <a:rPr lang="en-US" dirty="0"/>
              <a:t> *)</a:t>
            </a:r>
            <a:r>
              <a:rPr lang="en-US" dirty="0" err="1"/>
              <a:t>textInputView</a:t>
            </a:r>
            <a:r>
              <a:rPr lang="en-US" dirty="0"/>
              <a:t>).tag - </a:t>
            </a:r>
            <a:r>
              <a:rPr lang="en-US" dirty="0" err="1"/>
              <a:t>tagConstant</a:t>
            </a:r>
            <a:r>
              <a:rPr lang="en-US" dirty="0"/>
              <a:t>;</a:t>
            </a:r>
          </a:p>
          <a:p>
            <a:r>
              <a:rPr lang="en-US" dirty="0"/>
              <a:t>    if (index &lt; </a:t>
            </a:r>
            <a:r>
              <a:rPr lang="en-US" dirty="0" err="1"/>
              <a:t>self.textFieldsIndexPaths.count</a:t>
            </a:r>
            <a:r>
              <a:rPr lang="en-US" dirty="0"/>
              <a:t> - 1) {</a:t>
            </a:r>
          </a:p>
          <a:p>
            <a:r>
              <a:rPr lang="zh-CN" altLang="en-US" dirty="0" smtClean="0"/>
              <a:t>         </a:t>
            </a:r>
            <a:r>
              <a:rPr lang="is-IS" dirty="0" smtClean="0"/>
              <a:t>return </a:t>
            </a:r>
            <a:r>
              <a:rPr lang="is-IS" dirty="0"/>
              <a:t>YES;</a:t>
            </a:r>
          </a:p>
          <a:p>
            <a:r>
              <a:rPr lang="da-DK" dirty="0"/>
              <a:t>  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r>
              <a:rPr lang="zh-CN" altLang="en-US" dirty="0" smtClean="0"/>
              <a:t>        </a:t>
            </a:r>
            <a:r>
              <a:rPr lang="is-IS" dirty="0" smtClean="0"/>
              <a:t>return </a:t>
            </a:r>
            <a:r>
              <a:rPr lang="is-IS" dirty="0"/>
              <a:t>NO;</a:t>
            </a:r>
          </a:p>
          <a:p>
            <a:r>
              <a:rPr lang="is-IS" dirty="0"/>
              <a:t>    }</a:t>
            </a:r>
          </a:p>
          <a:p>
            <a:r>
              <a:rPr lang="is-IS" dirty="0" smtClean="0"/>
              <a:t>}</a:t>
            </a:r>
            <a:endParaRPr lang="is-IS" dirty="0"/>
          </a:p>
          <a:p>
            <a:r>
              <a:rPr lang="en-US" dirty="0"/>
              <a:t>-(BOOL)</a:t>
            </a:r>
            <a:r>
              <a:rPr lang="en-US" dirty="0" err="1"/>
              <a:t>kbToobar</a:t>
            </a:r>
            <a:r>
              <a:rPr lang="en-US" dirty="0"/>
              <a:t>:(</a:t>
            </a:r>
            <a:r>
              <a:rPr lang="en-US" dirty="0" err="1"/>
              <a:t>LDPMKeyboardToolbar</a:t>
            </a:r>
            <a:r>
              <a:rPr lang="en-US" dirty="0"/>
              <a:t> *)</a:t>
            </a:r>
            <a:r>
              <a:rPr lang="en-US" dirty="0" err="1"/>
              <a:t>kbToolbar</a:t>
            </a:r>
            <a:r>
              <a:rPr lang="en-US" dirty="0"/>
              <a:t> </a:t>
            </a:r>
            <a:r>
              <a:rPr lang="en-US" dirty="0" err="1"/>
              <a:t>isPreButtonEnableForTextInputView</a:t>
            </a:r>
            <a:r>
              <a:rPr lang="en-US" dirty="0"/>
              <a:t>:(id&lt;</a:t>
            </a:r>
            <a:r>
              <a:rPr lang="en-US" dirty="0" err="1"/>
              <a:t>UITextInput</a:t>
            </a:r>
            <a:r>
              <a:rPr lang="en-US" dirty="0"/>
              <a:t>&gt;)</a:t>
            </a:r>
            <a:r>
              <a:rPr lang="en-US" dirty="0" err="1"/>
              <a:t>textInputView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return (((</a:t>
            </a:r>
            <a:r>
              <a:rPr lang="en-US" dirty="0" err="1"/>
              <a:t>UIView</a:t>
            </a:r>
            <a:r>
              <a:rPr lang="en-US" dirty="0"/>
              <a:t> *)</a:t>
            </a:r>
            <a:r>
              <a:rPr lang="en-US" dirty="0" err="1"/>
              <a:t>textInputView</a:t>
            </a:r>
            <a:r>
              <a:rPr lang="en-US" dirty="0"/>
              <a:t>).tag &gt; </a:t>
            </a:r>
            <a:r>
              <a:rPr lang="en-US" dirty="0" err="1"/>
              <a:t>tagConstant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17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68" y="677331"/>
            <a:ext cx="9601196" cy="553720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preButtonDidPressed</a:t>
            </a:r>
            <a:r>
              <a:rPr lang="en-US" dirty="0"/>
              <a:t>:(</a:t>
            </a:r>
            <a:r>
              <a:rPr lang="en-US" dirty="0" err="1"/>
              <a:t>LDPMKeyboardToolbar</a:t>
            </a:r>
            <a:r>
              <a:rPr lang="en-US" dirty="0"/>
              <a:t> *)</a:t>
            </a:r>
            <a:r>
              <a:rPr lang="en-US" dirty="0" err="1"/>
              <a:t>kbToolbar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if (!</a:t>
            </a:r>
            <a:r>
              <a:rPr lang="en-US" dirty="0" err="1"/>
              <a:t>self.activeTextField</a:t>
            </a:r>
            <a:r>
              <a:rPr lang="en-US" dirty="0"/>
              <a:t>) {</a:t>
            </a:r>
          </a:p>
          <a:p>
            <a:r>
              <a:rPr lang="is-IS" dirty="0"/>
              <a:t>        return;</a:t>
            </a:r>
          </a:p>
          <a:p>
            <a:r>
              <a:rPr lang="is-IS" dirty="0"/>
              <a:t>    }</a:t>
            </a:r>
          </a:p>
          <a:p>
            <a:r>
              <a:rPr lang="en-US" dirty="0" err="1" smtClean="0"/>
              <a:t>NSInteger</a:t>
            </a:r>
            <a:r>
              <a:rPr lang="en-US" dirty="0" smtClean="0"/>
              <a:t> </a:t>
            </a:r>
            <a:r>
              <a:rPr lang="en-US" dirty="0"/>
              <a:t>index = </a:t>
            </a:r>
            <a:r>
              <a:rPr lang="en-US" dirty="0" err="1"/>
              <a:t>self.activeTextField.tag</a:t>
            </a:r>
            <a:r>
              <a:rPr lang="en-US" dirty="0"/>
              <a:t> - </a:t>
            </a:r>
            <a:r>
              <a:rPr lang="en-US" dirty="0" err="1"/>
              <a:t>tagConstant</a:t>
            </a:r>
            <a:r>
              <a:rPr lang="en-US" dirty="0"/>
              <a:t>;</a:t>
            </a:r>
          </a:p>
          <a:p>
            <a:r>
              <a:rPr lang="en-US" dirty="0"/>
              <a:t>    if (index &gt; 0) {</a:t>
            </a:r>
          </a:p>
          <a:p>
            <a:r>
              <a:rPr lang="en-US" dirty="0"/>
              <a:t>        </a:t>
            </a:r>
            <a:r>
              <a:rPr lang="en-US" dirty="0" err="1"/>
              <a:t>NSIndexPath</a:t>
            </a:r>
            <a:r>
              <a:rPr lang="en-US" dirty="0"/>
              <a:t> *</a:t>
            </a:r>
            <a:r>
              <a:rPr lang="en-US" dirty="0" err="1"/>
              <a:t>preIndexPath</a:t>
            </a:r>
            <a:r>
              <a:rPr lang="en-US" dirty="0"/>
              <a:t> = [</a:t>
            </a:r>
            <a:r>
              <a:rPr lang="en-US" dirty="0" err="1"/>
              <a:t>self.textFieldsIndexPaths</a:t>
            </a:r>
            <a:r>
              <a:rPr lang="en-US" dirty="0"/>
              <a:t> objectAtIndex:index-1];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[</a:t>
            </a:r>
            <a:r>
              <a:rPr lang="en-US" b="1" dirty="0" err="1">
                <a:solidFill>
                  <a:srgbClr val="FF0000"/>
                </a:solidFill>
              </a:rPr>
              <a:t>self.tableView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scrollToRowAtIndexPath:preIndexPath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atScrollPosition:UITableViewScrollPositionMiddle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animated:YES</a:t>
            </a:r>
            <a:r>
              <a:rPr lang="en-US" b="1" dirty="0">
                <a:solidFill>
                  <a:srgbClr val="FF0000"/>
                </a:solidFill>
              </a:rPr>
              <a:t>];</a:t>
            </a:r>
          </a:p>
          <a:p>
            <a:r>
              <a:rPr lang="en-US" dirty="0"/>
              <a:t>        </a:t>
            </a:r>
            <a:r>
              <a:rPr lang="en-US" dirty="0" err="1"/>
              <a:t>LDPMResetPWPWSetCell</a:t>
            </a:r>
            <a:r>
              <a:rPr lang="en-US" dirty="0"/>
              <a:t> *</a:t>
            </a:r>
            <a:r>
              <a:rPr lang="en-US" dirty="0" err="1"/>
              <a:t>preCell</a:t>
            </a:r>
            <a:r>
              <a:rPr lang="en-US" dirty="0"/>
              <a:t> = (</a:t>
            </a:r>
            <a:r>
              <a:rPr lang="en-US" dirty="0" err="1"/>
              <a:t>LDPMResetPWPWSetCell</a:t>
            </a:r>
            <a:r>
              <a:rPr lang="en-US" dirty="0"/>
              <a:t> *)[</a:t>
            </a:r>
            <a:r>
              <a:rPr lang="en-US" dirty="0" err="1"/>
              <a:t>self.tableView</a:t>
            </a:r>
            <a:r>
              <a:rPr lang="en-US" dirty="0"/>
              <a:t> </a:t>
            </a:r>
            <a:r>
              <a:rPr lang="en-US" dirty="0" err="1"/>
              <a:t>cellForRowAtIndexPath:preIndexPath</a:t>
            </a:r>
            <a:r>
              <a:rPr lang="en-US" dirty="0"/>
              <a:t>];</a:t>
            </a:r>
          </a:p>
          <a:p>
            <a:r>
              <a:rPr lang="en-US" dirty="0"/>
              <a:t>        if ([</a:t>
            </a:r>
            <a:r>
              <a:rPr lang="en-US" dirty="0" err="1"/>
              <a:t>preCell.passwordTextField</a:t>
            </a:r>
            <a:r>
              <a:rPr lang="en-US" dirty="0"/>
              <a:t> </a:t>
            </a:r>
            <a:r>
              <a:rPr lang="en-US" dirty="0" err="1"/>
              <a:t>respondsToSelector</a:t>
            </a:r>
            <a:r>
              <a:rPr lang="en-US" dirty="0"/>
              <a:t>:@selector(</a:t>
            </a:r>
            <a:r>
              <a:rPr lang="en-US" dirty="0" err="1"/>
              <a:t>becomeFirstResponder</a:t>
            </a:r>
            <a:r>
              <a:rPr lang="en-US" dirty="0"/>
              <a:t>)]) {</a:t>
            </a:r>
          </a:p>
          <a:p>
            <a:r>
              <a:rPr lang="en-US" dirty="0"/>
              <a:t>            [</a:t>
            </a:r>
            <a:r>
              <a:rPr lang="en-US" dirty="0" err="1"/>
              <a:t>preCell.passwordTextField</a:t>
            </a:r>
            <a:r>
              <a:rPr lang="en-US" dirty="0"/>
              <a:t> </a:t>
            </a:r>
            <a:r>
              <a:rPr lang="en-US" dirty="0" err="1"/>
              <a:t>becomeFirstResponder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//        if ([</a:t>
            </a:r>
            <a:r>
              <a:rPr lang="en-US" dirty="0" err="1"/>
              <a:t>self.textFieldDictionary</a:t>
            </a:r>
            <a:r>
              <a:rPr lang="en-US" dirty="0"/>
              <a:t>[</a:t>
            </a:r>
            <a:r>
              <a:rPr lang="en-US" dirty="0" err="1"/>
              <a:t>preIndexPath</a:t>
            </a:r>
            <a:r>
              <a:rPr lang="en-US" dirty="0"/>
              <a:t>] </a:t>
            </a:r>
            <a:r>
              <a:rPr lang="en-US" dirty="0" err="1"/>
              <a:t>respondsToSelector</a:t>
            </a:r>
            <a:r>
              <a:rPr lang="en-US" dirty="0"/>
              <a:t>:@selector(</a:t>
            </a:r>
            <a:r>
              <a:rPr lang="en-US" dirty="0" err="1"/>
              <a:t>becomeFirstResponder</a:t>
            </a:r>
            <a:r>
              <a:rPr lang="en-US" dirty="0"/>
              <a:t>)]) {</a:t>
            </a:r>
          </a:p>
          <a:p>
            <a:r>
              <a:rPr lang="en-US" dirty="0"/>
              <a:t>//            [</a:t>
            </a:r>
            <a:r>
              <a:rPr lang="en-US" dirty="0" err="1"/>
              <a:t>self.textFieldDictionary</a:t>
            </a:r>
            <a:r>
              <a:rPr lang="en-US" dirty="0"/>
              <a:t>[</a:t>
            </a:r>
            <a:r>
              <a:rPr lang="en-US" dirty="0" err="1"/>
              <a:t>preIndexPath</a:t>
            </a:r>
            <a:r>
              <a:rPr lang="en-US" dirty="0"/>
              <a:t>] </a:t>
            </a:r>
            <a:r>
              <a:rPr lang="en-US" dirty="0" err="1"/>
              <a:t>becomeFirstResponder</a:t>
            </a:r>
            <a:r>
              <a:rPr lang="en-US" dirty="0"/>
              <a:t>];</a:t>
            </a:r>
          </a:p>
          <a:p>
            <a:r>
              <a:rPr lang="en-US" dirty="0"/>
              <a:t>//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35000"/>
            <a:ext cx="9601196" cy="5613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nextButtonDidPressed</a:t>
            </a:r>
            <a:r>
              <a:rPr lang="en-US" dirty="0"/>
              <a:t>:(</a:t>
            </a:r>
            <a:r>
              <a:rPr lang="en-US" dirty="0" err="1"/>
              <a:t>LDPMKeyboardToolbar</a:t>
            </a:r>
            <a:r>
              <a:rPr lang="en-US" dirty="0"/>
              <a:t> *)</a:t>
            </a:r>
            <a:r>
              <a:rPr lang="en-US" dirty="0" err="1"/>
              <a:t>kbToolbar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if (!</a:t>
            </a:r>
            <a:r>
              <a:rPr lang="en-US" dirty="0" err="1"/>
              <a:t>self.activeTextField</a:t>
            </a:r>
            <a:r>
              <a:rPr lang="en-US" dirty="0"/>
              <a:t>) {</a:t>
            </a:r>
          </a:p>
          <a:p>
            <a:r>
              <a:rPr lang="is-IS" dirty="0"/>
              <a:t>        return;</a:t>
            </a:r>
          </a:p>
          <a:p>
            <a:r>
              <a:rPr lang="is-IS" dirty="0"/>
              <a:t>    </a:t>
            </a:r>
            <a:r>
              <a:rPr lang="is-IS" dirty="0" smtClean="0"/>
              <a:t>}</a:t>
            </a:r>
            <a:endParaRPr lang="is-IS" dirty="0"/>
          </a:p>
          <a:p>
            <a:r>
              <a:rPr lang="en-US" dirty="0"/>
              <a:t>    </a:t>
            </a:r>
            <a:r>
              <a:rPr lang="en-US" dirty="0" err="1"/>
              <a:t>NSInteger</a:t>
            </a:r>
            <a:r>
              <a:rPr lang="en-US" dirty="0"/>
              <a:t> index = </a:t>
            </a:r>
            <a:r>
              <a:rPr lang="en-US" dirty="0" err="1"/>
              <a:t>self.activeTextField.tag</a:t>
            </a:r>
            <a:r>
              <a:rPr lang="en-US" dirty="0"/>
              <a:t> - </a:t>
            </a:r>
            <a:r>
              <a:rPr lang="en-US" dirty="0" err="1"/>
              <a:t>tagConstant</a:t>
            </a:r>
            <a:r>
              <a:rPr lang="en-US" dirty="0"/>
              <a:t>;</a:t>
            </a:r>
          </a:p>
          <a:p>
            <a:r>
              <a:rPr lang="en-US" dirty="0"/>
              <a:t>    if (index &lt; </a:t>
            </a:r>
            <a:r>
              <a:rPr lang="en-US" dirty="0" err="1"/>
              <a:t>self.textFieldsIndexPaths.count</a:t>
            </a:r>
            <a:r>
              <a:rPr lang="en-US" dirty="0"/>
              <a:t> - 1) {</a:t>
            </a:r>
          </a:p>
          <a:p>
            <a:r>
              <a:rPr lang="en-US" dirty="0"/>
              <a:t>        </a:t>
            </a:r>
            <a:r>
              <a:rPr lang="en-US" dirty="0" err="1"/>
              <a:t>NSIndexPath</a:t>
            </a:r>
            <a:r>
              <a:rPr lang="en-US" dirty="0"/>
              <a:t> *</a:t>
            </a:r>
            <a:r>
              <a:rPr lang="en-US" dirty="0" err="1"/>
              <a:t>nextIndexPath</a:t>
            </a:r>
            <a:r>
              <a:rPr lang="en-US" dirty="0"/>
              <a:t> = [</a:t>
            </a:r>
            <a:r>
              <a:rPr lang="en-US" dirty="0" err="1"/>
              <a:t>self.textFieldsIndexPaths</a:t>
            </a:r>
            <a:r>
              <a:rPr lang="en-US" dirty="0"/>
              <a:t> </a:t>
            </a:r>
            <a:r>
              <a:rPr lang="en-US" dirty="0" err="1"/>
              <a:t>objectAtIndex:index</a:t>
            </a:r>
            <a:r>
              <a:rPr lang="en-US" dirty="0"/>
              <a:t> + 1];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[</a:t>
            </a:r>
            <a:r>
              <a:rPr lang="en-US" b="1" dirty="0" err="1">
                <a:solidFill>
                  <a:srgbClr val="FF0000"/>
                </a:solidFill>
              </a:rPr>
              <a:t>self.tableView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scrollToRowAtIndexPath:nextIndexPath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atScrollPosition:UITableViewScrollPositionMiddle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animated:YES</a:t>
            </a:r>
            <a:r>
              <a:rPr lang="en-US" b="1" dirty="0">
                <a:solidFill>
                  <a:srgbClr val="FF0000"/>
                </a:solidFill>
              </a:rPr>
              <a:t>];</a:t>
            </a:r>
          </a:p>
          <a:p>
            <a:r>
              <a:rPr lang="en-US" dirty="0"/>
              <a:t>        </a:t>
            </a:r>
            <a:r>
              <a:rPr lang="en-US" dirty="0" err="1"/>
              <a:t>LDPMResetPWPWSetCell</a:t>
            </a: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altLang="zh-CN" dirty="0" err="1" smtClean="0"/>
              <a:t>next</a:t>
            </a:r>
            <a:r>
              <a:rPr lang="en-US" dirty="0" err="1" smtClean="0"/>
              <a:t>Cell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LDPMResetPWPWSetCell</a:t>
            </a:r>
            <a:r>
              <a:rPr lang="en-US" dirty="0"/>
              <a:t> *)[</a:t>
            </a:r>
            <a:r>
              <a:rPr lang="en-US" dirty="0" err="1"/>
              <a:t>self.tableView</a:t>
            </a:r>
            <a:r>
              <a:rPr lang="en-US" dirty="0"/>
              <a:t> </a:t>
            </a:r>
            <a:r>
              <a:rPr lang="en-US" dirty="0" err="1"/>
              <a:t>cellForRowAtIndexPath:nextIndexPath</a:t>
            </a:r>
            <a:r>
              <a:rPr lang="en-US" dirty="0"/>
              <a:t>];</a:t>
            </a:r>
          </a:p>
          <a:p>
            <a:r>
              <a:rPr lang="en-US" dirty="0"/>
              <a:t>        if </a:t>
            </a:r>
            <a:r>
              <a:rPr lang="en-US" dirty="0" smtClean="0"/>
              <a:t>([</a:t>
            </a:r>
            <a:r>
              <a:rPr lang="en-US" altLang="zh-CN" dirty="0" err="1" smtClean="0"/>
              <a:t>next</a:t>
            </a:r>
            <a:r>
              <a:rPr lang="en-US" dirty="0" err="1" smtClean="0"/>
              <a:t>Cell</a:t>
            </a:r>
            <a:r>
              <a:rPr lang="en-US" altLang="zh-CN" dirty="0" err="1" smtClean="0"/>
              <a:t>.</a:t>
            </a:r>
            <a:r>
              <a:rPr lang="en-US" dirty="0" err="1" smtClean="0"/>
              <a:t>passwordTextField</a:t>
            </a:r>
            <a:r>
              <a:rPr lang="en-US" dirty="0" smtClean="0"/>
              <a:t> </a:t>
            </a:r>
            <a:r>
              <a:rPr lang="en-US" dirty="0" err="1" smtClean="0"/>
              <a:t>respondsToSelector</a:t>
            </a:r>
            <a:r>
              <a:rPr lang="en-US" dirty="0"/>
              <a:t>:@selector(</a:t>
            </a:r>
            <a:r>
              <a:rPr lang="en-US" dirty="0" err="1"/>
              <a:t>becomeFirstResponder</a:t>
            </a:r>
            <a:r>
              <a:rPr lang="en-US" dirty="0"/>
              <a:t>)]) {</a:t>
            </a:r>
          </a:p>
          <a:p>
            <a:r>
              <a:rPr lang="en-US" dirty="0"/>
              <a:t>            </a:t>
            </a:r>
            <a:r>
              <a:rPr lang="en-US" dirty="0" smtClean="0"/>
              <a:t>[</a:t>
            </a:r>
            <a:r>
              <a:rPr lang="en-US" altLang="zh-CN" dirty="0" err="1"/>
              <a:t>next</a:t>
            </a:r>
            <a:r>
              <a:rPr lang="en-US" dirty="0" err="1"/>
              <a:t>Cell</a:t>
            </a:r>
            <a:r>
              <a:rPr lang="en-US" dirty="0"/>
              <a:t> .</a:t>
            </a:r>
            <a:r>
              <a:rPr lang="en-US" dirty="0" err="1"/>
              <a:t>passwordTextField</a:t>
            </a:r>
            <a:r>
              <a:rPr lang="en-US" dirty="0"/>
              <a:t> </a:t>
            </a:r>
            <a:r>
              <a:rPr lang="en-US" dirty="0" err="1"/>
              <a:t>becomeFirstResponder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//        if ([</a:t>
            </a:r>
            <a:r>
              <a:rPr lang="en-US" dirty="0" err="1"/>
              <a:t>self.textFieldDictionary</a:t>
            </a:r>
            <a:r>
              <a:rPr lang="en-US" dirty="0"/>
              <a:t>[</a:t>
            </a:r>
            <a:r>
              <a:rPr lang="en-US" dirty="0" err="1"/>
              <a:t>nextIndexPath</a:t>
            </a:r>
            <a:r>
              <a:rPr lang="en-US" dirty="0"/>
              <a:t>] </a:t>
            </a:r>
            <a:r>
              <a:rPr lang="en-US" dirty="0" err="1"/>
              <a:t>respondsToSelector</a:t>
            </a:r>
            <a:r>
              <a:rPr lang="en-US" dirty="0"/>
              <a:t>:@selector(</a:t>
            </a:r>
            <a:r>
              <a:rPr lang="en-US" dirty="0" err="1"/>
              <a:t>becomeFirstResponder</a:t>
            </a:r>
            <a:r>
              <a:rPr lang="en-US" dirty="0"/>
              <a:t>)]) {</a:t>
            </a:r>
          </a:p>
          <a:p>
            <a:r>
              <a:rPr lang="en-US" dirty="0"/>
              <a:t>//            [</a:t>
            </a:r>
            <a:r>
              <a:rPr lang="en-US" dirty="0" err="1"/>
              <a:t>self.textFieldDictionary</a:t>
            </a:r>
            <a:r>
              <a:rPr lang="en-US" dirty="0"/>
              <a:t>[</a:t>
            </a:r>
            <a:r>
              <a:rPr lang="en-US" dirty="0" err="1"/>
              <a:t>nextIndexPath</a:t>
            </a:r>
            <a:r>
              <a:rPr lang="en-US" dirty="0"/>
              <a:t>] </a:t>
            </a:r>
            <a:r>
              <a:rPr lang="en-US" dirty="0" err="1"/>
              <a:t>becomeFirstResponder</a:t>
            </a:r>
            <a:r>
              <a:rPr lang="en-US" dirty="0"/>
              <a:t>];</a:t>
            </a:r>
          </a:p>
          <a:p>
            <a:r>
              <a:rPr lang="en-US" dirty="0"/>
              <a:t>//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94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err="1" smtClean="0"/>
              <a:t>UIScrollView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LDPMAdditions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983259"/>
            <a:ext cx="2658548" cy="4205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982200"/>
            <a:ext cx="2564035" cy="4206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837" y="2578598"/>
            <a:ext cx="3176660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运行时增加一个属性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setTranslateOffSet</a:t>
            </a:r>
            <a:r>
              <a:rPr lang="en-US" dirty="0"/>
              <a:t>:(</a:t>
            </a:r>
            <a:r>
              <a:rPr lang="en-US" dirty="0" err="1"/>
              <a:t>CGFloat</a:t>
            </a:r>
            <a:r>
              <a:rPr lang="en-US" dirty="0"/>
              <a:t>)</a:t>
            </a:r>
            <a:r>
              <a:rPr lang="en-US" dirty="0" err="1"/>
              <a:t>offSet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objc_setAssociatedObject</a:t>
            </a:r>
            <a:r>
              <a:rPr lang="en-US" dirty="0"/>
              <a:t>(self, @selector(</a:t>
            </a:r>
            <a:r>
              <a:rPr lang="en-US" dirty="0" err="1"/>
              <a:t>translateOffSet</a:t>
            </a:r>
            <a:r>
              <a:rPr lang="en-US" dirty="0"/>
              <a:t>), [</a:t>
            </a:r>
            <a:r>
              <a:rPr lang="en-US" dirty="0" err="1"/>
              <a:t>NSNumber</a:t>
            </a:r>
            <a:r>
              <a:rPr lang="en-US" dirty="0"/>
              <a:t> </a:t>
            </a:r>
            <a:r>
              <a:rPr lang="en-US" dirty="0" err="1"/>
              <a:t>numberWithDouble:offSet</a:t>
            </a:r>
            <a:r>
              <a:rPr lang="en-US" dirty="0"/>
              <a:t>], OBJC_ASSOCIATION_RETAIN_NONATOMIC);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- (</a:t>
            </a:r>
            <a:r>
              <a:rPr lang="en-US" dirty="0" err="1"/>
              <a:t>CGFloat</a:t>
            </a:r>
            <a:r>
              <a:rPr lang="en-US" dirty="0"/>
              <a:t>)</a:t>
            </a:r>
            <a:r>
              <a:rPr lang="en-US" dirty="0" err="1"/>
              <a:t>translateOffSet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return [</a:t>
            </a:r>
            <a:r>
              <a:rPr lang="en-US" dirty="0" err="1"/>
              <a:t>objc_getAssociatedObject</a:t>
            </a:r>
            <a:r>
              <a:rPr lang="en-US" dirty="0"/>
              <a:t>(self, @selector(</a:t>
            </a:r>
            <a:r>
              <a:rPr lang="en-US" dirty="0" err="1"/>
              <a:t>translateOffSet</a:t>
            </a:r>
            <a:r>
              <a:rPr lang="en-US" dirty="0"/>
              <a:t>)) </a:t>
            </a:r>
            <a:r>
              <a:rPr lang="en-US" dirty="0" err="1"/>
              <a:t>doubleValue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1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67" y="812800"/>
            <a:ext cx="9601196" cy="542713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(void)</a:t>
            </a:r>
            <a:r>
              <a:rPr lang="en-US" dirty="0" err="1"/>
              <a:t>keyBoardWillPop</a:t>
            </a:r>
            <a:r>
              <a:rPr lang="en-US" dirty="0"/>
              <a:t>:(</a:t>
            </a:r>
            <a:r>
              <a:rPr lang="en-US" dirty="0" err="1"/>
              <a:t>NSNotification</a:t>
            </a:r>
            <a:r>
              <a:rPr lang="en-US" dirty="0"/>
              <a:t>*)notification{</a:t>
            </a:r>
          </a:p>
          <a:p>
            <a:r>
              <a:rPr lang="en-US" dirty="0"/>
              <a:t>    __block </a:t>
            </a:r>
            <a:r>
              <a:rPr lang="en-US" dirty="0" err="1"/>
              <a:t>UIWindow</a:t>
            </a:r>
            <a:r>
              <a:rPr lang="en-US" dirty="0"/>
              <a:t> *</a:t>
            </a:r>
            <a:r>
              <a:rPr lang="en-US" dirty="0" err="1"/>
              <a:t>keyWindow</a:t>
            </a:r>
            <a:r>
              <a:rPr lang="en-US" dirty="0"/>
              <a:t> = [</a:t>
            </a:r>
            <a:r>
              <a:rPr lang="en-US" dirty="0" err="1"/>
              <a:t>UIApplication</a:t>
            </a:r>
            <a:r>
              <a:rPr lang="en-US" dirty="0"/>
              <a:t> </a:t>
            </a:r>
            <a:r>
              <a:rPr lang="en-US" dirty="0" err="1"/>
              <a:t>sharedApplication</a:t>
            </a:r>
            <a:r>
              <a:rPr lang="en-US" dirty="0"/>
              <a:t>].</a:t>
            </a:r>
            <a:r>
              <a:rPr lang="en-US" dirty="0" err="1"/>
              <a:t>keyWindow</a:t>
            </a:r>
            <a:r>
              <a:rPr lang="en-US" dirty="0"/>
              <a:t>;</a:t>
            </a:r>
          </a:p>
          <a:p>
            <a:r>
              <a:rPr lang="en-US" dirty="0"/>
              <a:t>    if (![[</a:t>
            </a:r>
            <a:r>
              <a:rPr lang="en-US" dirty="0" err="1"/>
              <a:t>keyWindow</a:t>
            </a:r>
            <a:r>
              <a:rPr lang="en-US" dirty="0"/>
              <a:t> </a:t>
            </a:r>
            <a:r>
              <a:rPr lang="en-US" dirty="0" err="1"/>
              <a:t>findFirstResponder</a:t>
            </a:r>
            <a:r>
              <a:rPr lang="en-US" dirty="0"/>
              <a:t>] </a:t>
            </a:r>
            <a:r>
              <a:rPr lang="en-US" dirty="0" err="1"/>
              <a:t>isKindOfClass</a:t>
            </a:r>
            <a:r>
              <a:rPr lang="en-US" dirty="0"/>
              <a:t>:[</a:t>
            </a:r>
            <a:r>
              <a:rPr lang="en-US" dirty="0" err="1"/>
              <a:t>UITextField</a:t>
            </a:r>
            <a:r>
              <a:rPr lang="en-US" dirty="0"/>
              <a:t> class]] &amp;&amp;</a:t>
            </a:r>
          </a:p>
          <a:p>
            <a:r>
              <a:rPr lang="en-US" dirty="0"/>
              <a:t>        ![[</a:t>
            </a:r>
            <a:r>
              <a:rPr lang="en-US" dirty="0" err="1"/>
              <a:t>keyWindow</a:t>
            </a:r>
            <a:r>
              <a:rPr lang="en-US" dirty="0"/>
              <a:t> </a:t>
            </a:r>
            <a:r>
              <a:rPr lang="en-US" dirty="0" err="1"/>
              <a:t>findFirstResponder</a:t>
            </a:r>
            <a:r>
              <a:rPr lang="en-US" dirty="0"/>
              <a:t>] </a:t>
            </a:r>
            <a:r>
              <a:rPr lang="en-US" dirty="0" err="1"/>
              <a:t>isKindOfClass</a:t>
            </a:r>
            <a:r>
              <a:rPr lang="en-US" dirty="0"/>
              <a:t>:[</a:t>
            </a:r>
            <a:r>
              <a:rPr lang="en-US" dirty="0" err="1"/>
              <a:t>UITextView</a:t>
            </a:r>
            <a:r>
              <a:rPr lang="en-US" dirty="0"/>
              <a:t> class]]) {</a:t>
            </a:r>
          </a:p>
          <a:p>
            <a:r>
              <a:rPr lang="is-IS" dirty="0"/>
              <a:t>        return;</a:t>
            </a:r>
          </a:p>
          <a:p>
            <a:r>
              <a:rPr lang="is-IS" dirty="0"/>
              <a:t>    }</a:t>
            </a:r>
          </a:p>
          <a:p>
            <a:endParaRPr lang="is-IS" dirty="0"/>
          </a:p>
          <a:p>
            <a:r>
              <a:rPr lang="en-US" dirty="0"/>
              <a:t>    </a:t>
            </a:r>
            <a:r>
              <a:rPr lang="en-US" dirty="0" err="1"/>
              <a:t>NSDictionary</a:t>
            </a:r>
            <a:r>
              <a:rPr lang="en-US" dirty="0"/>
              <a:t>* info = [notification </a:t>
            </a:r>
            <a:r>
              <a:rPr lang="en-US" dirty="0" err="1"/>
              <a:t>userInfo</a:t>
            </a:r>
            <a:r>
              <a:rPr lang="en-US" dirty="0"/>
              <a:t>];</a:t>
            </a:r>
          </a:p>
          <a:p>
            <a:r>
              <a:rPr lang="en-US" dirty="0"/>
              <a:t>    </a:t>
            </a:r>
            <a:r>
              <a:rPr lang="en-US" dirty="0" err="1"/>
              <a:t>NSTimeInterval</a:t>
            </a:r>
            <a:r>
              <a:rPr lang="en-US" dirty="0"/>
              <a:t> duration = [[info </a:t>
            </a:r>
            <a:r>
              <a:rPr lang="en-US" dirty="0" err="1"/>
              <a:t>objectForKey:UIKeyboardAnimationDurationUserInfoKey</a:t>
            </a:r>
            <a:r>
              <a:rPr lang="en-US" dirty="0"/>
              <a:t>] </a:t>
            </a:r>
            <a:r>
              <a:rPr lang="en-US" dirty="0" err="1"/>
              <a:t>doubleValue</a:t>
            </a:r>
            <a:r>
              <a:rPr lang="en-US" dirty="0"/>
              <a:t>];</a:t>
            </a:r>
          </a:p>
          <a:p>
            <a:r>
              <a:rPr lang="zh-CN" altLang="en-US" dirty="0"/>
              <a:t>    </a:t>
            </a:r>
            <a:r>
              <a:rPr lang="en-US" altLang="zh-CN" dirty="0"/>
              <a:t>//</a:t>
            </a:r>
            <a:r>
              <a:rPr lang="zh-CN" altLang="en-US" dirty="0"/>
              <a:t>当前窗口用红色边框标识</a:t>
            </a:r>
          </a:p>
          <a:p>
            <a:r>
              <a:rPr lang="en-US" dirty="0"/>
              <a:t>    </a:t>
            </a:r>
            <a:r>
              <a:rPr lang="en-US" dirty="0" err="1"/>
              <a:t>keyWindow.layer.borderColor</a:t>
            </a:r>
            <a:r>
              <a:rPr lang="en-US" dirty="0"/>
              <a:t> = [</a:t>
            </a:r>
            <a:r>
              <a:rPr lang="en-US" dirty="0" err="1"/>
              <a:t>UIColor</a:t>
            </a:r>
            <a:r>
              <a:rPr lang="en-US" dirty="0"/>
              <a:t> </a:t>
            </a:r>
            <a:r>
              <a:rPr lang="en-US" dirty="0" err="1"/>
              <a:t>redColor</a:t>
            </a:r>
            <a:r>
              <a:rPr lang="en-US" dirty="0"/>
              <a:t>].</a:t>
            </a:r>
            <a:r>
              <a:rPr lang="en-US" dirty="0" err="1"/>
              <a:t>CGColor</a:t>
            </a:r>
            <a:r>
              <a:rPr lang="en-US" dirty="0"/>
              <a:t>;</a:t>
            </a:r>
          </a:p>
          <a:p>
            <a:r>
              <a:rPr lang="en-US" dirty="0"/>
              <a:t>    </a:t>
            </a:r>
            <a:r>
              <a:rPr lang="en-US" dirty="0" err="1"/>
              <a:t>keyWindow.layer.borderWidth</a:t>
            </a:r>
            <a:r>
              <a:rPr lang="en-US" dirty="0"/>
              <a:t> = 1;</a:t>
            </a:r>
          </a:p>
          <a:p>
            <a:r>
              <a:rPr lang="en-US" dirty="0"/>
              <a:t>    //</a:t>
            </a:r>
            <a:r>
              <a:rPr lang="en-US" dirty="0" err="1"/>
              <a:t>scrollview用绿色边框标识</a:t>
            </a:r>
            <a:endParaRPr lang="en-US" dirty="0"/>
          </a:p>
          <a:p>
            <a:r>
              <a:rPr lang="en-US" dirty="0"/>
              <a:t>    </a:t>
            </a:r>
            <a:r>
              <a:rPr lang="en-US" dirty="0" err="1"/>
              <a:t>self.layer.borderColor</a:t>
            </a:r>
            <a:r>
              <a:rPr lang="en-US" dirty="0"/>
              <a:t> = [</a:t>
            </a:r>
            <a:r>
              <a:rPr lang="en-US" dirty="0" err="1"/>
              <a:t>UIColor</a:t>
            </a:r>
            <a:r>
              <a:rPr lang="en-US" dirty="0"/>
              <a:t> </a:t>
            </a:r>
            <a:r>
              <a:rPr lang="en-US" dirty="0" err="1"/>
              <a:t>greenColor</a:t>
            </a:r>
            <a:r>
              <a:rPr lang="en-US" dirty="0"/>
              <a:t>].</a:t>
            </a:r>
            <a:r>
              <a:rPr lang="en-US" dirty="0" err="1"/>
              <a:t>CGColor</a:t>
            </a:r>
            <a:r>
              <a:rPr lang="en-US" dirty="0"/>
              <a:t>;</a:t>
            </a:r>
          </a:p>
          <a:p>
            <a:r>
              <a:rPr lang="en-US" dirty="0"/>
              <a:t>    </a:t>
            </a:r>
            <a:r>
              <a:rPr lang="en-US" dirty="0" err="1"/>
              <a:t>self.layer.borderWidth</a:t>
            </a:r>
            <a:r>
              <a:rPr lang="en-US" dirty="0"/>
              <a:t> = 1;</a:t>
            </a:r>
          </a:p>
          <a:p>
            <a:r>
              <a:rPr lang="zh-CN" altLang="en-US" dirty="0"/>
              <a:t>    </a:t>
            </a:r>
            <a:r>
              <a:rPr lang="en-US" altLang="zh-CN" dirty="0"/>
              <a:t>//</a:t>
            </a:r>
            <a:r>
              <a:rPr lang="zh-CN" altLang="en-US" dirty="0"/>
              <a:t>这个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TabBar</a:t>
            </a:r>
            <a:r>
              <a:rPr lang="zh-CN" altLang="en-US" dirty="0" smtClean="0"/>
              <a:t>的高度 </a:t>
            </a:r>
            <a:r>
              <a:rPr lang="en-US" altLang="zh-CN" smtClean="0"/>
              <a:t>+</a:t>
            </a:r>
            <a:r>
              <a:rPr lang="zh-CN" altLang="en-US" smtClean="0"/>
              <a:t> 底部小黄条的高度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 设的很必要，</a:t>
            </a:r>
            <a:r>
              <a:rPr lang="zh-CN" altLang="en-US" dirty="0"/>
              <a:t>在有</a:t>
            </a:r>
            <a:r>
              <a:rPr lang="en-US" altLang="zh-CN" dirty="0" err="1"/>
              <a:t>TabBar</a:t>
            </a:r>
            <a:r>
              <a:rPr lang="zh-CN" altLang="en-US" dirty="0"/>
              <a:t>的页面，如果不设这个，会导致输入框抬得太高。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__block </a:t>
            </a:r>
            <a:r>
              <a:rPr lang="en-US" b="1" dirty="0" err="1">
                <a:solidFill>
                  <a:srgbClr val="FF0000"/>
                </a:solidFill>
              </a:rPr>
              <a:t>CGFloat</a:t>
            </a:r>
            <a:r>
              <a:rPr lang="en-US" b="1" dirty="0">
                <a:solidFill>
                  <a:srgbClr val="FF0000"/>
                </a:solidFill>
              </a:rPr>
              <a:t> offset = </a:t>
            </a:r>
            <a:r>
              <a:rPr lang="en-US" b="1" dirty="0" err="1">
                <a:solidFill>
                  <a:srgbClr val="FF0000"/>
                </a:solidFill>
              </a:rPr>
              <a:t>CGRectGetMaxY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keyWindow.bounds</a:t>
            </a:r>
            <a:r>
              <a:rPr lang="en-US" b="1" dirty="0">
                <a:solidFill>
                  <a:srgbClr val="FF0000"/>
                </a:solidFill>
              </a:rPr>
              <a:t>) - </a:t>
            </a:r>
            <a:r>
              <a:rPr lang="en-US" b="1" dirty="0" err="1">
                <a:solidFill>
                  <a:srgbClr val="FF0000"/>
                </a:solidFill>
              </a:rPr>
              <a:t>CGRectGetMaxY</a:t>
            </a:r>
            <a:r>
              <a:rPr lang="en-US" b="1" dirty="0">
                <a:solidFill>
                  <a:srgbClr val="FF0000"/>
                </a:solidFill>
              </a:rPr>
              <a:t>([</a:t>
            </a:r>
            <a:r>
              <a:rPr lang="en-US" b="1" dirty="0" err="1">
                <a:solidFill>
                  <a:srgbClr val="FF0000"/>
                </a:solidFill>
              </a:rPr>
              <a:t>keyWindow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convertRect:self.bounds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fromView:self</a:t>
            </a:r>
            <a:r>
              <a:rPr lang="en-US" b="1" dirty="0">
                <a:solidFill>
                  <a:srgbClr val="FF0000"/>
                </a:solidFill>
              </a:rPr>
              <a:t>]);</a:t>
            </a:r>
          </a:p>
          <a:p>
            <a:r>
              <a:rPr lang="en-US" dirty="0"/>
              <a:t>    __block </a:t>
            </a:r>
            <a:r>
              <a:rPr lang="en-US" dirty="0" err="1"/>
              <a:t>UIView</a:t>
            </a:r>
            <a:r>
              <a:rPr lang="en-US" dirty="0"/>
              <a:t> *</a:t>
            </a:r>
            <a:r>
              <a:rPr lang="en-US" dirty="0" err="1"/>
              <a:t>currentInputView</a:t>
            </a:r>
            <a:r>
              <a:rPr lang="en-US" dirty="0"/>
              <a:t> = (</a:t>
            </a:r>
            <a:r>
              <a:rPr lang="en-US" dirty="0" err="1"/>
              <a:t>UIView</a:t>
            </a:r>
            <a:r>
              <a:rPr lang="en-US" dirty="0"/>
              <a:t> *)[</a:t>
            </a:r>
            <a:r>
              <a:rPr lang="en-US" dirty="0" err="1"/>
              <a:t>keyWindow</a:t>
            </a:r>
            <a:r>
              <a:rPr lang="en-US" dirty="0"/>
              <a:t> </a:t>
            </a:r>
            <a:r>
              <a:rPr lang="en-US" dirty="0" err="1"/>
              <a:t>findFirstResponder</a:t>
            </a:r>
            <a:r>
              <a:rPr lang="en-US" dirty="0"/>
              <a:t>];</a:t>
            </a:r>
          </a:p>
          <a:p>
            <a:r>
              <a:rPr lang="en-US" dirty="0"/>
              <a:t>    __block </a:t>
            </a:r>
            <a:r>
              <a:rPr lang="en-US" dirty="0" err="1"/>
              <a:t>CGSize</a:t>
            </a:r>
            <a:r>
              <a:rPr lang="en-US" dirty="0"/>
              <a:t> </a:t>
            </a:r>
            <a:r>
              <a:rPr lang="en-US" dirty="0" err="1"/>
              <a:t>kbSize</a:t>
            </a:r>
            <a:r>
              <a:rPr lang="en-US" dirty="0"/>
              <a:t> = [[info </a:t>
            </a:r>
            <a:r>
              <a:rPr lang="en-US" dirty="0" err="1"/>
              <a:t>objectForKey:UIKeyboardFrameEndUserInfoKey</a:t>
            </a:r>
            <a:r>
              <a:rPr lang="en-US" dirty="0"/>
              <a:t>] </a:t>
            </a:r>
            <a:r>
              <a:rPr lang="en-US" dirty="0" err="1"/>
              <a:t>CGRectValue</a:t>
            </a:r>
            <a:r>
              <a:rPr lang="en-US" dirty="0"/>
              <a:t>].size;</a:t>
            </a:r>
          </a:p>
          <a:p>
            <a:r>
              <a:rPr lang="en-US" dirty="0"/>
              <a:t>    __weak </a:t>
            </a:r>
            <a:r>
              <a:rPr lang="en-US" dirty="0" err="1"/>
              <a:t>typeof</a:t>
            </a:r>
            <a:r>
              <a:rPr lang="en-US" dirty="0"/>
              <a:t>(self) </a:t>
            </a:r>
            <a:r>
              <a:rPr lang="en-US" dirty="0" err="1"/>
              <a:t>weakSelf</a:t>
            </a:r>
            <a:r>
              <a:rPr lang="en-US" dirty="0"/>
              <a:t> = self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34999"/>
            <a:ext cx="9601196" cy="56049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  [</a:t>
            </a:r>
            <a:r>
              <a:rPr lang="en-US" dirty="0" err="1"/>
              <a:t>UIView</a:t>
            </a:r>
            <a:r>
              <a:rPr lang="en-US" dirty="0"/>
              <a:t> </a:t>
            </a:r>
            <a:r>
              <a:rPr lang="en-US" dirty="0" err="1"/>
              <a:t>animateWithDuration:duration</a:t>
            </a:r>
            <a:r>
              <a:rPr lang="en-US" dirty="0"/>
              <a:t> animations:^{</a:t>
            </a:r>
          </a:p>
          <a:p>
            <a:r>
              <a:rPr lang="zh-CN" altLang="en-US" dirty="0"/>
              <a:t>        </a:t>
            </a:r>
            <a:r>
              <a:rPr lang="en-US" altLang="zh-CN" dirty="0"/>
              <a:t>//</a:t>
            </a:r>
            <a:r>
              <a:rPr lang="zh-CN" altLang="en-US" dirty="0"/>
              <a:t>这里根据</a:t>
            </a:r>
            <a:r>
              <a:rPr lang="en-US" altLang="zh-CN" dirty="0" err="1"/>
              <a:t>scrollView</a:t>
            </a:r>
            <a:r>
              <a:rPr lang="zh-CN" altLang="en-US" dirty="0"/>
              <a:t>距离屏幕底部的高度，算还需要抬多高</a:t>
            </a:r>
          </a:p>
          <a:p>
            <a:r>
              <a:rPr lang="en-US" dirty="0">
                <a:solidFill>
                  <a:srgbClr val="FF0000"/>
                </a:solidFill>
              </a:rPr>
              <a:t>        </a:t>
            </a:r>
            <a:r>
              <a:rPr lang="en-US" dirty="0" err="1">
                <a:solidFill>
                  <a:srgbClr val="FF0000"/>
                </a:solidFill>
              </a:rPr>
              <a:t>UIEdgeInsets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contentInsets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UIEdgeInsetsMake</a:t>
            </a:r>
            <a:r>
              <a:rPr lang="en-US" dirty="0">
                <a:solidFill>
                  <a:srgbClr val="FF0000"/>
                </a:solidFill>
              </a:rPr>
              <a:t>(0.0, 0.0, </a:t>
            </a:r>
            <a:r>
              <a:rPr lang="en-US" dirty="0" err="1">
                <a:solidFill>
                  <a:srgbClr val="FF0000"/>
                </a:solidFill>
              </a:rPr>
              <a:t>kbSize.height</a:t>
            </a:r>
            <a:r>
              <a:rPr lang="en-US" dirty="0">
                <a:solidFill>
                  <a:srgbClr val="FF0000"/>
                </a:solidFill>
              </a:rPr>
              <a:t> - offset, 0.0);</a:t>
            </a:r>
          </a:p>
          <a:p>
            <a:r>
              <a:rPr lang="en-US" dirty="0"/>
              <a:t>        </a:t>
            </a:r>
            <a:r>
              <a:rPr lang="en-US" dirty="0" err="1"/>
              <a:t>weakSelf.contentInset</a:t>
            </a:r>
            <a:r>
              <a:rPr lang="en-US" dirty="0"/>
              <a:t> = </a:t>
            </a:r>
            <a:r>
              <a:rPr lang="en-US" dirty="0" err="1"/>
              <a:t>contentInsets</a:t>
            </a:r>
            <a:r>
              <a:rPr lang="en-US" dirty="0"/>
              <a:t>;</a:t>
            </a:r>
          </a:p>
          <a:p>
            <a:r>
              <a:rPr lang="en-US" dirty="0"/>
              <a:t>        </a:t>
            </a:r>
            <a:r>
              <a:rPr lang="en-US" dirty="0" err="1"/>
              <a:t>weakSelf.scrollIndicatorInsets</a:t>
            </a:r>
            <a:r>
              <a:rPr lang="en-US" dirty="0"/>
              <a:t> = </a:t>
            </a:r>
            <a:r>
              <a:rPr lang="en-US" dirty="0" err="1"/>
              <a:t>contentInsets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        </a:t>
            </a:r>
            <a:r>
              <a:rPr lang="en-US" b="1" dirty="0" err="1">
                <a:solidFill>
                  <a:srgbClr val="FF0000"/>
                </a:solidFill>
              </a:rPr>
              <a:t>CGRect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aRect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weakSelf.frame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       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这里根据</a:t>
            </a:r>
            <a:r>
              <a:rPr lang="en-US" altLang="zh-CN" b="1" dirty="0" err="1">
                <a:solidFill>
                  <a:srgbClr val="FF0000"/>
                </a:solidFill>
              </a:rPr>
              <a:t>scrollView</a:t>
            </a:r>
            <a:r>
              <a:rPr lang="zh-CN" altLang="en-US" b="1" dirty="0">
                <a:solidFill>
                  <a:srgbClr val="FF0000"/>
                </a:solidFill>
              </a:rPr>
              <a:t>的大小，减去键盘屏幕实际抬起的高度，再根据</a:t>
            </a:r>
            <a:r>
              <a:rPr lang="en-US" altLang="zh-CN" b="1" dirty="0" err="1">
                <a:solidFill>
                  <a:srgbClr val="FF0000"/>
                </a:solidFill>
              </a:rPr>
              <a:t>contentOffset</a:t>
            </a:r>
            <a:r>
              <a:rPr lang="zh-CN" altLang="en-US" b="1" dirty="0">
                <a:solidFill>
                  <a:srgbClr val="FF0000"/>
                </a:solidFill>
              </a:rPr>
              <a:t>调整</a:t>
            </a:r>
            <a:r>
              <a:rPr lang="en-US" altLang="zh-CN" b="1" dirty="0">
                <a:solidFill>
                  <a:srgbClr val="FF0000"/>
                </a:solidFill>
              </a:rPr>
              <a:t>origin</a:t>
            </a:r>
            <a:r>
              <a:rPr lang="zh-CN" altLang="en-US" b="1" dirty="0">
                <a:solidFill>
                  <a:srgbClr val="FF0000"/>
                </a:solidFill>
              </a:rPr>
              <a:t>，得到实际上的屏幕可视区域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    </a:t>
            </a:r>
            <a:r>
              <a:rPr lang="en-US" b="1" dirty="0" err="1">
                <a:solidFill>
                  <a:srgbClr val="FF0000"/>
                </a:solidFill>
              </a:rPr>
              <a:t>aRect.size.height</a:t>
            </a:r>
            <a:r>
              <a:rPr lang="en-US" b="1" dirty="0">
                <a:solidFill>
                  <a:srgbClr val="FF0000"/>
                </a:solidFill>
              </a:rPr>
              <a:t> -= (</a:t>
            </a:r>
            <a:r>
              <a:rPr lang="en-US" b="1" dirty="0" err="1">
                <a:solidFill>
                  <a:srgbClr val="FF0000"/>
                </a:solidFill>
              </a:rPr>
              <a:t>kbSize.height</a:t>
            </a:r>
            <a:r>
              <a:rPr lang="en-US" b="1" dirty="0">
                <a:solidFill>
                  <a:srgbClr val="FF0000"/>
                </a:solidFill>
              </a:rPr>
              <a:t> - offset);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    </a:t>
            </a:r>
            <a:r>
              <a:rPr lang="en-US" b="1" dirty="0" err="1">
                <a:solidFill>
                  <a:srgbClr val="FF0000"/>
                </a:solidFill>
              </a:rPr>
              <a:t>aRect.origin.x</a:t>
            </a:r>
            <a:r>
              <a:rPr lang="en-US" b="1" dirty="0">
                <a:solidFill>
                  <a:srgbClr val="FF0000"/>
                </a:solidFill>
              </a:rPr>
              <a:t> += </a:t>
            </a:r>
            <a:r>
              <a:rPr lang="en-US" b="1" dirty="0" err="1">
                <a:solidFill>
                  <a:srgbClr val="FF0000"/>
                </a:solidFill>
              </a:rPr>
              <a:t>weakSelf.contentOffset.x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    </a:t>
            </a:r>
            <a:r>
              <a:rPr lang="en-US" b="1" dirty="0" err="1">
                <a:solidFill>
                  <a:srgbClr val="FF0000"/>
                </a:solidFill>
              </a:rPr>
              <a:t>aRect.origin.y</a:t>
            </a:r>
            <a:r>
              <a:rPr lang="en-US" b="1" dirty="0">
                <a:solidFill>
                  <a:srgbClr val="FF0000"/>
                </a:solidFill>
              </a:rPr>
              <a:t> += </a:t>
            </a:r>
            <a:r>
              <a:rPr lang="en-US" b="1" dirty="0" err="1">
                <a:solidFill>
                  <a:srgbClr val="FF0000"/>
                </a:solidFill>
              </a:rPr>
              <a:t>weakSelf.contentOffset.y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dirty="0"/>
              <a:t>        </a:t>
            </a:r>
            <a:r>
              <a:rPr lang="en-US" altLang="zh-CN" dirty="0"/>
              <a:t>//</a:t>
            </a:r>
            <a:r>
              <a:rPr lang="zh-CN" altLang="en-US" dirty="0"/>
              <a:t>创建一个带黄色边框的</a:t>
            </a:r>
            <a:r>
              <a:rPr lang="en-US" altLang="zh-CN" dirty="0"/>
              <a:t>View</a:t>
            </a:r>
            <a:r>
              <a:rPr lang="zh-CN" altLang="en-US" dirty="0"/>
              <a:t>用于显示可视区域的范围</a:t>
            </a:r>
          </a:p>
          <a:p>
            <a:r>
              <a:rPr lang="en-US" dirty="0"/>
              <a:t>     </a:t>
            </a:r>
            <a:r>
              <a:rPr lang="zh-CN" altLang="en-US" dirty="0" smtClean="0"/>
              <a:t>   </a:t>
            </a:r>
            <a:r>
              <a:rPr lang="en-US" dirty="0" err="1" smtClean="0"/>
              <a:t>UIView</a:t>
            </a:r>
            <a:r>
              <a:rPr lang="en-US" dirty="0"/>
              <a:t> *</a:t>
            </a:r>
            <a:r>
              <a:rPr lang="en-US" dirty="0" err="1"/>
              <a:t>aRectVeiw</a:t>
            </a:r>
            <a:r>
              <a:rPr lang="en-US" dirty="0"/>
              <a:t> = [[</a:t>
            </a:r>
            <a:r>
              <a:rPr lang="en-US" dirty="0" err="1"/>
              <a:t>UIView</a:t>
            </a:r>
            <a:r>
              <a:rPr lang="en-US" dirty="0"/>
              <a:t> </a:t>
            </a:r>
            <a:r>
              <a:rPr lang="en-US" dirty="0" err="1"/>
              <a:t>alloc</a:t>
            </a:r>
            <a:r>
              <a:rPr lang="en-US" dirty="0"/>
              <a:t>]</a:t>
            </a:r>
            <a:r>
              <a:rPr lang="en-US" dirty="0" err="1"/>
              <a:t>initWithFrame:aRect</a:t>
            </a:r>
            <a:r>
              <a:rPr lang="en-US" dirty="0"/>
              <a:t>];</a:t>
            </a:r>
          </a:p>
          <a:p>
            <a:r>
              <a:rPr lang="pl-PL" dirty="0"/>
              <a:t>        </a:t>
            </a:r>
            <a:r>
              <a:rPr lang="pl-PL" dirty="0" err="1"/>
              <a:t>aRectVeiw.backgroundColor</a:t>
            </a:r>
            <a:r>
              <a:rPr lang="pl-PL" dirty="0"/>
              <a:t> = [</a:t>
            </a:r>
            <a:r>
              <a:rPr lang="pl-PL" dirty="0" err="1"/>
              <a:t>UIColor</a:t>
            </a:r>
            <a:r>
              <a:rPr lang="pl-PL" dirty="0"/>
              <a:t> </a:t>
            </a:r>
            <a:r>
              <a:rPr lang="pl-PL" dirty="0" err="1"/>
              <a:t>clearColor</a:t>
            </a:r>
            <a:r>
              <a:rPr lang="pl-PL" dirty="0"/>
              <a:t>];</a:t>
            </a:r>
          </a:p>
          <a:p>
            <a:r>
              <a:rPr lang="pl-PL" dirty="0"/>
              <a:t>        </a:t>
            </a:r>
            <a:r>
              <a:rPr lang="pl-PL" dirty="0" err="1"/>
              <a:t>aRectVeiw.layer.borderColor</a:t>
            </a:r>
            <a:r>
              <a:rPr lang="pl-PL" dirty="0"/>
              <a:t> = [</a:t>
            </a:r>
            <a:r>
              <a:rPr lang="pl-PL" dirty="0" err="1"/>
              <a:t>UIColor</a:t>
            </a:r>
            <a:r>
              <a:rPr lang="pl-PL" dirty="0"/>
              <a:t> </a:t>
            </a:r>
            <a:r>
              <a:rPr lang="pl-PL" dirty="0" err="1"/>
              <a:t>yellowColor</a:t>
            </a:r>
            <a:r>
              <a:rPr lang="pl-PL" dirty="0"/>
              <a:t>].</a:t>
            </a:r>
            <a:r>
              <a:rPr lang="pl-PL" dirty="0" err="1"/>
              <a:t>CGColor</a:t>
            </a:r>
            <a:r>
              <a:rPr lang="pl-PL" dirty="0"/>
              <a:t>;</a:t>
            </a:r>
          </a:p>
          <a:p>
            <a:r>
              <a:rPr lang="pl-PL" dirty="0"/>
              <a:t>        </a:t>
            </a:r>
            <a:r>
              <a:rPr lang="pl-PL" dirty="0" err="1"/>
              <a:t>aRectVeiw.layer.borderWidth</a:t>
            </a:r>
            <a:r>
              <a:rPr lang="pl-PL" dirty="0"/>
              <a:t> = 1;</a:t>
            </a:r>
          </a:p>
          <a:p>
            <a:r>
              <a:rPr lang="pl-PL" dirty="0"/>
              <a:t>        [</a:t>
            </a:r>
            <a:r>
              <a:rPr lang="pl-PL" dirty="0" err="1"/>
              <a:t>weakSelf</a:t>
            </a:r>
            <a:r>
              <a:rPr lang="pl-PL" dirty="0"/>
              <a:t> </a:t>
            </a:r>
            <a:r>
              <a:rPr lang="pl-PL" dirty="0" err="1"/>
              <a:t>addSubview:aRectVeiw</a:t>
            </a:r>
            <a:r>
              <a:rPr lang="pl-PL" dirty="0" smtClean="0"/>
              <a:t>];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6408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829733"/>
            <a:ext cx="9601196" cy="5621867"/>
          </a:xfrm>
        </p:spPr>
        <p:txBody>
          <a:bodyPr>
            <a:normAutofit fontScale="62500" lnSpcReduction="20000"/>
          </a:bodyPr>
          <a:lstStyle/>
          <a:p>
            <a:r>
              <a:rPr lang="pl-PL" dirty="0"/>
              <a:t>        //</a:t>
            </a:r>
            <a:r>
              <a:rPr lang="pl-PL" dirty="0" err="1"/>
              <a:t>这里inputAbsoluteRect的rect才是真正的文本框的位置</a:t>
            </a:r>
            <a:endParaRPr lang="pl-PL" dirty="0"/>
          </a:p>
          <a:p>
            <a:r>
              <a:rPr lang="pl-PL" dirty="0"/>
              <a:t>        </a:t>
            </a:r>
            <a:r>
              <a:rPr lang="pl-PL" dirty="0" err="1"/>
              <a:t>CGRect</a:t>
            </a:r>
            <a:r>
              <a:rPr lang="pl-PL" dirty="0"/>
              <a:t> </a:t>
            </a:r>
            <a:r>
              <a:rPr lang="pl-PL" dirty="0" err="1"/>
              <a:t>inputAbsoluteRect</a:t>
            </a:r>
            <a:r>
              <a:rPr lang="pl-PL" dirty="0"/>
              <a:t> = [</a:t>
            </a:r>
            <a:r>
              <a:rPr lang="pl-PL" dirty="0" err="1"/>
              <a:t>keyWindow</a:t>
            </a:r>
            <a:r>
              <a:rPr lang="pl-PL" dirty="0"/>
              <a:t> </a:t>
            </a:r>
            <a:r>
              <a:rPr lang="pl-PL" dirty="0" err="1"/>
              <a:t>convertRect:currentInputView.bounds</a:t>
            </a:r>
            <a:r>
              <a:rPr lang="pl-PL" dirty="0"/>
              <a:t> </a:t>
            </a:r>
            <a:r>
              <a:rPr lang="pl-PL" dirty="0" err="1"/>
              <a:t>fromView:currentInputView</a:t>
            </a:r>
            <a:r>
              <a:rPr lang="pl-PL" dirty="0"/>
              <a:t>];</a:t>
            </a:r>
          </a:p>
          <a:p>
            <a:r>
              <a:rPr lang="pl-PL" dirty="0"/>
              <a:t>        </a:t>
            </a:r>
            <a:r>
              <a:rPr lang="pl-PL" dirty="0" err="1"/>
              <a:t>CGRect</a:t>
            </a:r>
            <a:r>
              <a:rPr lang="pl-PL" dirty="0"/>
              <a:t> </a:t>
            </a:r>
            <a:r>
              <a:rPr lang="pl-PL" dirty="0" err="1"/>
              <a:t>scrollViewAbsoluteRect</a:t>
            </a:r>
            <a:r>
              <a:rPr lang="pl-PL" dirty="0"/>
              <a:t> = [</a:t>
            </a:r>
            <a:r>
              <a:rPr lang="pl-PL" dirty="0" err="1"/>
              <a:t>keyWindow</a:t>
            </a:r>
            <a:r>
              <a:rPr lang="pl-PL" dirty="0"/>
              <a:t> </a:t>
            </a:r>
            <a:r>
              <a:rPr lang="pl-PL" dirty="0" err="1"/>
              <a:t>convertRect:weakSelf.bounds</a:t>
            </a:r>
            <a:r>
              <a:rPr lang="pl-PL" dirty="0"/>
              <a:t> </a:t>
            </a:r>
            <a:r>
              <a:rPr lang="pl-PL" dirty="0" err="1"/>
              <a:t>fromView:weakSelf</a:t>
            </a:r>
            <a:r>
              <a:rPr lang="pl-PL" dirty="0"/>
              <a:t>];</a:t>
            </a:r>
          </a:p>
          <a:p>
            <a:r>
              <a:rPr lang="zh-CN" altLang="en-US" dirty="0"/>
              <a:t>        </a:t>
            </a:r>
            <a:r>
              <a:rPr lang="en-US" altLang="zh-CN" dirty="0"/>
              <a:t>//</a:t>
            </a:r>
            <a:r>
              <a:rPr lang="en-US" altLang="zh-CN" dirty="0" err="1"/>
              <a:t>inputRectToScroll</a:t>
            </a:r>
            <a:r>
              <a:rPr lang="zh-CN" altLang="en-US" dirty="0"/>
              <a:t>是通过折算后的需要显示在可视范围之内的，用蓝框显示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    </a:t>
            </a:r>
            <a:r>
              <a:rPr lang="en-US" b="1" dirty="0" err="1">
                <a:solidFill>
                  <a:srgbClr val="FF0000"/>
                </a:solidFill>
              </a:rPr>
              <a:t>CGRect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inputRectToScroll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CGRectMake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CGRectGetMinX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inputAbsoluteRect</a:t>
            </a:r>
            <a:r>
              <a:rPr lang="en-US" b="1" dirty="0">
                <a:solidFill>
                  <a:srgbClr val="FF0000"/>
                </a:solidFill>
              </a:rPr>
              <a:t>) - </a:t>
            </a:r>
            <a:r>
              <a:rPr lang="en-US" b="1" dirty="0" err="1">
                <a:solidFill>
                  <a:srgbClr val="FF0000"/>
                </a:solidFill>
              </a:rPr>
              <a:t>CGRectGetMinX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scrollViewAbsoluteRect</a:t>
            </a:r>
            <a:r>
              <a:rPr lang="en-US" b="1" dirty="0">
                <a:solidFill>
                  <a:srgbClr val="FF0000"/>
                </a:solidFill>
              </a:rPr>
              <a:t>) + </a:t>
            </a:r>
            <a:r>
              <a:rPr lang="en-US" b="1" dirty="0" err="1">
                <a:solidFill>
                  <a:srgbClr val="FF0000"/>
                </a:solidFill>
              </a:rPr>
              <a:t>weakSelf.contentOffset.x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CGRectGetMinY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inputAbsoluteRect</a:t>
            </a:r>
            <a:r>
              <a:rPr lang="en-US" b="1" dirty="0">
                <a:solidFill>
                  <a:srgbClr val="FF0000"/>
                </a:solidFill>
              </a:rPr>
              <a:t>) - </a:t>
            </a:r>
            <a:r>
              <a:rPr lang="en-US" b="1" dirty="0" err="1">
                <a:solidFill>
                  <a:srgbClr val="FF0000"/>
                </a:solidFill>
              </a:rPr>
              <a:t>CGRectGetMinY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scrollViewAbsoluteRect</a:t>
            </a:r>
            <a:r>
              <a:rPr lang="en-US" b="1" dirty="0">
                <a:solidFill>
                  <a:srgbClr val="FF0000"/>
                </a:solidFill>
              </a:rPr>
              <a:t>) + </a:t>
            </a:r>
            <a:r>
              <a:rPr lang="en-US" b="1" dirty="0" err="1">
                <a:solidFill>
                  <a:srgbClr val="FF0000"/>
                </a:solidFill>
              </a:rPr>
              <a:t>weakSelf.contentOffset.y</a:t>
            </a:r>
            <a:r>
              <a:rPr lang="en-US" b="1" dirty="0">
                <a:solidFill>
                  <a:srgbClr val="FF0000"/>
                </a:solidFill>
              </a:rPr>
              <a:t> + </a:t>
            </a:r>
            <a:r>
              <a:rPr lang="en-US" b="1" dirty="0" err="1">
                <a:solidFill>
                  <a:srgbClr val="FF0000"/>
                </a:solidFill>
              </a:rPr>
              <a:t>weakSelf.translateOffSet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inputAbsoluteRect.size.width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inputAbsoluteRect.size.height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</a:rPr>
              <a:t>        </a:t>
            </a:r>
            <a:r>
              <a:rPr lang="en-US" b="1" dirty="0" err="1">
                <a:solidFill>
                  <a:srgbClr val="FF0000"/>
                </a:solidFill>
              </a:rPr>
              <a:t>CGPoint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bottomLeft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CGPointMake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inputRectToScroll.origin.x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inputRectToScroll.origin.y</a:t>
            </a:r>
            <a:r>
              <a:rPr lang="en-US" b="1" dirty="0">
                <a:solidFill>
                  <a:srgbClr val="FF0000"/>
                </a:solidFill>
              </a:rPr>
              <a:t> + </a:t>
            </a:r>
            <a:r>
              <a:rPr lang="en-US" b="1" dirty="0" err="1">
                <a:solidFill>
                  <a:srgbClr val="FF0000"/>
                </a:solidFill>
              </a:rPr>
              <a:t>inputRectToScroll.size.height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        </a:t>
            </a:r>
            <a:r>
              <a:rPr lang="en-US" dirty="0" err="1"/>
              <a:t>UIView</a:t>
            </a:r>
            <a:r>
              <a:rPr lang="en-US" dirty="0"/>
              <a:t> *</a:t>
            </a:r>
            <a:r>
              <a:rPr lang="en-US" dirty="0" err="1"/>
              <a:t>aView</a:t>
            </a:r>
            <a:r>
              <a:rPr lang="en-US" dirty="0"/>
              <a:t> = [[</a:t>
            </a:r>
            <a:r>
              <a:rPr lang="en-US" dirty="0" err="1"/>
              <a:t>UIView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</a:t>
            </a:r>
            <a:r>
              <a:rPr lang="en-US" dirty="0" err="1"/>
              <a:t>initWithFrame:inputRectToScroll</a:t>
            </a:r>
            <a:r>
              <a:rPr lang="en-US" dirty="0"/>
              <a:t>];</a:t>
            </a:r>
          </a:p>
          <a:p>
            <a:r>
              <a:rPr lang="pl-PL" dirty="0"/>
              <a:t>        </a:t>
            </a:r>
            <a:r>
              <a:rPr lang="pl-PL" dirty="0" err="1"/>
              <a:t>aView.backgroundColor</a:t>
            </a:r>
            <a:r>
              <a:rPr lang="pl-PL" dirty="0"/>
              <a:t> = [</a:t>
            </a:r>
            <a:r>
              <a:rPr lang="pl-PL" dirty="0" err="1"/>
              <a:t>UIColor</a:t>
            </a:r>
            <a:r>
              <a:rPr lang="pl-PL" dirty="0"/>
              <a:t> </a:t>
            </a:r>
            <a:r>
              <a:rPr lang="pl-PL" dirty="0" err="1"/>
              <a:t>clearColor</a:t>
            </a:r>
            <a:r>
              <a:rPr lang="pl-PL" dirty="0"/>
              <a:t>];</a:t>
            </a:r>
          </a:p>
          <a:p>
            <a:r>
              <a:rPr lang="pl-PL" dirty="0"/>
              <a:t>        </a:t>
            </a:r>
            <a:r>
              <a:rPr lang="pl-PL" dirty="0" err="1"/>
              <a:t>aView.layer.borderColor</a:t>
            </a:r>
            <a:r>
              <a:rPr lang="pl-PL" dirty="0"/>
              <a:t> = [</a:t>
            </a:r>
            <a:r>
              <a:rPr lang="pl-PL" dirty="0" err="1"/>
              <a:t>UIColor</a:t>
            </a:r>
            <a:r>
              <a:rPr lang="pl-PL" dirty="0"/>
              <a:t> </a:t>
            </a:r>
            <a:r>
              <a:rPr lang="pl-PL" dirty="0" err="1"/>
              <a:t>blueColor</a:t>
            </a:r>
            <a:r>
              <a:rPr lang="pl-PL" dirty="0"/>
              <a:t>].</a:t>
            </a:r>
            <a:r>
              <a:rPr lang="pl-PL" dirty="0" err="1"/>
              <a:t>CGColor</a:t>
            </a:r>
            <a:r>
              <a:rPr lang="pl-PL" dirty="0"/>
              <a:t>;</a:t>
            </a:r>
          </a:p>
          <a:p>
            <a:r>
              <a:rPr lang="pl-PL" dirty="0"/>
              <a:t>        </a:t>
            </a:r>
            <a:r>
              <a:rPr lang="pl-PL" dirty="0" err="1"/>
              <a:t>aView.layer.borderWidth</a:t>
            </a:r>
            <a:r>
              <a:rPr lang="pl-PL" dirty="0"/>
              <a:t> = 1;</a:t>
            </a:r>
          </a:p>
          <a:p>
            <a:r>
              <a:rPr lang="pl-PL" dirty="0"/>
              <a:t>        [</a:t>
            </a:r>
            <a:r>
              <a:rPr lang="pl-PL" dirty="0" err="1"/>
              <a:t>weakSelf</a:t>
            </a:r>
            <a:r>
              <a:rPr lang="pl-PL" dirty="0"/>
              <a:t> </a:t>
            </a:r>
            <a:r>
              <a:rPr lang="pl-PL" dirty="0" err="1"/>
              <a:t>addSubview:aView</a:t>
            </a:r>
            <a:r>
              <a:rPr lang="pl-PL" dirty="0" smtClean="0"/>
              <a:t>];</a:t>
            </a:r>
            <a:endParaRPr lang="pl-PL" dirty="0"/>
          </a:p>
          <a:p>
            <a:r>
              <a:rPr lang="pl-PL" b="1" dirty="0">
                <a:solidFill>
                  <a:srgbClr val="FF0000"/>
                </a:solidFill>
              </a:rPr>
              <a:t>        </a:t>
            </a:r>
            <a:r>
              <a:rPr lang="pl-PL" b="1" dirty="0" err="1">
                <a:solidFill>
                  <a:srgbClr val="FF0000"/>
                </a:solidFill>
              </a:rPr>
              <a:t>if</a:t>
            </a:r>
            <a:r>
              <a:rPr lang="pl-PL" b="1" dirty="0">
                <a:solidFill>
                  <a:srgbClr val="FF0000"/>
                </a:solidFill>
              </a:rPr>
              <a:t> (!</a:t>
            </a:r>
            <a:r>
              <a:rPr lang="pl-PL" b="1" dirty="0" err="1">
                <a:solidFill>
                  <a:srgbClr val="FF0000"/>
                </a:solidFill>
              </a:rPr>
              <a:t>CGRectContainsPoint</a:t>
            </a:r>
            <a:r>
              <a:rPr lang="pl-PL" b="1" dirty="0">
                <a:solidFill>
                  <a:srgbClr val="FF0000"/>
                </a:solidFill>
              </a:rPr>
              <a:t>(</a:t>
            </a:r>
            <a:r>
              <a:rPr lang="pl-PL" b="1" dirty="0" err="1">
                <a:solidFill>
                  <a:srgbClr val="FF0000"/>
                </a:solidFill>
              </a:rPr>
              <a:t>aRect</a:t>
            </a:r>
            <a:r>
              <a:rPr lang="pl-PL" b="1" dirty="0">
                <a:solidFill>
                  <a:srgbClr val="FF0000"/>
                </a:solidFill>
              </a:rPr>
              <a:t>, </a:t>
            </a:r>
            <a:r>
              <a:rPr lang="pl-PL" b="1" dirty="0" err="1">
                <a:solidFill>
                  <a:srgbClr val="FF0000"/>
                </a:solidFill>
              </a:rPr>
              <a:t>bottomLeft</a:t>
            </a:r>
            <a:r>
              <a:rPr lang="pl-PL" b="1" dirty="0">
                <a:solidFill>
                  <a:srgbClr val="FF0000"/>
                </a:solidFill>
              </a:rPr>
              <a:t>)) {</a:t>
            </a:r>
          </a:p>
          <a:p>
            <a:r>
              <a:rPr lang="pl-PL" b="1" dirty="0">
                <a:solidFill>
                  <a:srgbClr val="FF0000"/>
                </a:solidFill>
              </a:rPr>
              <a:t>            [</a:t>
            </a:r>
            <a:r>
              <a:rPr lang="pl-PL" b="1" dirty="0" err="1">
                <a:solidFill>
                  <a:srgbClr val="FF0000"/>
                </a:solidFill>
              </a:rPr>
              <a:t>weakSelf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scrollRectToVisible:inputRectToScroll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animated:YES</a:t>
            </a:r>
            <a:r>
              <a:rPr lang="pl-PL" b="1" dirty="0">
                <a:solidFill>
                  <a:srgbClr val="FF0000"/>
                </a:solidFill>
              </a:rPr>
              <a:t>];</a:t>
            </a:r>
          </a:p>
          <a:p>
            <a:r>
              <a:rPr lang="zh-CN" altLang="en-US" dirty="0"/>
              <a:t>            </a:t>
            </a:r>
            <a:r>
              <a:rPr lang="en-US" altLang="zh-CN" dirty="0" err="1"/>
              <a:t>NSLog</a:t>
            </a:r>
            <a:r>
              <a:rPr lang="en-US" altLang="zh-CN" dirty="0"/>
              <a:t>(@"</a:t>
            </a:r>
            <a:r>
              <a:rPr lang="zh-CN" altLang="en-US" dirty="0"/>
              <a:t>不在可视区域内</a:t>
            </a:r>
            <a:r>
              <a:rPr lang="en-US" altLang="zh-CN" dirty="0"/>
              <a:t>");</a:t>
            </a:r>
          </a:p>
          <a:p>
            <a:r>
              <a:rPr lang="en-US" dirty="0"/>
              <a:t>        }</a:t>
            </a:r>
          </a:p>
          <a:p>
            <a:r>
              <a:rPr lang="en-US" dirty="0"/>
              <a:t>    </a:t>
            </a:r>
            <a:r>
              <a:rPr lang="en-US" dirty="0" smtClean="0"/>
              <a:t>}];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UIStepperTextField</a:t>
            </a:r>
            <a:r>
              <a:rPr lang="zh-CN" altLang="en-US" dirty="0" smtClean="0"/>
              <a:t>中的代理中转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LDProtocolInterceptor.h</a:t>
            </a:r>
            <a:endParaRPr lang="zh-CN" altLang="en-US" dirty="0" smtClean="0"/>
          </a:p>
          <a:p>
            <a:r>
              <a:rPr lang="en-US" dirty="0" smtClean="0"/>
              <a:t>@</a:t>
            </a:r>
            <a:r>
              <a:rPr lang="en-US" dirty="0"/>
              <a:t>interface </a:t>
            </a:r>
            <a:r>
              <a:rPr lang="en-US" dirty="0" err="1"/>
              <a:t>LDProtocolInterceptor</a:t>
            </a:r>
            <a:r>
              <a:rPr lang="en-US" dirty="0"/>
              <a:t> : </a:t>
            </a:r>
            <a:r>
              <a:rPr lang="en-US" dirty="0" err="1"/>
              <a:t>NSObject</a:t>
            </a:r>
            <a:endParaRPr lang="en-US" dirty="0"/>
          </a:p>
          <a:p>
            <a:r>
              <a:rPr lang="en-US" dirty="0"/>
              <a:t>@property (</a:t>
            </a:r>
            <a:r>
              <a:rPr lang="en-US" dirty="0" err="1"/>
              <a:t>nonatomic</a:t>
            </a:r>
            <a:r>
              <a:rPr lang="en-US" dirty="0"/>
              <a:t>, </a:t>
            </a:r>
            <a:r>
              <a:rPr lang="en-US" dirty="0" err="1"/>
              <a:t>readonly</a:t>
            </a:r>
            <a:r>
              <a:rPr lang="en-US" dirty="0"/>
              <a:t>, copy) </a:t>
            </a:r>
            <a:r>
              <a:rPr lang="en-US" dirty="0" err="1"/>
              <a:t>NSArray</a:t>
            </a:r>
            <a:r>
              <a:rPr lang="en-US" dirty="0"/>
              <a:t> * </a:t>
            </a:r>
            <a:r>
              <a:rPr lang="en-US" dirty="0" err="1"/>
              <a:t>interceptedProtocols</a:t>
            </a:r>
            <a:r>
              <a:rPr lang="en-US" dirty="0"/>
              <a:t>;</a:t>
            </a:r>
          </a:p>
          <a:p>
            <a:r>
              <a:rPr lang="en-US" dirty="0"/>
              <a:t>@property (</a:t>
            </a:r>
            <a:r>
              <a:rPr lang="en-US" dirty="0" err="1"/>
              <a:t>nonatomic</a:t>
            </a:r>
            <a:r>
              <a:rPr lang="en-US" dirty="0"/>
              <a:t>, weak) id receiver;//用来保存外部代理</a:t>
            </a:r>
          </a:p>
          <a:p>
            <a:r>
              <a:rPr lang="en-US" dirty="0"/>
              <a:t>@property (</a:t>
            </a:r>
            <a:r>
              <a:rPr lang="en-US" dirty="0" err="1"/>
              <a:t>nonatomic</a:t>
            </a:r>
            <a:r>
              <a:rPr lang="en-US" dirty="0"/>
              <a:t>, weak) id </a:t>
            </a:r>
            <a:r>
              <a:rPr lang="en-US" dirty="0" err="1"/>
              <a:t>middleMan</a:t>
            </a:r>
            <a:r>
              <a:rPr lang="en-US" dirty="0"/>
              <a:t>;//中转站, </a:t>
            </a:r>
            <a:r>
              <a:rPr lang="en-US" dirty="0" smtClean="0"/>
              <a:t>要设成自己</a:t>
            </a:r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以下几个初始化方法的Protocol</a:t>
            </a:r>
            <a:r>
              <a:rPr lang="en-US" dirty="0"/>
              <a:t> 用来解决键盘依赖的控件(</a:t>
            </a:r>
            <a:r>
              <a:rPr lang="en-US" dirty="0" err="1"/>
              <a:t>TextField</a:t>
            </a:r>
            <a:r>
              <a:rPr lang="en-US" dirty="0"/>
              <a:t>/</a:t>
            </a:r>
            <a:r>
              <a:rPr lang="en-US" dirty="0" err="1"/>
              <a:t>TextView</a:t>
            </a:r>
            <a:r>
              <a:rPr lang="en-US" dirty="0" smtClean="0"/>
              <a:t>),</a:t>
            </a:r>
            <a:r>
              <a:rPr lang="zh-CN" altLang="en-US" dirty="0" smtClean="0"/>
              <a:t> </a:t>
            </a:r>
            <a:r>
              <a:rPr lang="en-US" dirty="0" err="1" smtClean="0"/>
              <a:t>在发送的</a:t>
            </a:r>
            <a:r>
              <a:rPr lang="en-US" dirty="0" err="1"/>
              <a:t>selector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keyboardInputChangedSelection</a:t>
            </a:r>
            <a:r>
              <a:rPr lang="en-US" dirty="0"/>
              <a:t>: &amp; </a:t>
            </a:r>
            <a:r>
              <a:rPr lang="en-US" dirty="0" err="1"/>
              <a:t>keyboardInputChanged</a:t>
            </a:r>
            <a:r>
              <a:rPr lang="en-US" dirty="0"/>
              <a:t>:) </a:t>
            </a:r>
            <a:r>
              <a:rPr lang="en-US" dirty="0" err="1"/>
              <a:t>不包含在protocol</a:t>
            </a:r>
            <a:r>
              <a:rPr lang="en-US" dirty="0"/>
              <a:t>(s)</a:t>
            </a:r>
            <a:r>
              <a:rPr lang="en-US" dirty="0" err="1"/>
              <a:t>时,在respondsToSelector方法中</a:t>
            </a:r>
            <a:r>
              <a:rPr lang="en-US" dirty="0"/>
              <a:t>, 应该让父类来处理. </a:t>
            </a:r>
            <a:r>
              <a:rPr lang="zh-CN" altLang="en-US" dirty="0" smtClean="0"/>
              <a:t>如果直接让中转来处理</a:t>
            </a:r>
            <a:r>
              <a:rPr lang="en-US" dirty="0" smtClean="0"/>
              <a:t>, </a:t>
            </a:r>
            <a:r>
              <a:rPr lang="zh-CN" altLang="en-US" dirty="0" smtClean="0"/>
              <a:t> 则</a:t>
            </a:r>
            <a:r>
              <a:rPr lang="en-US" dirty="0" err="1" smtClean="0"/>
              <a:t>系统会再调</a:t>
            </a:r>
            <a:r>
              <a:rPr lang="en-US" dirty="0" err="1"/>
              <a:t>forwardingTargetForSelector返回middleMan</a:t>
            </a:r>
            <a:r>
              <a:rPr lang="en-US" dirty="0"/>
              <a:t> </a:t>
            </a:r>
            <a:r>
              <a:rPr lang="en-US" dirty="0" err="1"/>
              <a:t>而middleMan没有实现该方法,系统加又开始调respondsToSelector导致无限死循环</a:t>
            </a:r>
            <a:r>
              <a:rPr lang="en-US" dirty="0"/>
              <a:t>.</a:t>
            </a:r>
          </a:p>
          <a:p>
            <a:r>
              <a:rPr lang="en-US" dirty="0"/>
              <a:t>- (</a:t>
            </a:r>
            <a:r>
              <a:rPr lang="en-US" dirty="0" err="1"/>
              <a:t>instancetype</a:t>
            </a:r>
            <a:r>
              <a:rPr lang="en-US" dirty="0"/>
              <a:t>)</a:t>
            </a:r>
            <a:r>
              <a:rPr lang="en-US" dirty="0" err="1"/>
              <a:t>initWithInterceptedProtocol</a:t>
            </a:r>
            <a:r>
              <a:rPr lang="en-US" dirty="0"/>
              <a:t>:(Protocol *)</a:t>
            </a:r>
            <a:r>
              <a:rPr lang="en-US" dirty="0" err="1"/>
              <a:t>interceptedProtocol</a:t>
            </a:r>
            <a:r>
              <a:rPr lang="en-US" dirty="0"/>
              <a:t>;</a:t>
            </a:r>
          </a:p>
          <a:p>
            <a:r>
              <a:rPr lang="en-US" dirty="0"/>
              <a:t>- (</a:t>
            </a:r>
            <a:r>
              <a:rPr lang="en-US" dirty="0" err="1"/>
              <a:t>instancetype</a:t>
            </a:r>
            <a:r>
              <a:rPr lang="en-US" dirty="0"/>
              <a:t>)</a:t>
            </a:r>
            <a:r>
              <a:rPr lang="en-US" dirty="0" err="1"/>
              <a:t>initWithInterceptedProtocols</a:t>
            </a:r>
            <a:r>
              <a:rPr lang="en-US" dirty="0"/>
              <a:t>:(Protocol *)</a:t>
            </a:r>
            <a:r>
              <a:rPr lang="en-US" dirty="0" err="1"/>
              <a:t>firstInterceptedProtocol</a:t>
            </a:r>
            <a:r>
              <a:rPr lang="en-US" dirty="0"/>
              <a:t>, ... NS_REQUIRES_NIL_TERMINATION;</a:t>
            </a:r>
          </a:p>
          <a:p>
            <a:r>
              <a:rPr lang="en-US" dirty="0"/>
              <a:t>- (</a:t>
            </a:r>
            <a:r>
              <a:rPr lang="en-US" dirty="0" err="1"/>
              <a:t>instancetype</a:t>
            </a:r>
            <a:r>
              <a:rPr lang="en-US" dirty="0"/>
              <a:t>)</a:t>
            </a:r>
            <a:r>
              <a:rPr lang="en-US" dirty="0" err="1"/>
              <a:t>initWithArrayOfInterceptedProtocols</a:t>
            </a:r>
            <a:r>
              <a:rPr lang="en-US" dirty="0"/>
              <a:t>:(</a:t>
            </a:r>
            <a:r>
              <a:rPr lang="en-US" dirty="0" err="1"/>
              <a:t>NSArray</a:t>
            </a:r>
            <a:r>
              <a:rPr lang="en-US" dirty="0"/>
              <a:t> *)</a:t>
            </a:r>
            <a:r>
              <a:rPr lang="en-US" dirty="0" err="1"/>
              <a:t>arrayOfInterceptedProtocols</a:t>
            </a:r>
            <a:r>
              <a:rPr lang="en-US" dirty="0"/>
              <a:t>;</a:t>
            </a:r>
          </a:p>
          <a:p>
            <a:r>
              <a:rPr lang="en-US" dirty="0"/>
              <a:t>@</a:t>
            </a:r>
            <a:r>
              <a:rPr lang="en-US" dirty="0" smtClean="0"/>
              <a:t>en</a:t>
            </a:r>
            <a:r>
              <a:rPr lang="en-US" altLang="zh-CN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LDProtocolInterceptor.</a:t>
            </a:r>
            <a:r>
              <a:rPr lang="en-US" altLang="zh-CN" dirty="0" err="1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- (BOOL)</a:t>
            </a:r>
            <a:r>
              <a:rPr lang="en-US" dirty="0" err="1"/>
              <a:t>respondsToSelector</a:t>
            </a:r>
            <a:r>
              <a:rPr lang="en-US" dirty="0"/>
              <a:t>:(SEL)</a:t>
            </a:r>
            <a:r>
              <a:rPr lang="en-US" dirty="0" err="1"/>
              <a:t>aSelector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if ([</a:t>
            </a:r>
            <a:r>
              <a:rPr lang="en-US" dirty="0" err="1"/>
              <a:t>self.middleMan</a:t>
            </a:r>
            <a:r>
              <a:rPr lang="en-US" dirty="0"/>
              <a:t> </a:t>
            </a:r>
            <a:r>
              <a:rPr lang="en-US" dirty="0" err="1"/>
              <a:t>respondsToSelector:aSelector</a:t>
            </a:r>
            <a:r>
              <a:rPr lang="en-US" dirty="0"/>
              <a:t>] &amp;&amp;</a:t>
            </a:r>
          </a:p>
          <a:p>
            <a:r>
              <a:rPr lang="en-US" dirty="0"/>
              <a:t>        [self </a:t>
            </a:r>
            <a:r>
              <a:rPr lang="en-US" dirty="0" err="1"/>
              <a:t>isSelectorContainedInInterceptedProtocols:aSelector</a:t>
            </a:r>
            <a:r>
              <a:rPr lang="en-US" dirty="0"/>
              <a:t>])</a:t>
            </a:r>
          </a:p>
          <a:p>
            <a:r>
              <a:rPr lang="is-IS" dirty="0"/>
              <a:t>        return YES;</a:t>
            </a:r>
          </a:p>
          <a:p>
            <a:r>
              <a:rPr lang="is-IS" dirty="0"/>
              <a:t>    </a:t>
            </a:r>
          </a:p>
          <a:p>
            <a:r>
              <a:rPr lang="en-US" dirty="0"/>
              <a:t>    if ([</a:t>
            </a:r>
            <a:r>
              <a:rPr lang="en-US" dirty="0" err="1"/>
              <a:t>self.receiver</a:t>
            </a:r>
            <a:r>
              <a:rPr lang="en-US" dirty="0"/>
              <a:t> </a:t>
            </a:r>
            <a:r>
              <a:rPr lang="en-US" dirty="0" err="1"/>
              <a:t>respondsToSelector:aSelector</a:t>
            </a:r>
            <a:r>
              <a:rPr lang="en-US" dirty="0"/>
              <a:t>])</a:t>
            </a:r>
          </a:p>
          <a:p>
            <a:r>
              <a:rPr lang="is-IS" dirty="0"/>
              <a:t>        return YES;</a:t>
            </a:r>
          </a:p>
          <a:p>
            <a:r>
              <a:rPr lang="is-IS" dirty="0"/>
              <a:t>    </a:t>
            </a:r>
          </a:p>
          <a:p>
            <a:r>
              <a:rPr lang="en-US" dirty="0"/>
              <a:t>    return [super </a:t>
            </a:r>
            <a:r>
              <a:rPr lang="en-US" dirty="0" err="1"/>
              <a:t>respondsToSelector:aSelector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65400"/>
            <a:ext cx="9601196" cy="331046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static inline BOOL </a:t>
            </a:r>
            <a:r>
              <a:rPr lang="en-US" dirty="0" err="1"/>
              <a:t>selector_belongsToProtocol</a:t>
            </a:r>
            <a:r>
              <a:rPr lang="en-US" dirty="0"/>
              <a:t>(SEL selector, Protocol * protocol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@implementation </a:t>
            </a:r>
            <a:r>
              <a:rPr lang="en-US" dirty="0" err="1"/>
              <a:t>LDProtocolInterceptor</a:t>
            </a:r>
            <a:endParaRPr lang="en-US" dirty="0"/>
          </a:p>
          <a:p>
            <a:r>
              <a:rPr lang="en-US" dirty="0"/>
              <a:t>- (id)</a:t>
            </a:r>
            <a:r>
              <a:rPr lang="en-US" dirty="0" err="1"/>
              <a:t>forwardingTargetForSelector</a:t>
            </a:r>
            <a:r>
              <a:rPr lang="en-US" dirty="0"/>
              <a:t>:(SEL)</a:t>
            </a:r>
            <a:r>
              <a:rPr lang="en-US" dirty="0" err="1"/>
              <a:t>aSelector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if ([</a:t>
            </a:r>
            <a:r>
              <a:rPr lang="en-US" dirty="0" err="1"/>
              <a:t>self.middleMan</a:t>
            </a:r>
            <a:r>
              <a:rPr lang="en-US" dirty="0"/>
              <a:t> </a:t>
            </a:r>
            <a:r>
              <a:rPr lang="en-US" dirty="0" err="1"/>
              <a:t>respondsToSelector:aSelector</a:t>
            </a:r>
            <a:r>
              <a:rPr lang="en-US" dirty="0"/>
              <a:t>] &amp;&amp;</a:t>
            </a:r>
          </a:p>
          <a:p>
            <a:r>
              <a:rPr lang="en-US" dirty="0"/>
              <a:t>        [self </a:t>
            </a:r>
            <a:r>
              <a:rPr lang="en-US" dirty="0" err="1"/>
              <a:t>isSelectorContainedInInterceptedProtocols:aSelector</a:t>
            </a:r>
            <a:r>
              <a:rPr lang="en-US" dirty="0"/>
              <a:t>])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self.middleMan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if ([</a:t>
            </a:r>
            <a:r>
              <a:rPr lang="en-US" dirty="0" err="1"/>
              <a:t>self.receiver</a:t>
            </a:r>
            <a:r>
              <a:rPr lang="en-US" dirty="0"/>
              <a:t> </a:t>
            </a:r>
            <a:r>
              <a:rPr lang="en-US" dirty="0" err="1"/>
              <a:t>respondsToSelector:aSelector</a:t>
            </a:r>
            <a:r>
              <a:rPr lang="en-US" dirty="0"/>
              <a:t>])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self.receiver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return [super </a:t>
            </a:r>
            <a:r>
              <a:rPr lang="en-US" dirty="0" err="1"/>
              <a:t>forwardingTargetForSelector:aSelector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err="1" smtClean="0"/>
              <a:t>LDProtocolInterceptor.</a:t>
            </a:r>
            <a:r>
              <a:rPr lang="en-US" altLang="zh-CN" dirty="0" err="1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LDProtocolInterceptor.</a:t>
            </a:r>
            <a:r>
              <a:rPr lang="en-US" altLang="zh-CN" dirty="0" err="1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(BOOL)</a:t>
            </a:r>
            <a:r>
              <a:rPr lang="en-US" dirty="0" err="1"/>
              <a:t>isSelectorContainedInInterceptedProtocols</a:t>
            </a:r>
            <a:r>
              <a:rPr lang="en-US" dirty="0"/>
              <a:t>:(SEL)</a:t>
            </a:r>
            <a:r>
              <a:rPr lang="en-US" dirty="0" err="1"/>
              <a:t>aSelector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__block BOOL </a:t>
            </a:r>
            <a:r>
              <a:rPr lang="en-US" dirty="0" err="1"/>
              <a:t>isSelectorContainedInInterceptedProtocols</a:t>
            </a:r>
            <a:r>
              <a:rPr lang="en-US" dirty="0"/>
              <a:t> = NO;</a:t>
            </a:r>
          </a:p>
          <a:p>
            <a:r>
              <a:rPr lang="en-US" dirty="0"/>
              <a:t>    [</a:t>
            </a:r>
            <a:r>
              <a:rPr lang="en-US" dirty="0" err="1"/>
              <a:t>self.interceptedProtocols</a:t>
            </a:r>
            <a:r>
              <a:rPr lang="en-US" dirty="0"/>
              <a:t> </a:t>
            </a:r>
            <a:r>
              <a:rPr lang="en-US" dirty="0" err="1"/>
              <a:t>enumerateObjectsUsingBlock</a:t>
            </a:r>
            <a:r>
              <a:rPr lang="en-US" dirty="0"/>
              <a:t>:^(Protocol * protocol, </a:t>
            </a:r>
            <a:r>
              <a:rPr lang="en-US" dirty="0" err="1"/>
              <a:t>NSUInteger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, BOOL *stop) {</a:t>
            </a:r>
          </a:p>
          <a:p>
            <a:r>
              <a:rPr lang="en-US" dirty="0"/>
              <a:t>        </a:t>
            </a:r>
            <a:r>
              <a:rPr lang="en-US" dirty="0" err="1"/>
              <a:t>isSelectorContainedInInterceptedProtocols</a:t>
            </a:r>
            <a:r>
              <a:rPr lang="en-US" dirty="0"/>
              <a:t> = </a:t>
            </a:r>
            <a:r>
              <a:rPr lang="en-US" dirty="0" err="1"/>
              <a:t>selector_belongsToProtocol</a:t>
            </a:r>
            <a:r>
              <a:rPr lang="en-US" dirty="0"/>
              <a:t>(</a:t>
            </a:r>
            <a:r>
              <a:rPr lang="en-US" dirty="0" err="1"/>
              <a:t>aSelector</a:t>
            </a:r>
            <a:r>
              <a:rPr lang="en-US" dirty="0"/>
              <a:t>, protocol);</a:t>
            </a:r>
          </a:p>
          <a:p>
            <a:r>
              <a:rPr lang="en-US" dirty="0"/>
              <a:t>        * stop = </a:t>
            </a:r>
            <a:r>
              <a:rPr lang="en-US" dirty="0" err="1"/>
              <a:t>isSelectorContainedInInterceptedProtocols</a:t>
            </a:r>
            <a:r>
              <a:rPr lang="en-US" dirty="0"/>
              <a:t>;</a:t>
            </a:r>
          </a:p>
          <a:p>
            <a:r>
              <a:rPr lang="en-US" dirty="0"/>
              <a:t>    }];</a:t>
            </a:r>
          </a:p>
          <a:p>
            <a:r>
              <a:rPr lang="en-US" dirty="0"/>
              <a:t>    return </a:t>
            </a:r>
            <a:r>
              <a:rPr lang="en-US" dirty="0" err="1"/>
              <a:t>isSelectorContainedInInterceptedProtocols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60400"/>
            <a:ext cx="9601196" cy="521546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* `</a:t>
            </a:r>
            <a:r>
              <a:rPr lang="en-US" dirty="0" err="1"/>
              <a:t>selector_belongsToProtocol</a:t>
            </a:r>
            <a:r>
              <a:rPr lang="en-US" dirty="0"/>
              <a:t>` solves a common problem in proxy objects for delegates where selectors that are not part of the protocol may be unintentionally forwarded to the actual delegate.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BOOL </a:t>
            </a:r>
            <a:r>
              <a:rPr lang="en-US" dirty="0" err="1"/>
              <a:t>selector_belongsToProtocol</a:t>
            </a:r>
            <a:r>
              <a:rPr lang="en-US" dirty="0"/>
              <a:t>(SEL selector, Protocol * protocol)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Reference: </a:t>
            </a:r>
            <a:r>
              <a:rPr lang="en-US" dirty="0">
                <a:hlinkClick r:id="rId2"/>
              </a:rPr>
              <a:t>https://gist.github.com/numist/3838169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optionbits</a:t>
            </a:r>
            <a:r>
              <a:rPr lang="en-US" dirty="0"/>
              <a:t> = 0; </a:t>
            </a:r>
            <a:r>
              <a:rPr lang="en-US" dirty="0" err="1"/>
              <a:t>optionbits</a:t>
            </a:r>
            <a:r>
              <a:rPr lang="en-US" dirty="0"/>
              <a:t> &lt; (1 &lt;&lt; 2); </a:t>
            </a:r>
            <a:r>
              <a:rPr lang="en-US" dirty="0" err="1"/>
              <a:t>optionbits</a:t>
            </a:r>
            <a:r>
              <a:rPr lang="en-US" dirty="0"/>
              <a:t>++) {</a:t>
            </a:r>
          </a:p>
          <a:p>
            <a:r>
              <a:rPr lang="en-US" dirty="0"/>
              <a:t>        BOOL required = </a:t>
            </a:r>
            <a:r>
              <a:rPr lang="en-US" dirty="0" err="1"/>
              <a:t>optionbits</a:t>
            </a:r>
            <a:r>
              <a:rPr lang="en-US" dirty="0"/>
              <a:t> &amp; 1;</a:t>
            </a:r>
          </a:p>
          <a:p>
            <a:r>
              <a:rPr lang="en-US" dirty="0"/>
              <a:t>        BOOL instance = !(</a:t>
            </a:r>
            <a:r>
              <a:rPr lang="en-US" dirty="0" err="1"/>
              <a:t>optionbits</a:t>
            </a:r>
            <a:r>
              <a:rPr lang="en-US" dirty="0"/>
              <a:t> &amp; (1 &lt;&lt; 1));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objc_method_description</a:t>
            </a:r>
            <a:r>
              <a:rPr lang="en-US" dirty="0"/>
              <a:t> </a:t>
            </a:r>
            <a:r>
              <a:rPr lang="en-US" dirty="0" err="1"/>
              <a:t>hasMethod</a:t>
            </a:r>
            <a:r>
              <a:rPr lang="en-US" dirty="0"/>
              <a:t> = </a:t>
            </a:r>
            <a:r>
              <a:rPr lang="en-US" dirty="0" err="1"/>
              <a:t>protocol_getMethodDescription</a:t>
            </a:r>
            <a:r>
              <a:rPr lang="en-US" dirty="0"/>
              <a:t>(protocol, selector, required, instance);</a:t>
            </a:r>
          </a:p>
          <a:p>
            <a:r>
              <a:rPr lang="en-US" dirty="0"/>
              <a:t>        if (</a:t>
            </a:r>
            <a:r>
              <a:rPr lang="en-US" dirty="0" err="1"/>
              <a:t>hasMethod.name</a:t>
            </a:r>
            <a:r>
              <a:rPr lang="en-US" dirty="0"/>
              <a:t> || </a:t>
            </a:r>
            <a:r>
              <a:rPr lang="en-US" dirty="0" err="1"/>
              <a:t>hasMethod.types</a:t>
            </a:r>
            <a:r>
              <a:rPr lang="en-US" dirty="0"/>
              <a:t>) {</a:t>
            </a:r>
          </a:p>
          <a:p>
            <a:r>
              <a:rPr lang="is-IS" dirty="0"/>
              <a:t>            return YES;</a:t>
            </a:r>
          </a:p>
          <a:p>
            <a:r>
              <a:rPr lang="is-IS" dirty="0"/>
              <a:t>        }</a:t>
            </a:r>
          </a:p>
          <a:p>
            <a:r>
              <a:rPr lang="is-IS" dirty="0"/>
              <a:t>    </a:t>
            </a:r>
            <a:r>
              <a:rPr lang="is-IS" dirty="0" smtClean="0"/>
              <a:t>}</a:t>
            </a:r>
            <a:endParaRPr lang="is-IS" dirty="0"/>
          </a:p>
          <a:p>
            <a:r>
              <a:rPr lang="en-US" dirty="0"/>
              <a:t>    return NO;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UIStepperTextField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 (void)</a:t>
            </a:r>
            <a:r>
              <a:rPr lang="en-US" dirty="0" err="1"/>
              <a:t>initContentWithbuySellType</a:t>
            </a:r>
            <a:r>
              <a:rPr lang="en-US" dirty="0"/>
              <a:t>:(</a:t>
            </a:r>
            <a:r>
              <a:rPr lang="en-US" dirty="0" err="1"/>
              <a:t>UIStepperBuySellType</a:t>
            </a:r>
            <a:r>
              <a:rPr lang="en-US" dirty="0"/>
              <a:t>)</a:t>
            </a:r>
            <a:r>
              <a:rPr lang="en-US" dirty="0" err="1"/>
              <a:t>buySellType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</a:t>
            </a:r>
            <a:r>
              <a:rPr lang="en-US" dirty="0" err="1"/>
              <a:t>delegateInterceptor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self.delegateInterceptor</a:t>
            </a:r>
            <a:r>
              <a:rPr lang="en-US" dirty="0"/>
              <a:t> = [[</a:t>
            </a:r>
            <a:r>
              <a:rPr lang="en-US" dirty="0" err="1"/>
              <a:t>LDProtocolInterceptor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</a:t>
            </a:r>
            <a:r>
              <a:rPr lang="en-US" dirty="0" err="1"/>
              <a:t>initWithInterceptedProtocol</a:t>
            </a:r>
            <a:r>
              <a:rPr lang="en-US" dirty="0"/>
              <a:t>:@protocol(</a:t>
            </a:r>
            <a:r>
              <a:rPr lang="en-US" dirty="0" err="1"/>
              <a:t>UITextFieldDelegate</a:t>
            </a:r>
            <a:r>
              <a:rPr lang="en-US" dirty="0"/>
              <a:t>)];</a:t>
            </a:r>
          </a:p>
          <a:p>
            <a:r>
              <a:rPr lang="en-US" dirty="0"/>
              <a:t>    </a:t>
            </a:r>
            <a:r>
              <a:rPr lang="en-US" dirty="0" err="1"/>
              <a:t>self.delegateInterceptor.middleMan</a:t>
            </a:r>
            <a:r>
              <a:rPr lang="en-US" dirty="0"/>
              <a:t> = self;</a:t>
            </a:r>
          </a:p>
          <a:p>
            <a:r>
              <a:rPr lang="en-US" dirty="0"/>
              <a:t>    </a:t>
            </a:r>
            <a:r>
              <a:rPr lang="en-US" dirty="0" err="1"/>
              <a:t>super.delegate</a:t>
            </a:r>
            <a:r>
              <a:rPr lang="en-US" dirty="0"/>
              <a:t> = (id&lt;</a:t>
            </a:r>
            <a:r>
              <a:rPr lang="en-US" dirty="0" err="1"/>
              <a:t>UITextFieldDelegate</a:t>
            </a:r>
            <a:r>
              <a:rPr lang="en-US" dirty="0"/>
              <a:t>&gt;)</a:t>
            </a:r>
            <a:r>
              <a:rPr lang="en-US" dirty="0" err="1"/>
              <a:t>self.delegateInterceptor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en-US" altLang="zh-CN" dirty="0" smtClean="0"/>
              <a:t>…</a:t>
            </a:r>
            <a:endParaRPr lang="zh-CN" altLang="en-US" dirty="0" smtClean="0"/>
          </a:p>
          <a:p>
            <a:r>
              <a:rPr lang="en-US" altLang="zh-C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1238</TotalTime>
  <Words>1998</Words>
  <Application>Microsoft Macintosh PowerPoint</Application>
  <PresentationFormat>Widescreen</PresentationFormat>
  <Paragraphs>441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Garamond</vt:lpstr>
      <vt:lpstr>方正舒体</vt:lpstr>
      <vt:lpstr>Arial</vt:lpstr>
      <vt:lpstr>Organic</vt:lpstr>
      <vt:lpstr>UITextField 使用小结</vt:lpstr>
      <vt:lpstr>主要内容</vt:lpstr>
      <vt:lpstr>1. 除了代理方法外需要注意的</vt:lpstr>
      <vt:lpstr>2. UIStepperTextField中的代理中转</vt:lpstr>
      <vt:lpstr>LDProtocolInterceptor.m</vt:lpstr>
      <vt:lpstr>LDProtocolInterceptor.m</vt:lpstr>
      <vt:lpstr>LDProtocolInterceptor.m</vt:lpstr>
      <vt:lpstr>PowerPoint Presentation</vt:lpstr>
      <vt:lpstr>UIStepperTextField</vt:lpstr>
      <vt:lpstr>UIStepperTextField</vt:lpstr>
      <vt:lpstr>UITextFieldDelegate</vt:lpstr>
      <vt:lpstr>UITextFieldDelegate</vt:lpstr>
      <vt:lpstr>UITextFieldDelegate</vt:lpstr>
      <vt:lpstr>重复第3页</vt:lpstr>
      <vt:lpstr>实现方式</vt:lpstr>
      <vt:lpstr>手工数值改变 </vt:lpstr>
      <vt:lpstr>手动调用valueChanged</vt:lpstr>
      <vt:lpstr> 3.  LDPMBuySellCountFastInputView  </vt:lpstr>
      <vt:lpstr>3. 配合UIStepperTextField使用</vt:lpstr>
      <vt:lpstr>4. 如何在扩展中中转代理</vt:lpstr>
      <vt:lpstr>@implementation UIScrollView (LDSegmentedControl)</vt:lpstr>
      <vt:lpstr>@implementation UIScrollView (LDSegmentedControl)</vt:lpstr>
      <vt:lpstr>@implementation UIScrollView (LDSegmentedControl)</vt:lpstr>
      <vt:lpstr>@implementation UIScrollView (LDSegmentedControl)</vt:lpstr>
      <vt:lpstr>@implementation UIScrollView (LDSegmentedControl)</vt:lpstr>
      <vt:lpstr>@implementation UIScrollView (LDSegmentedControl)</vt:lpstr>
      <vt:lpstr>5. 使输入框露在可视区域的方法小结</vt:lpstr>
      <vt:lpstr>6. LDPMKeyboardToolbar</vt:lpstr>
      <vt:lpstr>LDPMKeyboardToolbar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UIScrollView (LDPMAdditions)</vt:lpstr>
      <vt:lpstr>运行时增加一个属性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UITextField 使用总结</dc:title>
  <dc:creator>Microsoft Office User</dc:creator>
  <cp:lastModifiedBy>Microsoft Office User</cp:lastModifiedBy>
  <cp:revision>196</cp:revision>
  <dcterms:created xsi:type="dcterms:W3CDTF">2015-11-12T01:33:59Z</dcterms:created>
  <dcterms:modified xsi:type="dcterms:W3CDTF">2015-12-28T11:26:27Z</dcterms:modified>
</cp:coreProperties>
</file>