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7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70052E-0F4B-734C-B69B-D012D9AFE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C51D174-D604-C34E-948D-1E4F7F449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88E827-152A-F54D-8BB4-BEBBBB8D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4D81F-3C8A-4740-BE2A-EF9A07071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7FEE68-122A-BC43-A287-D773D216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B8DA96-F7E7-9645-B6F6-274AFF46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30D1CFD-0764-254B-A32E-E732BEAB6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2B4198-CE20-6140-A635-08C870C2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10C09C-C590-4046-912E-E46D8929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F56280-2723-884B-B64B-F5842E2C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9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490C756-7D3E-054A-BC1E-1FDAC955D6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7945B17-13CC-E046-B0C8-CF3240C7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55917A-5D60-5A45-8F22-C27FC960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ED587D-B3C8-3143-8745-EE289894E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C9C20A-8B8D-7447-B873-A8FE4698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31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2B51F-80A4-714D-B807-88D7F1DC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2EB002-0F36-3146-A249-102F8C21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1EFE2C-A2CB-3E43-A9A2-567797A5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F002E5-1096-F044-A3CA-511EA886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986C71-B8B8-2F4D-85E5-801F91883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5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5FD58-64A7-C44C-8FCC-993B101D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CB110BB-AA67-DB4C-AAE9-6AF6D02AF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E44FB0-A608-384D-ACB5-4C17CF8F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8862D4-80A8-4C41-BF1E-2DC794D1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93E1DB-D67F-8D41-B734-8652D6406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4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8001C0-B928-6947-887C-83DB6B14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523479-42CE-FE44-8659-27B89939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9E8A867-C765-4D43-A4E2-4D6317D7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2651D8E-CBD4-304E-BC25-D31F37F8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494CD-B49D-D944-915B-AD1C1BA3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716DE59-6152-EF4C-AA82-764D720D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9FCDE-FE43-1241-B703-A26D5C84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6FCAA4B-68A6-C24C-B896-6575612AD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0EF9BA3-66C4-A343-AAD5-1E6543A52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2B7163-804D-2A42-8FB9-F5AE75D7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CFD293-61BD-744D-8931-11DDB2CCC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FDD7439-3699-9B40-ACA5-DDED935B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3DA6A2F-DC42-9241-8A70-88775BDF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B933094-FDE2-4341-B065-BD6F4C43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0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F0567D-5426-C14A-B4DF-CF7E01B5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E9842A-9314-4745-BEAC-101D44B4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30A6BF-F192-C048-A051-0624ABE7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895DE8-1238-8641-93FA-4760CF55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28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20B893-616B-7A42-A4F5-99EB1A57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ACFC96-1BEC-BB4F-9301-718F48E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6CE66C-7330-794F-8A41-F47C3E50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9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DCF35-659C-ED44-8510-A567A243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65874AE-096D-0842-8E7C-3FC225C81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E8E95F1-5A8D-304A-A880-897BDE538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87B9248-20DB-7447-9D3F-070FEDC0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351A0A-FF61-9049-AD41-D9E8BF4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936AAC-08E1-DD4C-829A-A5B0E034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37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19E65-8358-F247-B2F4-65F9D548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565B73B-06EF-044A-803D-B7BA1BFC9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9E8285-5D2A-8F49-B148-11B8F3DDA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E82C008-8985-8B4D-BC55-09286689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B8B9125-7A1A-AC4E-B4EA-6D742F72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83975E-44AF-AD46-8587-8727B152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98CB55E-6CC3-AC42-98D0-41E90AC3D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853B2B-026A-E441-AD85-2B97DED6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12FD1F-5852-5A41-AB37-007ABBBFD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D24FF-ADBA-2E42-98E7-3FF240345E11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581C55-6272-E145-91E8-3CA098994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A34627-BD47-C743-9782-9A95EA111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186D-094F-F54E-834B-5E715D4694E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6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58BFDD-EA10-CD4F-89B8-987AE1C7C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05F6CF4-3127-DC4E-AF33-233D4B7A2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45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GUIDOTTI</dc:creator>
  <cp:lastModifiedBy>RICCARDO GUIDOTTI</cp:lastModifiedBy>
  <cp:revision>1</cp:revision>
  <dcterms:created xsi:type="dcterms:W3CDTF">2018-07-25T10:04:17Z</dcterms:created>
  <dcterms:modified xsi:type="dcterms:W3CDTF">2018-07-25T10:04:45Z</dcterms:modified>
</cp:coreProperties>
</file>