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397B-6D4A-4A59-9CDB-51000DB9B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B0489-7A2C-492C-BDAE-0B0EE3D09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5DF4-1E0B-4DCD-9393-0C0E7452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0715-99DA-4281-BF3A-FAF288B5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1542-6E59-43CF-BF7B-A0F6FAC2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3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2D5C-53DC-4E2F-9700-776182BE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823D5-5DAF-4A5F-A63D-64137935D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E482-686A-4B4D-9146-743F409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B0DB-9C2B-4E20-8399-FC35E178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A41CB-364F-4BD2-98F2-AACB770A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4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39BE0-E4D2-4964-A49C-401D69D53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F7EDB-B8C7-405C-AF2B-4231168BB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8FE5-15AD-4FDC-99F1-282E0521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E06E-5ECE-4FF6-A3C2-2F97E273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9B067-6F76-4BD2-AEEC-5F65DAF9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0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133A-4BB7-41EE-BEC8-AE3CEF44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ED14-57C2-4CD8-8226-555EAB43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063A-029B-4ADB-86F6-9513B3AE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2630B-2D79-4BD4-9B53-A4817CE2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53BB9-7E7A-4924-A81B-236857F3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0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D1EF-2D5F-474D-B150-17D08F98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5C722-DDD6-4F15-B73A-3DCCBAEAB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E376A-5EA6-4E93-AEA5-153694CD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813C8-A588-45CC-B3AE-A75D979F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8C9E2-4A02-4CFE-8CCF-4656F84A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5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4490-83BD-4063-BF05-89A0A9EC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747E-5E94-4C5F-A870-D9D639C04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76B67-39AF-487E-94DA-DC5C05787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46710-43F2-42C0-AD24-1883A9A4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F7509-DCAE-47DE-935F-05995163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82280-ECA8-439D-B882-3296755D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4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E2F6-F229-415F-9636-066B2F4D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6DB52-9214-4EE9-9A01-18F4D0884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A4B14-52B3-4D91-A10B-E553482C4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AE5C0-5DB1-437C-9DBE-D8C476A66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56365-C999-4F39-B5E9-C64611778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3F6AA-7446-42D3-B462-E2D92B78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73BFC-49AA-45B5-A3A7-060C57D0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1D9DE-BB82-4C18-B475-17687B79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6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5009-13D2-42ED-B2B1-25E64D6D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5650D-E2C1-43A9-A2A9-A8951E40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A97E1-FA66-4417-88BF-82922FBD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601EF-53A5-45EE-AF3F-D0168735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2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43FD4-20F6-471D-AF14-33FA4622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A2626-C590-44D8-B77F-8FB8906B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B0CE8-44DB-4814-B1EE-4A25CA19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6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81C2-E334-49AB-9321-498B2D5B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99EC-E0B2-4370-AA03-A35C77A1E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51F80-56F8-4586-8739-3ECCE824E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2E35A-6865-4526-978F-9EF4B22D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C5A35-F31D-444F-88C1-65F30392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1D7C3-E307-4B74-BA09-6397F1DB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6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FC65-9EC6-487F-B1FC-68C5220A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DA2AE-4095-401A-8FF7-3C631326A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D120E-4FDF-46AA-840D-CEB9C9668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E6854-ACF2-4137-A6C5-115B60B3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29A39-4CD8-4D33-8A7C-18DEDC46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0215F-EA19-4EAA-81CC-6FED5E03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3C989-4638-4B59-800F-37556733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C8B51-514C-41C4-A6B2-0461E23F3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C5122-2BE6-416A-9074-44260657C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7CB91-DD2F-478B-94E4-62678825D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710D-B32B-4E95-9511-0DECA2B1C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7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33EC-3543-476D-93C5-116688B8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89603"/>
            <a:ext cx="9144000" cy="2387600"/>
          </a:xfrm>
        </p:spPr>
        <p:txBody>
          <a:bodyPr/>
          <a:lstStyle/>
          <a:p>
            <a:r>
              <a:rPr lang="en-US" dirty="0"/>
              <a:t>Curso Golang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8EBA9-16B4-419D-B4BF-23EA1185D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2753"/>
            <a:ext cx="9144000" cy="1655762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accent5"/>
                </a:solidFill>
              </a:rPr>
              <a:t>AULA -  Structs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EF373-8BD0-488C-BC14-166626A4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64" y="2631384"/>
            <a:ext cx="28003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3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33EC-3543-476D-93C5-116688B8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19551" y="-338307"/>
            <a:ext cx="9144000" cy="2387600"/>
          </a:xfrm>
        </p:spPr>
        <p:txBody>
          <a:bodyPr/>
          <a:lstStyle/>
          <a:p>
            <a:r>
              <a:rPr lang="en-US" dirty="0" err="1"/>
              <a:t>Roteiro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8EBA9-16B4-419D-B4BF-23EA1185D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499" y="1446663"/>
            <a:ext cx="10734261" cy="4746419"/>
          </a:xfrm>
        </p:spPr>
        <p:txBody>
          <a:bodyPr>
            <a:normAutofit/>
          </a:bodyPr>
          <a:lstStyle/>
          <a:p>
            <a:pPr lvl="0" algn="l"/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O que </a:t>
            </a:r>
            <a:r>
              <a:rPr lang="en-US" sz="3800" dirty="0" err="1"/>
              <a:t>são</a:t>
            </a:r>
            <a:r>
              <a:rPr lang="en-US" sz="3800" dirty="0"/>
              <a:t>?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 err="1"/>
              <a:t>Criação</a:t>
            </a:r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Embedding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Convenções nomes</a:t>
            </a:r>
          </a:p>
          <a:p>
            <a:pPr lvl="0" algn="l"/>
            <a:endParaRPr lang="en-US" sz="3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5404B24-624E-46E2-86B6-4BECCC5C09B6}"/>
              </a:ext>
            </a:extLst>
          </p:cNvPr>
          <p:cNvSpPr txBox="1">
            <a:spLocks/>
          </p:cNvSpPr>
          <p:nvPr/>
        </p:nvSpPr>
        <p:spPr>
          <a:xfrm>
            <a:off x="1524000" y="39353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 dirty="0">
                <a:solidFill>
                  <a:schemeClr val="accent5"/>
                </a:solidFill>
              </a:rPr>
              <a:t>AULA -  Structs</a:t>
            </a:r>
          </a:p>
        </p:txBody>
      </p:sp>
    </p:spTree>
    <p:extLst>
      <p:ext uri="{BB962C8B-B14F-4D97-AF65-F5344CB8AC3E}">
        <p14:creationId xmlns:p14="http://schemas.microsoft.com/office/powerpoint/2010/main" val="346357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33EC-3543-476D-93C5-116688B8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55785" y="-776457"/>
            <a:ext cx="9144000" cy="2387600"/>
          </a:xfrm>
        </p:spPr>
        <p:txBody>
          <a:bodyPr/>
          <a:lstStyle/>
          <a:p>
            <a:r>
              <a:rPr lang="en-US" dirty="0"/>
              <a:t>Resumo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8EBA9-16B4-419D-B4BF-23EA1185D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70" y="1122813"/>
            <a:ext cx="11112860" cy="5106537"/>
          </a:xfrm>
        </p:spPr>
        <p:txBody>
          <a:bodyPr>
            <a:normAutofit lnSpcReduction="10000"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O que </a:t>
            </a:r>
            <a:r>
              <a:rPr lang="en-US" sz="3800" dirty="0" err="1"/>
              <a:t>são</a:t>
            </a:r>
            <a:r>
              <a:rPr lang="en-US" sz="3800" dirty="0"/>
              <a:t> 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Coleção</a:t>
            </a:r>
            <a:r>
              <a:rPr lang="en-US" dirty="0"/>
              <a:t> de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entidade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Tipo por valor – </a:t>
            </a:r>
            <a:r>
              <a:rPr lang="en-US" dirty="0" err="1"/>
              <a:t>cria</a:t>
            </a:r>
            <a:r>
              <a:rPr lang="en-US" dirty="0"/>
              <a:t> </a:t>
            </a:r>
            <a:r>
              <a:rPr lang="en-US" dirty="0" err="1"/>
              <a:t>cópias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Pode</a:t>
            </a:r>
            <a:r>
              <a:rPr lang="en-US" dirty="0"/>
              <a:t>-se usar </a:t>
            </a:r>
            <a:r>
              <a:rPr lang="en-US" dirty="0" err="1"/>
              <a:t>ponteiros</a:t>
            </a:r>
            <a:r>
              <a:rPr lang="en-US" dirty="0"/>
              <a:t> para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cópias</a:t>
            </a:r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 err="1"/>
              <a:t>Criação</a:t>
            </a:r>
            <a:endParaRPr lang="en-US" sz="3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criados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 podem ser </a:t>
            </a:r>
            <a:r>
              <a:rPr lang="en-US" dirty="0" err="1"/>
              <a:t>criados</a:t>
            </a:r>
            <a:r>
              <a:rPr lang="en-US" dirty="0"/>
              <a:t> de forma </a:t>
            </a:r>
            <a:r>
              <a:rPr lang="en-US" dirty="0" err="1"/>
              <a:t>anonima</a:t>
            </a:r>
            <a:endParaRPr lang="en-US" dirty="0"/>
          </a:p>
          <a:p>
            <a:pPr lvl="1" algn="l"/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 err="1"/>
              <a:t>Manipulação</a:t>
            </a:r>
            <a:endParaRPr lang="en-US" sz="3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Não </a:t>
            </a:r>
            <a:r>
              <a:rPr lang="en-US" dirty="0" err="1"/>
              <a:t>utiliza</a:t>
            </a:r>
            <a:r>
              <a:rPr lang="en-US" dirty="0"/>
              <a:t>-se </a:t>
            </a:r>
            <a:r>
              <a:rPr lang="en-US" dirty="0" err="1"/>
              <a:t>herança</a:t>
            </a:r>
            <a:r>
              <a:rPr lang="en-US" dirty="0"/>
              <a:t>, mas </a:t>
            </a:r>
            <a:r>
              <a:rPr lang="en-US" dirty="0" err="1"/>
              <a:t>pode</a:t>
            </a:r>
            <a:r>
              <a:rPr lang="en-US" dirty="0"/>
              <a:t> se usar </a:t>
            </a:r>
            <a:r>
              <a:rPr lang="en-US" dirty="0" err="1"/>
              <a:t>composição</a:t>
            </a:r>
            <a:r>
              <a:rPr lang="en-US" dirty="0"/>
              <a:t> via embedding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Pode</a:t>
            </a:r>
            <a:r>
              <a:rPr lang="en-US" dirty="0"/>
              <a:t>-se </a:t>
            </a:r>
            <a:r>
              <a:rPr lang="en-US" dirty="0" err="1"/>
              <a:t>adicionar</a:t>
            </a:r>
            <a:r>
              <a:rPr lang="en-US" dirty="0"/>
              <a:t> tags para </a:t>
            </a:r>
            <a:r>
              <a:rPr lang="en-US" dirty="0" err="1"/>
              <a:t>descrever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 da struct</a:t>
            </a:r>
          </a:p>
          <a:p>
            <a:pPr lvl="1" algn="l"/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lvl="0" algn="l"/>
            <a:endParaRPr lang="en-US" sz="3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586A76E-3FCA-4F15-87DD-D384ACB670B4}"/>
              </a:ext>
            </a:extLst>
          </p:cNvPr>
          <p:cNvSpPr txBox="1">
            <a:spLocks/>
          </p:cNvSpPr>
          <p:nvPr/>
        </p:nvSpPr>
        <p:spPr>
          <a:xfrm>
            <a:off x="1524000" y="41734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>
                <a:solidFill>
                  <a:schemeClr val="accent5"/>
                </a:solidFill>
              </a:rPr>
              <a:t>AULA -  </a:t>
            </a:r>
            <a:r>
              <a:rPr lang="en-US" sz="3800" b="1" dirty="0">
                <a:solidFill>
                  <a:schemeClr val="accent5"/>
                </a:solidFill>
              </a:rPr>
              <a:t>Structs</a:t>
            </a:r>
          </a:p>
        </p:txBody>
      </p:sp>
    </p:spTree>
    <p:extLst>
      <p:ext uri="{BB962C8B-B14F-4D97-AF65-F5344CB8AC3E}">
        <p14:creationId xmlns:p14="http://schemas.microsoft.com/office/powerpoint/2010/main" val="328833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80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Curso Golang 2019</vt:lpstr>
      <vt:lpstr>Roteiro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Golang 2019</dc:title>
  <dc:creator>Windows User</dc:creator>
  <cp:lastModifiedBy>Windows User</cp:lastModifiedBy>
  <cp:revision>25</cp:revision>
  <dcterms:created xsi:type="dcterms:W3CDTF">2019-09-09T08:03:37Z</dcterms:created>
  <dcterms:modified xsi:type="dcterms:W3CDTF">2019-09-09T14:40:24Z</dcterms:modified>
</cp:coreProperties>
</file>