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97B-6D4A-4A59-9CDB-51000DB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0489-7A2C-492C-BDAE-0B0EE3D0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5DF4-1E0B-4DCD-9393-0C0E745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0715-99DA-4281-BF3A-FAF288B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1542-6E59-43CF-BF7B-A0F6FAC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2D5C-53DC-4E2F-9700-776182BE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23D5-5DAF-4A5F-A63D-64137935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482-686A-4B4D-9146-743F409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0DB-9C2B-4E20-8399-FC35E17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41CB-364F-4BD2-98F2-AACB770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9BE0-E4D2-4964-A49C-401D69D5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7EDB-B8C7-405C-AF2B-4231168B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8FE5-15AD-4FDC-99F1-282E0521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06E-5ECE-4FF6-A3C2-2F97E27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B067-6F76-4BD2-AEEC-5F65DAF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133A-4BB7-41EE-BEC8-AE3CEF4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D14-57C2-4CD8-8226-555EAB4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063A-029B-4ADB-86F6-9513B3AE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630B-2D79-4BD4-9B53-A4817CE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BB9-7E7A-4924-A81B-236857F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1EF-2D5F-474D-B150-17D08F98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C722-DDD6-4F15-B73A-3DCCBAEA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376A-5EA6-4E93-AEA5-153694C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13C8-A588-45CC-B3AE-A75D979F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C9E2-4A02-4CFE-8CCF-4656F84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490-83BD-4063-BF05-89A0A9E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47E-5E94-4C5F-A870-D9D639C0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76B67-39AF-487E-94DA-DC5C0578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6710-43F2-42C0-AD24-1883A9A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7509-DCAE-47DE-935F-0599516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2280-ECA8-439D-B882-3296755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2F6-F229-415F-9636-066B2F4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DB52-9214-4EE9-9A01-18F4D088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4B14-52B3-4D91-A10B-E553482C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E5C0-5DB1-437C-9DBE-D8C476A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6365-C999-4F39-B5E9-C64611778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F6AA-7446-42D3-B462-E2D92B7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3BFC-49AA-45B5-A3A7-060C57D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1D9DE-BB82-4C18-B475-17687B7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5009-13D2-42ED-B2B1-25E64D6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650D-E2C1-43A9-A2A9-A8951E40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97E1-FA66-4417-88BF-82922FB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01EF-53A5-45EE-AF3F-D0168735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3FD4-20F6-471D-AF14-33FA462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A2626-C590-44D8-B77F-8FB8906B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0CE8-44DB-4814-B1EE-4A25CA19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1C2-E334-49AB-9321-498B2D5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99EC-E0B2-4370-AA03-A35C77A1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80-56F8-4586-8739-3ECCE824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E35A-6865-4526-978F-9EF4B22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5A35-F31D-444F-88C1-65F3039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D7C3-E307-4B74-BA09-6397F1D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FC65-9EC6-487F-B1FC-68C5220A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A2AE-4095-401A-8FF7-3C631326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120E-4FDF-46AA-840D-CEB9C966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6854-ACF2-4137-A6C5-115B60B3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9A39-4CD8-4D33-8A7C-18DEDC4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215F-EA19-4EAA-81CC-6FED5E0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C989-4638-4B59-800F-37556733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8B51-514C-41C4-A6B2-0461E23F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5122-2BE6-416A-9074-44260657C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CB91-DD2F-478B-94E4-62678825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710D-B32B-4E95-9511-0DECA2B1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9603"/>
            <a:ext cx="9144000" cy="2387600"/>
          </a:xfrm>
        </p:spPr>
        <p:txBody>
          <a:bodyPr/>
          <a:lstStyle/>
          <a:p>
            <a:r>
              <a:rPr lang="en-US" dirty="0"/>
              <a:t>Curso Golang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817" y="3422753"/>
            <a:ext cx="9144000" cy="165576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5"/>
                </a:solidFill>
              </a:rPr>
              <a:t>AULA  -  Arrays e Slices (</a:t>
            </a:r>
            <a:r>
              <a:rPr lang="en-US" sz="3800" b="1" dirty="0" err="1">
                <a:solidFill>
                  <a:schemeClr val="accent5"/>
                </a:solidFill>
              </a:rPr>
              <a:t>Fatias</a:t>
            </a:r>
            <a:r>
              <a:rPr lang="en-US" sz="3800" b="1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F373-8BD0-488C-BC14-166626A4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" y="2631384"/>
            <a:ext cx="2800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8601" y="-376407"/>
            <a:ext cx="9144000" cy="2387600"/>
          </a:xfrm>
        </p:spPr>
        <p:txBody>
          <a:bodyPr/>
          <a:lstStyle/>
          <a:p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99" y="1446663"/>
            <a:ext cx="10734261" cy="4746419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42F910-FB55-4B76-9F17-1BEF3E643E45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Array/Slices</a:t>
            </a:r>
          </a:p>
        </p:txBody>
      </p:sp>
    </p:spTree>
    <p:extLst>
      <p:ext uri="{BB962C8B-B14F-4D97-AF65-F5344CB8AC3E}">
        <p14:creationId xmlns:p14="http://schemas.microsoft.com/office/powerpoint/2010/main" val="212627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4592" y="2467410"/>
            <a:ext cx="9144000" cy="904876"/>
          </a:xfrm>
        </p:spPr>
        <p:txBody>
          <a:bodyPr>
            <a:normAutofit/>
          </a:bodyPr>
          <a:lstStyle/>
          <a:p>
            <a:r>
              <a:rPr lang="en-US" sz="3200" b="1" dirty="0"/>
              <a:t>Slices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99" y="1446664"/>
            <a:ext cx="10734261" cy="1901481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3D5B6-8A8F-41F9-A0F2-4E5B9D6D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7" y="3666765"/>
            <a:ext cx="5158409" cy="2113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D8191-B20A-43E8-B831-F0E837B9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19" y="3429000"/>
            <a:ext cx="5821846" cy="3050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A1117-E806-4389-9ED2-7A919C7C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30" y="1176803"/>
            <a:ext cx="3609975" cy="9048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C088AA-CC13-4F43-89CF-2DEFCB9EC04D}"/>
              </a:ext>
            </a:extLst>
          </p:cNvPr>
          <p:cNvSpPr txBox="1">
            <a:spLocks/>
          </p:cNvSpPr>
          <p:nvPr/>
        </p:nvSpPr>
        <p:spPr>
          <a:xfrm>
            <a:off x="-3469501" y="156056"/>
            <a:ext cx="9144000" cy="904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2757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54997" y="-889000"/>
            <a:ext cx="9144000" cy="2387600"/>
          </a:xfrm>
        </p:spPr>
        <p:txBody>
          <a:bodyPr/>
          <a:lstStyle/>
          <a:p>
            <a:r>
              <a:rPr lang="en-US" dirty="0"/>
              <a:t>Resumo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70" y="1206679"/>
            <a:ext cx="11112860" cy="5419408"/>
          </a:xfrm>
        </p:spPr>
        <p:txBody>
          <a:bodyPr>
            <a:normAutofit fontScale="85000" lnSpcReduction="20000"/>
          </a:bodyPr>
          <a:lstStyle/>
          <a:p>
            <a:pPr lvl="0" algn="l"/>
            <a:endParaRPr lang="en-US" sz="3800" dirty="0"/>
          </a:p>
          <a:p>
            <a:pPr lvl="0" algn="l"/>
            <a:r>
              <a:rPr lang="en-US" sz="3800" dirty="0"/>
              <a:t>Arrays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mesmo</a:t>
            </a:r>
            <a:r>
              <a:rPr lang="en-US" dirty="0"/>
              <a:t> 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por indices (</a:t>
            </a:r>
            <a:r>
              <a:rPr lang="en-US" dirty="0" err="1"/>
              <a:t>hashables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Imutáveis</a:t>
            </a:r>
            <a:r>
              <a:rPr lang="en-US" dirty="0"/>
              <a:t>,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declarados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aumentam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diminuem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Tipados</a:t>
            </a:r>
            <a:r>
              <a:rPr lang="en-US" dirty="0"/>
              <a:t> por  valor (</a:t>
            </a:r>
            <a:r>
              <a:rPr lang="en-US" dirty="0" err="1"/>
              <a:t>cópias</a:t>
            </a:r>
            <a:r>
              <a:rPr lang="en-US" dirty="0"/>
              <a:t> stack)–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manipulados</a:t>
            </a:r>
            <a:r>
              <a:rPr lang="en-US" dirty="0"/>
              <a:t> via </a:t>
            </a:r>
            <a:r>
              <a:rPr lang="en-US" dirty="0" err="1"/>
              <a:t>ponteiros</a:t>
            </a:r>
            <a:r>
              <a:rPr lang="en-US" dirty="0"/>
              <a:t> (</a:t>
            </a:r>
            <a:r>
              <a:rPr lang="en-US" dirty="0" err="1"/>
              <a:t>referencia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Criados</a:t>
            </a:r>
            <a:r>
              <a:rPr lang="en-US" dirty="0"/>
              <a:t> via </a:t>
            </a:r>
            <a:r>
              <a:rPr lang="en-US" dirty="0" err="1"/>
              <a:t>declaração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via literal  </a:t>
            </a:r>
            <a:r>
              <a:rPr lang="en-US" i="1" dirty="0" err="1"/>
              <a:t>tipo</a:t>
            </a:r>
            <a:r>
              <a:rPr lang="en-US" i="1" dirty="0"/>
              <a:t>[</a:t>
            </a:r>
            <a:r>
              <a:rPr lang="en-US" i="1" dirty="0" err="1"/>
              <a:t>capacitade</a:t>
            </a:r>
            <a:r>
              <a:rPr lang="en-US" i="1" dirty="0"/>
              <a:t>]{</a:t>
            </a:r>
            <a:r>
              <a:rPr lang="en-US" i="1" dirty="0" err="1"/>
              <a:t>valores</a:t>
            </a:r>
            <a:r>
              <a:rPr lang="en-US" i="1" dirty="0"/>
              <a:t>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utiliar</a:t>
            </a:r>
            <a:r>
              <a:rPr lang="en-US" dirty="0"/>
              <a:t> […]  para </a:t>
            </a:r>
            <a:r>
              <a:rPr lang="en-US" dirty="0" err="1"/>
              <a:t>inferir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via [indices]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 via [</a:t>
            </a:r>
            <a:r>
              <a:rPr lang="en-US" dirty="0" err="1"/>
              <a:t>inicio:fim</a:t>
            </a:r>
            <a:r>
              <a:rPr lang="en-US" dirty="0"/>
              <a:t>] exclusive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r>
              <a:rPr lang="en-US" dirty="0"/>
              <a:t>	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A6E889-10E2-45F0-94EB-A14F9B1AEA87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 Array/Slices</a:t>
            </a:r>
          </a:p>
        </p:txBody>
      </p:sp>
    </p:spTree>
    <p:extLst>
      <p:ext uri="{BB962C8B-B14F-4D97-AF65-F5344CB8AC3E}">
        <p14:creationId xmlns:p14="http://schemas.microsoft.com/office/powerpoint/2010/main" val="33248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54997" y="-889000"/>
            <a:ext cx="9144000" cy="2387600"/>
          </a:xfrm>
        </p:spPr>
        <p:txBody>
          <a:bodyPr/>
          <a:lstStyle/>
          <a:p>
            <a:r>
              <a:rPr lang="en-US" dirty="0"/>
              <a:t>Resumo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70" y="1206679"/>
            <a:ext cx="11112860" cy="5419408"/>
          </a:xfrm>
        </p:spPr>
        <p:txBody>
          <a:bodyPr>
            <a:normAutofit fontScale="85000" lnSpcReduction="20000"/>
          </a:bodyPr>
          <a:lstStyle/>
          <a:p>
            <a:pPr lvl="0" algn="l"/>
            <a:endParaRPr lang="en-US" sz="3800" dirty="0"/>
          </a:p>
          <a:p>
            <a:pPr lvl="0" algn="l"/>
            <a:r>
              <a:rPr lang="en-US" sz="3800" dirty="0"/>
              <a:t>Slices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Abstração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Array,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composto</a:t>
            </a:r>
            <a:r>
              <a:rPr lang="en-US" dirty="0"/>
              <a:t> por </a:t>
            </a: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tipo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Mutáveis</a:t>
            </a:r>
            <a:r>
              <a:rPr lang="en-US" dirty="0"/>
              <a:t>, </a:t>
            </a:r>
            <a:r>
              <a:rPr lang="en-US" dirty="0" err="1"/>
              <a:t>estrutura</a:t>
            </a:r>
            <a:r>
              <a:rPr lang="en-US" dirty="0"/>
              <a:t> 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extensível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Tipados</a:t>
            </a:r>
            <a:r>
              <a:rPr lang="en-US" dirty="0"/>
              <a:t> por  </a:t>
            </a:r>
            <a:r>
              <a:rPr lang="en-US" dirty="0" err="1"/>
              <a:t>referencia</a:t>
            </a:r>
            <a:r>
              <a:rPr lang="en-US" dirty="0"/>
              <a:t> –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cópias</a:t>
            </a:r>
            <a:r>
              <a:rPr lang="en-US" dirty="0"/>
              <a:t> com </a:t>
            </a:r>
            <a:r>
              <a:rPr lang="en-US" dirty="0" err="1"/>
              <a:t>método</a:t>
            </a:r>
            <a:r>
              <a:rPr lang="en-US" dirty="0"/>
              <a:t> copy()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Criados</a:t>
            </a:r>
            <a:r>
              <a:rPr lang="en-US" dirty="0"/>
              <a:t> via </a:t>
            </a:r>
            <a:r>
              <a:rPr lang="en-US" dirty="0" err="1"/>
              <a:t>declaração</a:t>
            </a:r>
            <a:r>
              <a:rPr lang="en-US" dirty="0"/>
              <a:t> ,via </a:t>
            </a:r>
            <a:r>
              <a:rPr lang="en-US" dirty="0" err="1"/>
              <a:t>literal,via</a:t>
            </a:r>
            <a:r>
              <a:rPr lang="en-US" dirty="0"/>
              <a:t> new() </a:t>
            </a:r>
            <a:r>
              <a:rPr lang="en-US" dirty="0" err="1"/>
              <a:t>ou</a:t>
            </a:r>
            <a:r>
              <a:rPr lang="en-US" dirty="0"/>
              <a:t> via make()</a:t>
            </a:r>
            <a:endParaRPr lang="en-US" i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inicializados</a:t>
            </a:r>
            <a:r>
              <a:rPr lang="en-US" dirty="0"/>
              <a:t>, </a:t>
            </a:r>
            <a:r>
              <a:rPr lang="en-US" dirty="0" err="1"/>
              <a:t>tem</a:t>
            </a:r>
            <a:r>
              <a:rPr lang="en-US" dirty="0"/>
              <a:t> o valor </a:t>
            </a:r>
            <a:r>
              <a:rPr lang="en-US" dirty="0" err="1"/>
              <a:t>nill</a:t>
            </a:r>
            <a:r>
              <a:rPr lang="en-US" dirty="0"/>
              <a:t> (com make </a:t>
            </a:r>
            <a:r>
              <a:rPr lang="en-US" dirty="0" err="1"/>
              <a:t>inicializa</a:t>
            </a:r>
            <a:r>
              <a:rPr lang="en-US" dirty="0"/>
              <a:t> com zeros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via [indices]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 via [</a:t>
            </a:r>
            <a:r>
              <a:rPr lang="en-US" dirty="0" err="1"/>
              <a:t>inicio:fim</a:t>
            </a:r>
            <a:r>
              <a:rPr lang="en-US" dirty="0"/>
              <a:t>] exclusive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utilizadas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append() e copy() – remove()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ordenação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r>
              <a:rPr lang="en-US" dirty="0"/>
              <a:t>	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A6E889-10E2-45F0-94EB-A14F9B1AEA87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 Array/Slices</a:t>
            </a:r>
          </a:p>
        </p:txBody>
      </p:sp>
    </p:spTree>
    <p:extLst>
      <p:ext uri="{BB962C8B-B14F-4D97-AF65-F5344CB8AC3E}">
        <p14:creationId xmlns:p14="http://schemas.microsoft.com/office/powerpoint/2010/main" val="95952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211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Curso Golang 2019</vt:lpstr>
      <vt:lpstr>Roteiro</vt:lpstr>
      <vt:lpstr>Slices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Golang 2019</dc:title>
  <dc:creator>Windows User</dc:creator>
  <cp:lastModifiedBy>Windows User</cp:lastModifiedBy>
  <cp:revision>34</cp:revision>
  <dcterms:created xsi:type="dcterms:W3CDTF">2019-09-09T08:03:37Z</dcterms:created>
  <dcterms:modified xsi:type="dcterms:W3CDTF">2019-09-15T02:40:02Z</dcterms:modified>
</cp:coreProperties>
</file>