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a86fd37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a86fd37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a86fd3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a86fd3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a86fd37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a86fd37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a86fd37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a86fd37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a86fd37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a86fd37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a86fd3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6a86fd3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a86fd37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6a86fd37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a86fd37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6a86fd37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251550"/>
            <a:ext cx="8455500" cy="21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20"/>
              <a:t>SQuAD Question Answering</a:t>
            </a:r>
            <a:endParaRPr sz="49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20"/>
              <a:t>Im</a:t>
            </a:r>
            <a:r>
              <a:rPr lang="en" sz="4920"/>
              <a:t>b</a:t>
            </a:r>
            <a:r>
              <a:rPr lang="en" sz="4920"/>
              <a:t>a</a:t>
            </a:r>
            <a:r>
              <a:rPr lang="en" sz="4920"/>
              <a:t>l</a:t>
            </a:r>
            <a:r>
              <a:rPr lang="en" sz="4920"/>
              <a:t>an</a:t>
            </a:r>
            <a:r>
              <a:rPr lang="en" sz="4920"/>
              <a:t>c</a:t>
            </a:r>
            <a:r>
              <a:rPr lang="en" sz="4920"/>
              <a:t>e</a:t>
            </a:r>
            <a:endParaRPr sz="49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76800" y="3592725"/>
            <a:ext cx="84231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Gagan Gopinath, Sai Raghava Mukund, Tarun Anand</a:t>
            </a:r>
            <a:endParaRPr sz="23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 amt="75000"/>
          </a:blip>
          <a:srcRect b="7902" l="11762" r="0" t="0"/>
          <a:stretch/>
        </p:blipFill>
        <p:spPr>
          <a:xfrm>
            <a:off x="6714400" y="2465850"/>
            <a:ext cx="1966625" cy="8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 amt="75000"/>
          </a:blip>
          <a:srcRect b="7902" l="11762" r="0" t="0"/>
          <a:stretch/>
        </p:blipFill>
        <p:spPr>
          <a:xfrm flipH="1">
            <a:off x="459875" y="2465850"/>
            <a:ext cx="1966625" cy="8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Question Answering?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Question Answering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SQuAD?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095326" cy="273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Assignment - 3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9389" l="0" r="0" t="17267"/>
          <a:stretch/>
        </p:blipFill>
        <p:spPr>
          <a:xfrm>
            <a:off x="2845443" y="1941150"/>
            <a:ext cx="3453119" cy="21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Undersampling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 sz="1800">
                <a:solidFill>
                  <a:srgbClr val="D9D9D9"/>
                </a:solidFill>
              </a:rPr>
              <a:t>Question generation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CoQA Dataset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11245" r="0" t="52967"/>
          <a:stretch/>
        </p:blipFill>
        <p:spPr>
          <a:xfrm>
            <a:off x="4145525" y="2981700"/>
            <a:ext cx="4641300" cy="16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47036" l="11228" r="5846" t="4297"/>
          <a:stretch/>
        </p:blipFill>
        <p:spPr>
          <a:xfrm>
            <a:off x="4145525" y="1257300"/>
            <a:ext cx="4336500" cy="1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5">
            <a:alphaModFix/>
          </a:blip>
          <a:srcRect b="0" l="-1457" r="89562" t="0"/>
          <a:stretch/>
        </p:blipFill>
        <p:spPr>
          <a:xfrm>
            <a:off x="3557595" y="1104900"/>
            <a:ext cx="6220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Undersampling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Question generation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CoQA Dataset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-24762" l="14954" r="10273" t="100000"/>
          <a:stretch/>
        </p:blipFill>
        <p:spPr>
          <a:xfrm>
            <a:off x="3653825" y="2818750"/>
            <a:ext cx="3909601" cy="8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5428400" y="548275"/>
            <a:ext cx="1497300" cy="429900"/>
          </a:xfrm>
          <a:prstGeom prst="rect">
            <a:avLst/>
          </a:prstGeom>
          <a:solidFill>
            <a:srgbClr val="7ECF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Passage</a:t>
            </a:r>
            <a:endParaRPr b="1" sz="2000"/>
          </a:p>
        </p:txBody>
      </p:sp>
      <p:sp>
        <p:nvSpPr>
          <p:cNvPr id="104" name="Google Shape;104;p19"/>
          <p:cNvSpPr/>
          <p:nvPr/>
        </p:nvSpPr>
        <p:spPr>
          <a:xfrm>
            <a:off x="6461600" y="2850425"/>
            <a:ext cx="1497300" cy="429900"/>
          </a:xfrm>
          <a:prstGeom prst="rect">
            <a:avLst/>
          </a:prstGeom>
          <a:solidFill>
            <a:srgbClr val="7ECF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Answer</a:t>
            </a:r>
            <a:endParaRPr b="1" sz="2000"/>
          </a:p>
        </p:txBody>
      </p:sp>
      <p:sp>
        <p:nvSpPr>
          <p:cNvPr id="105" name="Google Shape;105;p19"/>
          <p:cNvSpPr/>
          <p:nvPr/>
        </p:nvSpPr>
        <p:spPr>
          <a:xfrm>
            <a:off x="4464500" y="2850425"/>
            <a:ext cx="1497300" cy="429900"/>
          </a:xfrm>
          <a:prstGeom prst="rect">
            <a:avLst/>
          </a:prstGeom>
          <a:solidFill>
            <a:srgbClr val="7ECF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Question</a:t>
            </a:r>
            <a:endParaRPr b="1" sz="2000"/>
          </a:p>
        </p:txBody>
      </p:sp>
      <p:sp>
        <p:nvSpPr>
          <p:cNvPr id="106" name="Google Shape;106;p19"/>
          <p:cNvSpPr/>
          <p:nvPr/>
        </p:nvSpPr>
        <p:spPr>
          <a:xfrm>
            <a:off x="5369300" y="1399350"/>
            <a:ext cx="1615500" cy="877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Q/A Generator</a:t>
            </a:r>
            <a:endParaRPr/>
          </a:p>
        </p:txBody>
      </p:sp>
      <p:cxnSp>
        <p:nvCxnSpPr>
          <p:cNvPr id="107" name="Google Shape;107;p19"/>
          <p:cNvCxnSpPr>
            <a:stCxn id="103" idx="2"/>
            <a:endCxn id="106" idx="0"/>
          </p:cNvCxnSpPr>
          <p:nvPr/>
        </p:nvCxnSpPr>
        <p:spPr>
          <a:xfrm>
            <a:off x="6177050" y="978175"/>
            <a:ext cx="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9"/>
          <p:cNvCxnSpPr>
            <a:stCxn id="106" idx="2"/>
            <a:endCxn id="105" idx="0"/>
          </p:cNvCxnSpPr>
          <p:nvPr/>
        </p:nvCxnSpPr>
        <p:spPr>
          <a:xfrm flipH="1">
            <a:off x="5213150" y="2276850"/>
            <a:ext cx="9639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>
            <a:stCxn id="106" idx="2"/>
            <a:endCxn id="104" idx="0"/>
          </p:cNvCxnSpPr>
          <p:nvPr/>
        </p:nvCxnSpPr>
        <p:spPr>
          <a:xfrm>
            <a:off x="6177050" y="2276850"/>
            <a:ext cx="10332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9"/>
          <p:cNvSpPr/>
          <p:nvPr/>
        </p:nvSpPr>
        <p:spPr>
          <a:xfrm>
            <a:off x="3931100" y="3702700"/>
            <a:ext cx="4596400" cy="429900"/>
          </a:xfrm>
          <a:prstGeom prst="flowChartInputOutpu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Filter</a:t>
            </a:r>
            <a:endParaRPr b="1" sz="1800"/>
          </a:p>
        </p:txBody>
      </p:sp>
      <p:sp>
        <p:nvSpPr>
          <p:cNvPr id="111" name="Google Shape;111;p19"/>
          <p:cNvSpPr/>
          <p:nvPr/>
        </p:nvSpPr>
        <p:spPr>
          <a:xfrm>
            <a:off x="3479700" y="4361400"/>
            <a:ext cx="5358900" cy="401100"/>
          </a:xfrm>
          <a:prstGeom prst="rect">
            <a:avLst/>
          </a:prstGeom>
          <a:solidFill>
            <a:srgbClr val="7ECF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Under-represented Question-Answer Pairs</a:t>
            </a:r>
            <a:endParaRPr b="1" sz="2000"/>
          </a:p>
        </p:txBody>
      </p:sp>
      <p:cxnSp>
        <p:nvCxnSpPr>
          <p:cNvPr id="112" name="Google Shape;112;p19"/>
          <p:cNvCxnSpPr/>
          <p:nvPr/>
        </p:nvCxnSpPr>
        <p:spPr>
          <a:xfrm>
            <a:off x="6225200" y="3141075"/>
            <a:ext cx="42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Undersampling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 sz="1800">
                <a:solidFill>
                  <a:srgbClr val="D9D9D9"/>
                </a:solidFill>
              </a:rPr>
              <a:t>Question generation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CoQA D</a:t>
            </a:r>
            <a:r>
              <a:rPr lang="en" sz="1800"/>
              <a:t>ataset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963" y="1434625"/>
            <a:ext cx="522922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-24762" l="14954" r="10273" t="100000"/>
          <a:stretch/>
        </p:blipFill>
        <p:spPr>
          <a:xfrm>
            <a:off x="4187225" y="3809350"/>
            <a:ext cx="3909601" cy="8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16185" l="13356" r="8169" t="53050"/>
          <a:stretch/>
        </p:blipFill>
        <p:spPr>
          <a:xfrm>
            <a:off x="4263425" y="1671500"/>
            <a:ext cx="4103625" cy="27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5108838" y="1807025"/>
            <a:ext cx="2155500" cy="4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CoQA Dataset</a:t>
            </a:r>
            <a:endParaRPr b="1" sz="2000"/>
          </a:p>
        </p:txBody>
      </p:sp>
      <p:sp>
        <p:nvSpPr>
          <p:cNvPr id="123" name="Google Shape;123;p20"/>
          <p:cNvSpPr/>
          <p:nvPr/>
        </p:nvSpPr>
        <p:spPr>
          <a:xfrm>
            <a:off x="5108838" y="3864425"/>
            <a:ext cx="2155500" cy="4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SQuAD </a:t>
            </a:r>
            <a:r>
              <a:rPr b="1" lang="en" sz="2000"/>
              <a:t>Dataset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Graphs and accuracies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