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a86fd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a86fd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a86fd3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a86fd3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a86fd3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a86fd3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a86fd3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a86fd3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a86fd3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a86fd3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022950"/>
            <a:ext cx="8455500" cy="21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SQuAD Question Answering</a:t>
            </a:r>
            <a:endParaRPr sz="4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Imbalance</a:t>
            </a:r>
            <a:endParaRPr sz="49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6800" y="3287925"/>
            <a:ext cx="84231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Gagan Gopinath, Sai Raghava Mukund, Tarun Anand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Question Answering?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types and what we are </a:t>
            </a:r>
            <a:r>
              <a:rPr lang="en"/>
              <a:t>targeting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Squad?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- 3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Coqa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Graphs and accuracies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