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choice()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random.choice = choice(seq) method of random.Random instance.Choose a random element from a non-empty sequence.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random() -&gt; x in the interval [0, 1).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randint()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random.randint = randint(a, b) method of random.Random instance.Return random integer in range [a, b], including both end points.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setstate()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random.setstate = setstate(state) method of random.Random instance.Restore internal state from object returned by getstate().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uniform()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random.uniform = uniform(a, b) method of random.Random instance.Get a random number in the range [a, b) or [a, b] depending on rounding.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paretovariate()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random.paretovariate = paretovariate(alpha) method of random.Random instance.Pareto distribution.  alpha is the shape parameter.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Return random integer in range [a, b], including both end points.</a:t>
            </a:r>
          </a:p>
          <a:p>
            <a:r>
              <a:t>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Chooses k unique random elements from a population sequence or set.</a:t>
            </a:r>
          </a:p>
          <a:p/>
          <a:p>
            <a:r>
              <a:t>        Returns a new list containing elements from the population while</a:t>
            </a:r>
          </a:p>
          <a:p>
            <a:r>
              <a:t>        leaving the original population unchanged.  The resulting list is</a:t>
            </a:r>
          </a:p>
          <a:p>
            <a:r>
              <a:t>        in selection order so that all sub-slices will also be valid random</a:t>
            </a:r>
          </a:p>
          <a:p>
            <a:r>
              <a:t>        samples.  This allows raffle winners (the sample) to be partitioned</a:t>
            </a:r>
          </a:p>
          <a:p>
            <a:r>
              <a:t>        into grand prize and second place winners (the subslices).</a:t>
            </a:r>
          </a:p>
          <a:p/>
          <a:p>
            <a:r>
              <a:t>        Members of the population need not be hashable or unique.  If the</a:t>
            </a:r>
          </a:p>
          <a:p>
            <a:r>
              <a:t>        population contains repeats, then each occurrence is a possible</a:t>
            </a:r>
          </a:p>
          <a:p>
            <a:r>
              <a:t>        selection in the sample.</a:t>
            </a:r>
          </a:p>
          <a:p/>
          <a:p>
            <a:r>
              <a:t>        Repeated elements can be specified one at a time or with the optional</a:t>
            </a:r>
          </a:p>
          <a:p>
            <a:r>
              <a:t>        counts parameter.  For example:</a:t>
            </a:r>
          </a:p>
          <a:p/>
          <a:p>
            <a:r>
              <a:t>            sample(['red', 'blue'], counts=[4, 2], k=5)</a:t>
            </a:r>
          </a:p>
          <a:p/>
          <a:p>
            <a:r>
              <a:t>        is equivalent to:</a:t>
            </a:r>
          </a:p>
          <a:p/>
          <a:p>
            <a:r>
              <a:t>            sample(['red', 'red', 'red', 'red', 'blue', 'blue'], k=5)</a:t>
            </a:r>
          </a:p>
          <a:p/>
          <a:p>
            <a:r>
              <a:t>        To choose a sample from a range of integers, use range() for the</a:t>
            </a:r>
          </a:p>
          <a:p>
            <a:r>
              <a:t>        population argument.  This is especially fast and space efficient</a:t>
            </a:r>
          </a:p>
          <a:p>
            <a:r>
              <a:t>        for sampling from a large population:</a:t>
            </a:r>
          </a:p>
          <a:p/>
          <a:p>
            <a:r>
              <a:t>            sample(range(10000000), 60)</a:t>
            </a:r>
          </a:p>
          <a:p/>
          <a:p>
            <a:r>
              <a:t>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shuffle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Shuffle list x in place, and return None.</a:t>
            </a:r>
          </a:p>
          <a:p/>
          <a:p>
            <a:r>
              <a:t>        Optional argument random is a 0-argument function returning a</a:t>
            </a:r>
          </a:p>
          <a:p>
            <a:r>
              <a:t>        random float in [0.0, 1.0); if it is the default None, the</a:t>
            </a:r>
          </a:p>
          <a:p>
            <a:r>
              <a:t>        standard random.random will be used.</a:t>
            </a:r>
          </a:p>
          <a:p/>
          <a:p>
            <a:r>
              <a:t>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choices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Return a k sized list of population elements chosen with replacement.</a:t>
            </a:r>
          </a:p>
          <a:p/>
          <a:p>
            <a:r>
              <a:t>        If the relative weights or cumulative weights are not specified,</a:t>
            </a:r>
          </a:p>
          <a:p>
            <a:r>
              <a:t>        the selections are made with equal probability.</a:t>
            </a:r>
          </a:p>
          <a:p/>
          <a:p>
            <a:r>
              <a:t>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