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E37F5-E1ED-79FB-C14F-CFF9476BE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A99FFD-E90D-8550-8457-3127B5509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79A0DC-348E-9DB5-C227-90E17D69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C06727-A792-3C5A-0135-B713261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FE2CA5-5052-4693-C620-30B6D34E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6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114BA-E454-66C3-0030-42CA00A0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855DDB-5220-4430-F0E0-C5D27ABB8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89D817-FE40-D019-898A-B58C6819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E52A52-874C-B827-B912-9BA7056D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85771-61B0-184C-4C50-85CDF734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58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3D46029-2041-1BCE-9C8F-F650E5469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453412-260B-6760-3F2D-501D80CE9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BD3699-ECC0-D19F-F962-FB5E3D8E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F8D6EE-5090-A124-D764-60F41CCE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1DD8B6-CF5C-C92B-3D53-5FFA4ACC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44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06A1A-D826-DDB1-9691-C7DEF0E6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4C36D-E6EE-F802-259C-09BC08EA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4B3D1D-F149-5D09-0F35-F06E6C5E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06028-D4AE-CC68-357F-EEC9B730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F59F5-7213-9667-B93E-A6CE0B01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96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EFD249-E104-1BF1-C175-A2265340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8F323-5132-2F66-FD7B-4506F8C13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06DB8F-27B2-84C9-BC8F-B8D5F3D0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D4748F-29AC-3C69-A7C1-2FA8B390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21396A-1080-2AFC-25EA-993C5058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60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AE89E-78D1-1017-EEBC-0DFBCCF9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E3D24-E381-6B85-0104-189767702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DBB1C0-71FB-FB7B-6639-AEB9E4D75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9C542A-75B6-06AF-51E0-B3F198A0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1C8A29-8A6C-165A-16E3-F76FDC9E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DE101E-4BFB-1808-1BA0-29C21CEA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68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C16345-6159-CA61-6EF5-CE71732C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F8E439-4F1E-5A5B-793C-DA3D1859C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021D66-B2E9-9D41-A635-D5AFAE7E0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5B1306-903D-8257-C089-B16E96B99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9A018C-C3AB-91A3-4B3C-8C06A47DD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788768-4998-99CF-FC64-8346540E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E7789D-D675-DD64-C1C5-4DAAF66E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A3863F-D799-EE5E-7D7E-B6C4C663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920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15B8D9-0544-28CA-2E16-1CCF813A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5B0A3E-B23C-B3FE-E668-170208C1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AF65C2-6BD2-835B-A25E-DBAEFF6C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B0691E-35E0-9656-81BB-04223C28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43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33E92A-A6E9-D1F2-A4F0-089514BD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E16E92F-076F-296C-506C-5ACBCC41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1A7096-CB30-4390-EB83-A8364A9C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6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1BB98-0347-14F5-819B-7A5E03F9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2156A-F8B8-389D-A588-457C94E7C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056596-23F2-EEFC-8DAC-8C057BCFE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148FA0-1D2F-373D-DD3C-07ACBFC2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1CB627-2014-1F42-DE28-B6927201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484082-9FB5-6D6B-A857-7E5E5155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04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59CE38-FF4F-9605-590D-1A0242850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D7974B-1C99-0586-50C4-F4A70A7A9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8CA7CF-31FB-3B10-1D47-EE7ACA186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217A8F-695E-95AF-360B-8C62EA4B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151C69-A058-AF19-4F39-67912209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39B089-1ACA-2D9F-669F-427A7CDE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48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DA2EB0-83B5-5224-97B4-2D85BBE3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85D880-7E65-8A7C-8ADF-F568F8743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DD2FF7-FD19-5520-5C1E-0583A36F5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DA05A-CDFD-4DD8-BEC0-1E85AFCDEA83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9A8B9D-3C5D-AF84-C446-561A38D38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C4499D-626C-08B0-0634-55B17A429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2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B4AB922-9694-D508-468F-715B3AA9C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0" y="1076204"/>
            <a:ext cx="10897160" cy="47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35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Holali David GAVI</dc:creator>
  <cp:lastModifiedBy>Holali David GAVI</cp:lastModifiedBy>
  <cp:revision>1</cp:revision>
  <dcterms:created xsi:type="dcterms:W3CDTF">2025-01-19T08:09:40Z</dcterms:created>
  <dcterms:modified xsi:type="dcterms:W3CDTF">2025-01-19T08:10:48Z</dcterms:modified>
</cp:coreProperties>
</file>