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83F18-1865-66D1-A58C-E4E65E1C5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71D6B-7231-38C0-EE84-010BA5D29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44261C-D5C2-93C4-AAF1-D4F24DD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61B73-8293-D38C-E24B-F9C3B6A5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940F6E-A874-49FB-0367-9D1D56DA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52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D8BAB-71DC-ABA4-B285-583757C8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DA2EB7-EBB4-3B9C-5451-AC378546B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6D82-0075-8C9E-9EE8-37BF780B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2EBEEE-F5A4-C109-2FA6-88155336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DC8665-95C9-78F9-2245-1FA8544A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36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8C05FB-AA37-09ED-74F3-7CE32F0CD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F2D439-AF5B-1142-3D84-5A0BC2AD1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7688F9-B9AC-F2D0-887E-111EFFD6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92D10F-97B9-46D3-3D03-4411D6C5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79A985-88C3-2642-54C2-4041003A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32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4E8A4-143D-EC01-1C3C-381D74CF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A7AFA-CBC8-1A60-9EFF-820BA6E0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BAA21D-281B-F0CA-7017-440A9FB0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59B02A-3047-50A2-C27B-B2888E98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ECC11-4F17-21A8-829D-0770E992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23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D0D3A-3D04-9FBA-5BFF-2D017281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A2D79A-F267-FE48-EFB9-CBC52591B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668441-79E9-3CD4-7C88-D7BDA0CF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5700DE-3DA5-F03F-4FE5-26F7E752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801C84-0D4C-9F6B-62D3-2266B19F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29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F2862-995F-906D-EA60-067C2DE5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28C5CC-66C4-6615-D50F-3771BFFA3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148530-3FE1-834E-492B-59F314787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3B7F6E-6523-F023-9D5C-6C7882B4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E09952-6686-51C4-001C-7A57F568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35AAE5-2DE4-6D78-0E0E-4F9DAB68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17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5EBB1-631E-8212-E024-59B589A1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24CD9C-2ED7-3FAA-260C-D20F4DBD7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56AEB3-0AFF-F9C6-53CF-5CFF895F5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C1AA53-8B0F-C273-40C3-7C05F736A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718234-4EDC-5735-7850-D5EC4E3BE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47C1C5-343F-9577-8883-AEFEB998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21E817-9376-0CC3-AA52-02974C82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A581AF-672E-D6DF-A1A7-5F397EC1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03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51B70-1AD9-4BB3-4775-8EB2F388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68B72E-3D0B-E511-5C55-88F1BEDC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2A16E0-B708-4F26-C079-1A802675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C161A0-E0F8-FA53-2C72-BF5D6AFE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91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DC274A-62A1-43D7-1164-EE75CFA7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46C49E-C3F2-EB14-E71E-18B8FCC5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07C7BB-55C0-0CBB-41A1-711598CC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49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43A03-132C-8DCC-D184-21B2CBA2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5E394E-F3AC-9A3B-9018-160778ED1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465A68-49D0-B792-5720-C4A7463D8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91B4B3-7085-368A-067E-CD04CC39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4A8992-376B-978A-B83C-FBA25D59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AB1445-FA8F-587F-6E96-E97C4FE5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83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E61F1-45D9-36D0-1B83-04815EC1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8DC9405-CD31-9D39-6456-EBB8C777B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405A19-F9EC-18FF-0A79-EEE71AE69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9AEBD3-40E7-0E1F-1822-5D538450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759FE5-41EB-8DF7-F767-45DA0D07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DAA7FD-B9D0-3E01-549D-3199D550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63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79F9AF-559D-51B0-439D-61EBFCDD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598C5C-C2DC-BD23-C067-D19BEBEEC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266E4B-E6C8-F827-B8C9-99575F354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9AFC13-099C-F65B-648B-4710EF1FA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1230F2-7595-5EC0-B03A-3FBCA5770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12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BD526F-4391-7157-16A9-BB22786F7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C2E36F28-F429-5313-286A-6552357143B0}"/>
              </a:ext>
            </a:extLst>
          </p:cNvPr>
          <p:cNvSpPr txBox="1"/>
          <p:nvPr/>
        </p:nvSpPr>
        <p:spPr>
          <a:xfrm>
            <a:off x="2540606" y="1037464"/>
            <a:ext cx="6213204" cy="14014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4800" dirty="0">
                <a:solidFill>
                  <a:schemeClr val="tx2"/>
                </a:solidFill>
              </a:rPr>
              <a:t>MAQUETTES DE L’APPLICATION FRONT-END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B2F596-F248-1C41-BDE0-EAB2DF79CF67}"/>
              </a:ext>
            </a:extLst>
          </p:cNvPr>
          <p:cNvSpPr txBox="1"/>
          <p:nvPr/>
        </p:nvSpPr>
        <p:spPr>
          <a:xfrm>
            <a:off x="4332364" y="5221720"/>
            <a:ext cx="2799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Holali David GAVI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A6E4EA4-48B9-607B-01F9-8D6CC0EAE222}"/>
              </a:ext>
            </a:extLst>
          </p:cNvPr>
          <p:cNvCxnSpPr/>
          <p:nvPr/>
        </p:nvCxnSpPr>
        <p:spPr>
          <a:xfrm>
            <a:off x="4162097" y="5051272"/>
            <a:ext cx="2970223" cy="0"/>
          </a:xfrm>
          <a:prstGeom prst="line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9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C0592A-203C-1A0E-61D4-2E4C8DE38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02A0A4-1CAA-BB40-7E18-6F6AF06F5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28FEB434-7FF6-2419-4E19-C795BCD21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A14124C7-D3E9-17AD-FFD5-A03F1434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80E778F8-E187-903C-80C6-EB2DB470E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E1F4D4-6775-1658-4020-F48AC625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78" t="6050" r="13451" b="8908"/>
          <a:stretch/>
        </p:blipFill>
        <p:spPr>
          <a:xfrm>
            <a:off x="2791588" y="241911"/>
            <a:ext cx="6416169" cy="6374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813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D70E1C-6D3D-44F4-60D7-1FA212A13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603FBA-EDD5-B25E-2292-42E196E76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68081B60-4A6A-027B-DF70-1BFD18DE7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1C05FDC5-A29B-CC30-99D7-09DFEF54D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E3DC2DC3-B1FD-169D-08A9-DB5864DED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2512347-6E18-0E82-49F6-803C513F0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884" y="692009"/>
            <a:ext cx="7436232" cy="54739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313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5561B2-E23F-943B-FEB2-1928CAA8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38" b="-1"/>
          <a:stretch>
            <a:fillRect/>
          </a:stretch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33A1EE-3022-AD74-0547-268B54B56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612B72-B4C3-AFB2-48D3-FE62887AC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D8759462-C706-9D56-E8A4-482602923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D7CF4850-735C-B490-7793-5FE5E246E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95CBD7-CE43-DC56-4688-9F61FE61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38" b="-1"/>
          <a:stretch>
            <a:fillRect/>
          </a:stretch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4D9EE48F-ABB7-C73A-14AC-29E34DE76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6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254128-1C22-3C71-07BF-602AC152F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FB405B8-76AA-6E81-1C47-AEE23D0D4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0666A30E-28CD-F2DE-4489-66CC5A4AD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B520B633-E5E1-974D-A5BF-679A8D974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A40CBF25-F75D-873B-8EA1-2F3389FF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8FAB9E-6BD7-06B9-3CA0-F30CE27E9C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78" r="18215"/>
          <a:stretch/>
        </p:blipFill>
        <p:spPr>
          <a:xfrm>
            <a:off x="2804671" y="460662"/>
            <a:ext cx="6254805" cy="5429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178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ACB78B-A9E4-94F2-F374-5914FACD2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CD0C0D5-DBB6-C5ED-4335-78EC6FD1D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ADDF8155-380B-1CB9-FBA0-3CD68E7F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9D61554C-8AA1-EB67-CC06-6F01E962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6AAD0C64-3CED-D2C4-6D74-3B5C7D585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4E3D75-CF2D-E0A6-E5C7-244D5C4A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13" y="640563"/>
            <a:ext cx="6981374" cy="5014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2524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DE29ED-842E-315D-ED24-185053140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F66CB1C-89DE-D45C-3094-1E5E3EFA2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E7F52A06-C433-024C-B13E-B893E5D0B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020E7CE5-1C39-317F-0D50-49BA0E07F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1B7E8A13-E0FF-8461-D4F0-43C186E24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17FE77-E75A-2BD1-D38D-2AB30FBA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44" y="561827"/>
            <a:ext cx="7791850" cy="5734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2478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Grand écran</PresentationFormat>
  <Paragraphs>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Meiryo</vt:lpstr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Holali David GAVI</dc:creator>
  <cp:lastModifiedBy>Holali David GAVI</cp:lastModifiedBy>
  <cp:revision>1</cp:revision>
  <dcterms:created xsi:type="dcterms:W3CDTF">2025-05-14T22:00:58Z</dcterms:created>
  <dcterms:modified xsi:type="dcterms:W3CDTF">2025-05-14T22:11:16Z</dcterms:modified>
</cp:coreProperties>
</file>