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0FF"/>
    <a:srgbClr val="D7DDFE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65"/>
    <p:restoredTop sz="94643"/>
  </p:normalViewPr>
  <p:slideViewPr>
    <p:cSldViewPr snapToGrid="0" snapToObjects="1">
      <p:cViewPr>
        <p:scale>
          <a:sx n="74" d="100"/>
          <a:sy n="74" d="100"/>
        </p:scale>
        <p:origin x="280" y="1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D9C2-FAE2-B74F-A2E9-142053A1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28F4D-4D9A-6543-A563-FA5F10EC7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FC28-78FE-1747-AE1B-94FF82F7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F5F1-5542-E34C-AA1D-89A3FE67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E851-5FFC-9945-8333-8958603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F11F-3169-B042-B87F-ECE67E08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36B3-3F10-0648-BAB5-EC3B1218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1B65-5F75-EF4B-8632-61A0A25D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B55C-44C0-9344-B88F-6A2388F4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DFDB-DA18-6C47-BC48-E2F6C5A2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BC9E3-E092-D44D-9106-D8DBB3FCB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520F4-61DA-DA45-A5CC-F0FE2AAC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EF96-CB2E-A94B-9482-A7114A7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B4A8-C0B6-B545-BB44-E7D11FB9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280F-1F01-4445-8989-A84ECA1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278-F301-9C42-8C27-578A11D5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3EB8-DEB6-C64A-966F-1F2F5740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3BF5-5AF6-0443-B6A8-1CFA0A78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17A9-1E8E-9247-9EDA-85AEF492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2D91-46AF-994B-AA0D-30FD7A81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F11B-5A82-C84F-8F0A-22E59444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BC1D9-7FF1-CF4D-B233-3706642F8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05A3-3EE6-A846-9FA1-D4EFF8DC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BE79-C823-1C45-918A-EAFD1F7C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D6B5-91B1-9941-A2ED-60EEC66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7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EC6B-73B0-CA45-B71D-223CD990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E1E-B1CE-4747-9D8A-08BA0571D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86AB1-E896-1E4B-9B15-AFBAE8D0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1B6A1-D5D6-2849-A765-722EB18D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5EE84-354E-E64C-8BCA-EEC7FEAA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6EFA3-F605-CD44-9D40-09AE6F35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20A1-A02B-244A-A147-BACC625F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F9062-36B5-DE4A-8E92-70CA0548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80923-4BA6-7849-8C52-E1E752F8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AF1C3-7510-A241-9808-496C31BE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EB7B-EF3B-D645-B380-79BDBBBD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B6B19-95A9-E448-A6AA-B2229EB3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1E92-B753-4746-ADBA-B0874764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63554-817D-0A4D-B581-08F3658A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437C-D7F6-9646-AEBA-1D11C43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3B7E0-BC11-D740-AF39-1655994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4EEF-CEAA-014A-9936-3786D4E0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695DF-9D3E-3A43-9F3C-FA46A381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3C579-63A5-8840-B504-9149E50B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53790-8F88-B14D-A745-09FB30EF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775D3-9253-D244-AC58-1AE80A72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27E-310A-CA4D-8E2D-0C32A5FE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395A-3145-6A42-81FD-AEC2AE48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3B3C-6193-8E47-BA08-8994ABD8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2E2A4-506F-A447-B466-A6464617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4D7D9-173F-AA47-8365-0DD837E7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6D40-5928-E446-BEFB-DEEFE8E7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591-540E-A94A-9B2B-EC840EBE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4BEA-C214-844E-9635-EC5E68E7C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FBF3-9960-2C42-8776-BDF0B318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7423-249A-494A-AD64-B9F885D6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DD98-3726-F445-9999-1742F92E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DDB2-2C4C-F446-BC58-A7610FC0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8F7F-DDE6-9642-BE47-A5C76347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66F3-F486-2140-AD16-D5F8D806D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66842-9CFE-CF4D-AE44-9785966A3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0FE3-CC5D-E645-B971-4C846B0E9F6D}" type="datetimeFigureOut">
              <a:rPr lang="en-US" smtClean="0"/>
              <a:t>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FF63-9616-BB49-BA11-A57776C46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5A90-520C-F94B-B133-CE6ED4E0C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5F87-505C-9941-85DD-2A445434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FA92AF-8B1A-F64A-B3CB-46D9D09BBADF}"/>
              </a:ext>
            </a:extLst>
          </p:cNvPr>
          <p:cNvSpPr/>
          <p:nvPr/>
        </p:nvSpPr>
        <p:spPr>
          <a:xfrm>
            <a:off x="4043360" y="4632367"/>
            <a:ext cx="1747841" cy="914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6341FA-7020-684E-9E99-84394B02C7D4}"/>
              </a:ext>
            </a:extLst>
          </p:cNvPr>
          <p:cNvSpPr/>
          <p:nvPr/>
        </p:nvSpPr>
        <p:spPr>
          <a:xfrm>
            <a:off x="6400800" y="5343524"/>
            <a:ext cx="1747841" cy="914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D56599-C134-1E4A-AE67-BD641EAB8DD7}"/>
              </a:ext>
            </a:extLst>
          </p:cNvPr>
          <p:cNvSpPr/>
          <p:nvPr/>
        </p:nvSpPr>
        <p:spPr>
          <a:xfrm>
            <a:off x="6400800" y="3871918"/>
            <a:ext cx="1747841" cy="9143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8644F1-0ACF-0244-9AEF-5D495782730A}"/>
              </a:ext>
            </a:extLst>
          </p:cNvPr>
          <p:cNvCxnSpPr>
            <a:cxnSpLocks/>
          </p:cNvCxnSpPr>
          <p:nvPr/>
        </p:nvCxnSpPr>
        <p:spPr>
          <a:xfrm>
            <a:off x="0" y="3315537"/>
            <a:ext cx="12192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198617-EBA1-1E43-A295-5DE758F86121}"/>
              </a:ext>
            </a:extLst>
          </p:cNvPr>
          <p:cNvSpPr txBox="1"/>
          <p:nvPr/>
        </p:nvSpPr>
        <p:spPr>
          <a:xfrm>
            <a:off x="156110" y="2764764"/>
            <a:ext cx="344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7719D-F0F4-9D44-84BD-F7FB274D65EB}"/>
              </a:ext>
            </a:extLst>
          </p:cNvPr>
          <p:cNvSpPr txBox="1"/>
          <p:nvPr/>
        </p:nvSpPr>
        <p:spPr>
          <a:xfrm>
            <a:off x="156110" y="3368152"/>
            <a:ext cx="344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BFE618A8-4EE4-E54C-9424-98366F1C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5249" y="-17916"/>
            <a:ext cx="1861501" cy="1861501"/>
          </a:xfrm>
          <a:prstGeom prst="rect">
            <a:avLst/>
          </a:prstGeom>
        </p:spPr>
      </p:pic>
      <p:pic>
        <p:nvPicPr>
          <p:cNvPr id="15" name="Graphic 14" descr="Television">
            <a:extLst>
              <a:ext uri="{FF2B5EF4-FFF2-40B4-BE49-F238E27FC236}">
                <a16:creationId xmlns:a16="http://schemas.microsoft.com/office/drawing/2014/main" id="{1AC3E9F1-54E1-304A-BC20-D4D387BE8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7520" y="2120946"/>
            <a:ext cx="914400" cy="9144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64A35BC-1741-0143-9107-083E252B16AC}"/>
              </a:ext>
            </a:extLst>
          </p:cNvPr>
          <p:cNvGrpSpPr/>
          <p:nvPr/>
        </p:nvGrpSpPr>
        <p:grpSpPr>
          <a:xfrm>
            <a:off x="4289712" y="2503979"/>
            <a:ext cx="1255135" cy="362545"/>
            <a:chOff x="2928938" y="2528888"/>
            <a:chExt cx="2500312" cy="90011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18DB57C-7DD2-9749-8C12-913994C850D2}"/>
                </a:ext>
              </a:extLst>
            </p:cNvPr>
            <p:cNvSpPr/>
            <p:nvPr/>
          </p:nvSpPr>
          <p:spPr>
            <a:xfrm>
              <a:off x="2928938" y="2528888"/>
              <a:ext cx="2500312" cy="90011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109CC1-B18C-524A-AA1E-A7C23C587A3D}"/>
                </a:ext>
              </a:extLst>
            </p:cNvPr>
            <p:cNvSpPr/>
            <p:nvPr/>
          </p:nvSpPr>
          <p:spPr>
            <a:xfrm>
              <a:off x="3141997" y="2635757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24D286-B3CE-E74F-A34C-812BC193B23B}"/>
                </a:ext>
              </a:extLst>
            </p:cNvPr>
            <p:cNvSpPr/>
            <p:nvPr/>
          </p:nvSpPr>
          <p:spPr>
            <a:xfrm>
              <a:off x="3406157" y="2635757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F51C66-1B21-B146-AB21-25215BB15D97}"/>
                </a:ext>
              </a:extLst>
            </p:cNvPr>
            <p:cNvSpPr/>
            <p:nvPr/>
          </p:nvSpPr>
          <p:spPr>
            <a:xfrm>
              <a:off x="3667351" y="2639215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4CEC9E-E0B4-DA42-91B0-B1289CDAF256}"/>
                </a:ext>
              </a:extLst>
            </p:cNvPr>
            <p:cNvSpPr/>
            <p:nvPr/>
          </p:nvSpPr>
          <p:spPr>
            <a:xfrm>
              <a:off x="3947703" y="2640542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E69963-5782-DC4B-8AD3-16A3BC379785}"/>
                </a:ext>
              </a:extLst>
            </p:cNvPr>
            <p:cNvSpPr/>
            <p:nvPr/>
          </p:nvSpPr>
          <p:spPr>
            <a:xfrm>
              <a:off x="4205411" y="2644470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47C671-D6D7-A046-8803-C49D5F6EAF84}"/>
                </a:ext>
              </a:extLst>
            </p:cNvPr>
            <p:cNvSpPr/>
            <p:nvPr/>
          </p:nvSpPr>
          <p:spPr>
            <a:xfrm>
              <a:off x="4469571" y="2644470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21118E-697D-9B47-9461-308C1DD13965}"/>
                </a:ext>
              </a:extLst>
            </p:cNvPr>
            <p:cNvSpPr/>
            <p:nvPr/>
          </p:nvSpPr>
          <p:spPr>
            <a:xfrm>
              <a:off x="4730765" y="2647928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D297FBC-F85E-7D4E-814B-EA9F14480965}"/>
                </a:ext>
              </a:extLst>
            </p:cNvPr>
            <p:cNvSpPr/>
            <p:nvPr/>
          </p:nvSpPr>
          <p:spPr>
            <a:xfrm>
              <a:off x="5002689" y="2649255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AC2B44-A2FB-3B4F-8F2C-DA1DFE59DFEC}"/>
                </a:ext>
              </a:extLst>
            </p:cNvPr>
            <p:cNvSpPr/>
            <p:nvPr/>
          </p:nvSpPr>
          <p:spPr>
            <a:xfrm>
              <a:off x="3133569" y="2824375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555B0D6-C29D-0C4D-9EEB-1E4247E047B2}"/>
                </a:ext>
              </a:extLst>
            </p:cNvPr>
            <p:cNvSpPr/>
            <p:nvPr/>
          </p:nvSpPr>
          <p:spPr>
            <a:xfrm>
              <a:off x="3397729" y="2824375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F87519F-9CA4-9C4C-8DB5-84BC34E4F3EF}"/>
                </a:ext>
              </a:extLst>
            </p:cNvPr>
            <p:cNvSpPr/>
            <p:nvPr/>
          </p:nvSpPr>
          <p:spPr>
            <a:xfrm>
              <a:off x="3658923" y="2836261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29F24-ACEB-E141-A14C-637E9F0A4FBD}"/>
                </a:ext>
              </a:extLst>
            </p:cNvPr>
            <p:cNvSpPr/>
            <p:nvPr/>
          </p:nvSpPr>
          <p:spPr>
            <a:xfrm>
              <a:off x="3939275" y="2841802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2357EF-710A-984D-899F-0F65FEECAC92}"/>
                </a:ext>
              </a:extLst>
            </p:cNvPr>
            <p:cNvSpPr/>
            <p:nvPr/>
          </p:nvSpPr>
          <p:spPr>
            <a:xfrm>
              <a:off x="4219627" y="2833994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47BE48-385D-F54B-B12F-48680C4D5731}"/>
                </a:ext>
              </a:extLst>
            </p:cNvPr>
            <p:cNvSpPr/>
            <p:nvPr/>
          </p:nvSpPr>
          <p:spPr>
            <a:xfrm>
              <a:off x="4477335" y="2837922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A75B478-30D5-684B-A11F-6FB5FB2829C6}"/>
                </a:ext>
              </a:extLst>
            </p:cNvPr>
            <p:cNvSpPr/>
            <p:nvPr/>
          </p:nvSpPr>
          <p:spPr>
            <a:xfrm>
              <a:off x="4741495" y="2837922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A36950D-D8DA-2041-9057-CE7548CC9525}"/>
                </a:ext>
              </a:extLst>
            </p:cNvPr>
            <p:cNvSpPr/>
            <p:nvPr/>
          </p:nvSpPr>
          <p:spPr>
            <a:xfrm>
              <a:off x="5002689" y="2841380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067D29-0084-794E-89DC-86AA477CB6E3}"/>
                </a:ext>
              </a:extLst>
            </p:cNvPr>
            <p:cNvSpPr/>
            <p:nvPr/>
          </p:nvSpPr>
          <p:spPr>
            <a:xfrm>
              <a:off x="3141997" y="3017630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757CD43-74FD-8942-8DD5-B88E36200E19}"/>
                </a:ext>
              </a:extLst>
            </p:cNvPr>
            <p:cNvSpPr/>
            <p:nvPr/>
          </p:nvSpPr>
          <p:spPr>
            <a:xfrm>
              <a:off x="3406157" y="3017630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39701A-AED6-0D44-9E21-26079705577A}"/>
                </a:ext>
              </a:extLst>
            </p:cNvPr>
            <p:cNvSpPr/>
            <p:nvPr/>
          </p:nvSpPr>
          <p:spPr>
            <a:xfrm>
              <a:off x="3667351" y="3021088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AFDFAC-1752-0D4A-BC56-DB6603D80248}"/>
                </a:ext>
              </a:extLst>
            </p:cNvPr>
            <p:cNvSpPr/>
            <p:nvPr/>
          </p:nvSpPr>
          <p:spPr>
            <a:xfrm>
              <a:off x="3947703" y="3022415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528A78-B78B-224E-98BA-1A3EB76B79A0}"/>
                </a:ext>
              </a:extLst>
            </p:cNvPr>
            <p:cNvSpPr/>
            <p:nvPr/>
          </p:nvSpPr>
          <p:spPr>
            <a:xfrm>
              <a:off x="4205411" y="3026343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6A8C0EB-430D-384A-8406-BE3B980E4D47}"/>
                </a:ext>
              </a:extLst>
            </p:cNvPr>
            <p:cNvSpPr/>
            <p:nvPr/>
          </p:nvSpPr>
          <p:spPr>
            <a:xfrm>
              <a:off x="4469571" y="3026343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A170B2B-6ECE-6640-B369-F3DA7460D176}"/>
                </a:ext>
              </a:extLst>
            </p:cNvPr>
            <p:cNvSpPr/>
            <p:nvPr/>
          </p:nvSpPr>
          <p:spPr>
            <a:xfrm>
              <a:off x="4730765" y="3029801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AFCAC7-1E0A-A942-A29B-AA913098B20C}"/>
                </a:ext>
              </a:extLst>
            </p:cNvPr>
            <p:cNvSpPr/>
            <p:nvPr/>
          </p:nvSpPr>
          <p:spPr>
            <a:xfrm>
              <a:off x="5002689" y="3031128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DC446C-509B-5D4F-B1A1-FA11D819F332}"/>
                </a:ext>
              </a:extLst>
            </p:cNvPr>
            <p:cNvSpPr/>
            <p:nvPr/>
          </p:nvSpPr>
          <p:spPr>
            <a:xfrm>
              <a:off x="3133569" y="3206248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0A79DB-FA67-A34C-93E2-00F79A0C9055}"/>
                </a:ext>
              </a:extLst>
            </p:cNvPr>
            <p:cNvSpPr/>
            <p:nvPr/>
          </p:nvSpPr>
          <p:spPr>
            <a:xfrm>
              <a:off x="3397729" y="3206248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EA1F2D-6A31-B242-AD8B-445D05CE3F11}"/>
                </a:ext>
              </a:extLst>
            </p:cNvPr>
            <p:cNvSpPr/>
            <p:nvPr/>
          </p:nvSpPr>
          <p:spPr>
            <a:xfrm>
              <a:off x="3658923" y="3218134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4513A5-287E-484C-AFA3-1EC5DFC2F9BF}"/>
                </a:ext>
              </a:extLst>
            </p:cNvPr>
            <p:cNvSpPr/>
            <p:nvPr/>
          </p:nvSpPr>
          <p:spPr>
            <a:xfrm>
              <a:off x="3939275" y="3218134"/>
              <a:ext cx="700620" cy="1003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C16D1-4F8D-6949-BC40-0AF407100BD3}"/>
                </a:ext>
              </a:extLst>
            </p:cNvPr>
            <p:cNvSpPr/>
            <p:nvPr/>
          </p:nvSpPr>
          <p:spPr>
            <a:xfrm>
              <a:off x="4741495" y="3219795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4A2FA5-F502-5F48-9C75-1C6FA70E7106}"/>
                </a:ext>
              </a:extLst>
            </p:cNvPr>
            <p:cNvSpPr/>
            <p:nvPr/>
          </p:nvSpPr>
          <p:spPr>
            <a:xfrm>
              <a:off x="5002689" y="3223253"/>
              <a:ext cx="162560" cy="94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E8F340-E3B0-4544-AE73-035B8D004631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4917280" y="2866524"/>
            <a:ext cx="1" cy="1765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050975E-9009-3C49-93E8-B8A33E724B2A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5535236" y="5412845"/>
            <a:ext cx="865564" cy="3878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D07C32-A263-854F-9321-71BFE35FEF1A}"/>
              </a:ext>
            </a:extLst>
          </p:cNvPr>
          <p:cNvCxnSpPr>
            <a:cxnSpLocks/>
            <a:stCxn id="4" idx="7"/>
            <a:endCxn id="6" idx="2"/>
          </p:cNvCxnSpPr>
          <p:nvPr/>
        </p:nvCxnSpPr>
        <p:spPr>
          <a:xfrm flipV="1">
            <a:off x="5535236" y="4329112"/>
            <a:ext cx="865564" cy="43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45726-3956-6E4B-B205-88DC998AA364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7274721" y="4786305"/>
            <a:ext cx="0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05D914-9963-9943-9831-79DB6108943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274721" y="2980542"/>
            <a:ext cx="0" cy="89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B98B418-E1A5-F846-8540-BDE887EFEB0C}"/>
              </a:ext>
            </a:extLst>
          </p:cNvPr>
          <p:cNvCxnSpPr>
            <a:cxnSpLocks/>
          </p:cNvCxnSpPr>
          <p:nvPr/>
        </p:nvCxnSpPr>
        <p:spPr>
          <a:xfrm flipH="1" flipV="1">
            <a:off x="6498966" y="1719107"/>
            <a:ext cx="466744" cy="401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EB8EDB-56DC-4B46-B9FF-7ADD089282C3}"/>
              </a:ext>
            </a:extLst>
          </p:cNvPr>
          <p:cNvCxnSpPr>
            <a:cxnSpLocks/>
          </p:cNvCxnSpPr>
          <p:nvPr/>
        </p:nvCxnSpPr>
        <p:spPr>
          <a:xfrm flipH="1">
            <a:off x="5019231" y="1710022"/>
            <a:ext cx="673805" cy="619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524885B-9B47-EC4E-B092-B44175951B2E}"/>
              </a:ext>
            </a:extLst>
          </p:cNvPr>
          <p:cNvSpPr txBox="1"/>
          <p:nvPr/>
        </p:nvSpPr>
        <p:spPr>
          <a:xfrm>
            <a:off x="5204437" y="4044399"/>
            <a:ext cx="97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Refresh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880C4C-A6EA-8846-9571-EC94A76D2037}"/>
              </a:ext>
            </a:extLst>
          </p:cNvPr>
          <p:cNvSpPr txBox="1"/>
          <p:nvPr/>
        </p:nvSpPr>
        <p:spPr>
          <a:xfrm>
            <a:off x="5121311" y="5741011"/>
            <a:ext cx="97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A0676F-B9D6-944B-A34B-CE3B5FC325B9}"/>
              </a:ext>
            </a:extLst>
          </p:cNvPr>
          <p:cNvSpPr txBox="1"/>
          <p:nvPr/>
        </p:nvSpPr>
        <p:spPr>
          <a:xfrm>
            <a:off x="3490588" y="3441840"/>
            <a:ext cx="1521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Events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9726635-0624-934A-B6B5-65D95AF2303C}"/>
              </a:ext>
            </a:extLst>
          </p:cNvPr>
          <p:cNvSpPr txBox="1"/>
          <p:nvPr/>
        </p:nvSpPr>
        <p:spPr>
          <a:xfrm>
            <a:off x="7369535" y="4973018"/>
            <a:ext cx="77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B59EAC-04F0-8E4C-A839-247460A7C21F}"/>
              </a:ext>
            </a:extLst>
          </p:cNvPr>
          <p:cNvSpPr txBox="1"/>
          <p:nvPr/>
        </p:nvSpPr>
        <p:spPr>
          <a:xfrm>
            <a:off x="7369535" y="3443597"/>
            <a:ext cx="77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Pixels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87C0357-6DC5-444A-BFAF-7423CF016D72}"/>
              </a:ext>
            </a:extLst>
          </p:cNvPr>
          <p:cNvSpPr txBox="1"/>
          <p:nvPr/>
        </p:nvSpPr>
        <p:spPr>
          <a:xfrm>
            <a:off x="156109" y="215528"/>
            <a:ext cx="4450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View Controller (MVC)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 Design Strategy</a:t>
            </a:r>
          </a:p>
        </p:txBody>
      </p:sp>
    </p:spTree>
    <p:extLst>
      <p:ext uri="{BB962C8B-B14F-4D97-AF65-F5344CB8AC3E}">
        <p14:creationId xmlns:p14="http://schemas.microsoft.com/office/powerpoint/2010/main" val="154355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053DDA5F-0522-184F-B012-08F50C113ECE}"/>
              </a:ext>
            </a:extLst>
          </p:cNvPr>
          <p:cNvSpPr/>
          <p:nvPr/>
        </p:nvSpPr>
        <p:spPr>
          <a:xfrm>
            <a:off x="3253555" y="1518471"/>
            <a:ext cx="5311472" cy="36492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ED3C71-F970-BF40-926B-9843B292786B}"/>
              </a:ext>
            </a:extLst>
          </p:cNvPr>
          <p:cNvCxnSpPr>
            <a:cxnSpLocks/>
          </p:cNvCxnSpPr>
          <p:nvPr/>
        </p:nvCxnSpPr>
        <p:spPr>
          <a:xfrm>
            <a:off x="2207941" y="4009250"/>
            <a:ext cx="7281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35CBBD-D7C0-A449-86D6-A6171A668D20}"/>
              </a:ext>
            </a:extLst>
          </p:cNvPr>
          <p:cNvCxnSpPr>
            <a:cxnSpLocks/>
          </p:cNvCxnSpPr>
          <p:nvPr/>
        </p:nvCxnSpPr>
        <p:spPr>
          <a:xfrm flipH="1">
            <a:off x="5894555" y="922169"/>
            <a:ext cx="11637" cy="50771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CB40A0-9601-1544-BCA2-EB524A57D25B}"/>
              </a:ext>
            </a:extLst>
          </p:cNvPr>
          <p:cNvGrpSpPr/>
          <p:nvPr/>
        </p:nvGrpSpPr>
        <p:grpSpPr>
          <a:xfrm>
            <a:off x="3086927" y="3902094"/>
            <a:ext cx="5638784" cy="214311"/>
            <a:chOff x="3276599" y="980090"/>
            <a:chExt cx="5638784" cy="48978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747559-16A8-624B-AD11-7B01A543A2EE}"/>
                </a:ext>
              </a:extLst>
            </p:cNvPr>
            <p:cNvCxnSpPr>
              <a:cxnSpLocks/>
            </p:cNvCxnSpPr>
            <p:nvPr/>
          </p:nvCxnSpPr>
          <p:spPr>
            <a:xfrm>
              <a:off x="327659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3E1A56-3E38-D241-9F24-AA29B98E53AD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8483A8-143D-AF46-A4F4-46E07CD83E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1447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ED166A-7629-DB44-99F0-6EC48402C7D5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1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A836D7-B663-E64A-803A-4F3460324746}"/>
                </a:ext>
              </a:extLst>
            </p:cNvPr>
            <p:cNvCxnSpPr>
              <a:cxnSpLocks/>
            </p:cNvCxnSpPr>
            <p:nvPr/>
          </p:nvCxnSpPr>
          <p:spPr>
            <a:xfrm>
              <a:off x="4686295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F7C543-99FC-EE49-9EA4-3D2A7116A3E3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1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9AFDB8-C12F-F449-8852-80AF21BE0F97}"/>
                </a:ext>
              </a:extLst>
            </p:cNvPr>
            <p:cNvCxnSpPr>
              <a:cxnSpLocks/>
            </p:cNvCxnSpPr>
            <p:nvPr/>
          </p:nvCxnSpPr>
          <p:spPr>
            <a:xfrm>
              <a:off x="539114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183998-5D95-4049-A863-77494C764885}"/>
                </a:ext>
              </a:extLst>
            </p:cNvPr>
            <p:cNvCxnSpPr>
              <a:cxnSpLocks/>
            </p:cNvCxnSpPr>
            <p:nvPr/>
          </p:nvCxnSpPr>
          <p:spPr>
            <a:xfrm>
              <a:off x="5743567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B40337-C34E-E74B-BD4A-F00879CC6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415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6B7BAE-3E22-A44A-A351-35DC21C1956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83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1F1BD90-4C7C-A746-92D3-9993468E0566}"/>
                </a:ext>
              </a:extLst>
            </p:cNvPr>
            <p:cNvCxnSpPr>
              <a:cxnSpLocks/>
            </p:cNvCxnSpPr>
            <p:nvPr/>
          </p:nvCxnSpPr>
          <p:spPr>
            <a:xfrm>
              <a:off x="715326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E6A61E-1AEB-094B-8773-6F91D6EB41F9}"/>
                </a:ext>
              </a:extLst>
            </p:cNvPr>
            <p:cNvCxnSpPr>
              <a:cxnSpLocks/>
            </p:cNvCxnSpPr>
            <p:nvPr/>
          </p:nvCxnSpPr>
          <p:spPr>
            <a:xfrm>
              <a:off x="7505687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273C95-7232-E54F-A5AA-8918DC0FB2CE}"/>
                </a:ext>
              </a:extLst>
            </p:cNvPr>
            <p:cNvCxnSpPr>
              <a:cxnSpLocks/>
            </p:cNvCxnSpPr>
            <p:nvPr/>
          </p:nvCxnSpPr>
          <p:spPr>
            <a:xfrm>
              <a:off x="7858111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6761D5-74C1-CD4D-BBE0-E6833D5DDF7C}"/>
                </a:ext>
              </a:extLst>
            </p:cNvPr>
            <p:cNvCxnSpPr>
              <a:cxnSpLocks/>
            </p:cNvCxnSpPr>
            <p:nvPr/>
          </p:nvCxnSpPr>
          <p:spPr>
            <a:xfrm>
              <a:off x="8210535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A57FC0-25C4-6647-AC92-F15B0FEE4AF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95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B59E84-6FB8-A442-8A9A-97DCAA1776AB}"/>
                </a:ext>
              </a:extLst>
            </p:cNvPr>
            <p:cNvCxnSpPr>
              <a:cxnSpLocks/>
            </p:cNvCxnSpPr>
            <p:nvPr/>
          </p:nvCxnSpPr>
          <p:spPr>
            <a:xfrm>
              <a:off x="891538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E1A8A5-0D89-8041-903A-EC11BE66AB08}"/>
              </a:ext>
            </a:extLst>
          </p:cNvPr>
          <p:cNvGrpSpPr/>
          <p:nvPr/>
        </p:nvGrpSpPr>
        <p:grpSpPr>
          <a:xfrm rot="5400000">
            <a:off x="3606196" y="3338927"/>
            <a:ext cx="4581512" cy="235752"/>
            <a:chOff x="3276599" y="980090"/>
            <a:chExt cx="4581512" cy="48978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D0AA466-7993-1A43-9A7B-5CFEF4F70600}"/>
                </a:ext>
              </a:extLst>
            </p:cNvPr>
            <p:cNvCxnSpPr>
              <a:cxnSpLocks/>
            </p:cNvCxnSpPr>
            <p:nvPr/>
          </p:nvCxnSpPr>
          <p:spPr>
            <a:xfrm>
              <a:off x="327659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72B4058-E6DD-514F-B15E-84322997BE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902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B3E7AD-5A85-3248-9A4D-ABE1A333891A}"/>
                </a:ext>
              </a:extLst>
            </p:cNvPr>
            <p:cNvCxnSpPr>
              <a:cxnSpLocks/>
            </p:cNvCxnSpPr>
            <p:nvPr/>
          </p:nvCxnSpPr>
          <p:spPr>
            <a:xfrm>
              <a:off x="3981447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3AD3FBF-8069-A74B-BC39-D3A4212BB254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1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79009AC-C8A4-304C-B0EC-BD18AE1B48E3}"/>
                </a:ext>
              </a:extLst>
            </p:cNvPr>
            <p:cNvCxnSpPr>
              <a:cxnSpLocks/>
            </p:cNvCxnSpPr>
            <p:nvPr/>
          </p:nvCxnSpPr>
          <p:spPr>
            <a:xfrm>
              <a:off x="4686295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3880E8F-DB79-5445-9947-F8B3A353B52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1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F94B82-37CF-A546-9CFC-9E83162CFBC0}"/>
                </a:ext>
              </a:extLst>
            </p:cNvPr>
            <p:cNvCxnSpPr>
              <a:cxnSpLocks/>
            </p:cNvCxnSpPr>
            <p:nvPr/>
          </p:nvCxnSpPr>
          <p:spPr>
            <a:xfrm>
              <a:off x="539114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8D9ED8-B3A6-804B-878B-807669324461}"/>
                </a:ext>
              </a:extLst>
            </p:cNvPr>
            <p:cNvCxnSpPr>
              <a:cxnSpLocks/>
            </p:cNvCxnSpPr>
            <p:nvPr/>
          </p:nvCxnSpPr>
          <p:spPr>
            <a:xfrm>
              <a:off x="5743567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CF8AF14-650A-7044-8549-EC4C8748CF60}"/>
                </a:ext>
              </a:extLst>
            </p:cNvPr>
            <p:cNvCxnSpPr>
              <a:cxnSpLocks/>
            </p:cNvCxnSpPr>
            <p:nvPr/>
          </p:nvCxnSpPr>
          <p:spPr>
            <a:xfrm>
              <a:off x="6448415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AEF07F-077B-9849-B552-5A26F3D25A8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839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42ADC7-A762-984F-8259-525F072A51EC}"/>
                </a:ext>
              </a:extLst>
            </p:cNvPr>
            <p:cNvCxnSpPr>
              <a:cxnSpLocks/>
            </p:cNvCxnSpPr>
            <p:nvPr/>
          </p:nvCxnSpPr>
          <p:spPr>
            <a:xfrm>
              <a:off x="7153263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6E40F1-083D-544A-B210-01DAC361D94F}"/>
                </a:ext>
              </a:extLst>
            </p:cNvPr>
            <p:cNvCxnSpPr>
              <a:cxnSpLocks/>
            </p:cNvCxnSpPr>
            <p:nvPr/>
          </p:nvCxnSpPr>
          <p:spPr>
            <a:xfrm>
              <a:off x="7505687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476BCC9-1DEA-AE4A-BDE8-98745D6372A6}"/>
                </a:ext>
              </a:extLst>
            </p:cNvPr>
            <p:cNvCxnSpPr>
              <a:cxnSpLocks/>
            </p:cNvCxnSpPr>
            <p:nvPr/>
          </p:nvCxnSpPr>
          <p:spPr>
            <a:xfrm>
              <a:off x="7858111" y="980090"/>
              <a:ext cx="0" cy="4897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Oval 128">
            <a:extLst>
              <a:ext uri="{FF2B5EF4-FFF2-40B4-BE49-F238E27FC236}">
                <a16:creationId xmlns:a16="http://schemas.microsoft.com/office/drawing/2014/main" id="{AAD46144-FC41-5141-94DB-38E5E9D51B92}"/>
              </a:ext>
            </a:extLst>
          </p:cNvPr>
          <p:cNvSpPr/>
          <p:nvPr/>
        </p:nvSpPr>
        <p:spPr>
          <a:xfrm>
            <a:off x="431966" y="1508082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43A890-0461-734D-8C4E-03CA0A9220AE}"/>
              </a:ext>
            </a:extLst>
          </p:cNvPr>
          <p:cNvCxnSpPr>
            <a:cxnSpLocks/>
          </p:cNvCxnSpPr>
          <p:nvPr/>
        </p:nvCxnSpPr>
        <p:spPr>
          <a:xfrm>
            <a:off x="431966" y="1254315"/>
            <a:ext cx="242886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D3A8165-E731-D34E-A07C-E80E8D6C98BC}"/>
              </a:ext>
            </a:extLst>
          </p:cNvPr>
          <p:cNvSpPr txBox="1"/>
          <p:nvPr/>
        </p:nvSpPr>
        <p:spPr>
          <a:xfrm>
            <a:off x="734813" y="1065742"/>
            <a:ext cx="192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" pitchFamily="2" charset="0"/>
                <a:cs typeface="Arial" panose="020B0604020202020204" pitchFamily="34" charset="0"/>
              </a:rPr>
              <a:t>Line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422615B-29A6-5A41-9638-605CED804F57}"/>
              </a:ext>
            </a:extLst>
          </p:cNvPr>
          <p:cNvSpPr txBox="1"/>
          <p:nvPr/>
        </p:nvSpPr>
        <p:spPr>
          <a:xfrm>
            <a:off x="734813" y="1465550"/>
            <a:ext cx="197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Courier" pitchFamily="2" charset="0"/>
                <a:cs typeface="Arial" panose="020B0604020202020204" pitchFamily="34" charset="0"/>
              </a:rPr>
              <a:t>Point</a:t>
            </a:r>
            <a:r>
              <a:rPr lang="en-US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5F890EA-E219-634C-ACAF-188C1920F12E}"/>
              </a:ext>
            </a:extLst>
          </p:cNvPr>
          <p:cNvCxnSpPr>
            <a:cxnSpLocks/>
          </p:cNvCxnSpPr>
          <p:nvPr/>
        </p:nvCxnSpPr>
        <p:spPr>
          <a:xfrm>
            <a:off x="3253555" y="3737042"/>
            <a:ext cx="5300702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36490A6-52BD-A747-B112-8E2B2FE07CE7}"/>
              </a:ext>
            </a:extLst>
          </p:cNvPr>
          <p:cNvCxnSpPr>
            <a:cxnSpLocks/>
          </p:cNvCxnSpPr>
          <p:nvPr/>
        </p:nvCxnSpPr>
        <p:spPr>
          <a:xfrm>
            <a:off x="3259296" y="1133404"/>
            <a:ext cx="0" cy="44135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7A3775C-2CD4-404E-AB41-A259864E100D}"/>
              </a:ext>
            </a:extLst>
          </p:cNvPr>
          <p:cNvCxnSpPr>
            <a:cxnSpLocks/>
          </p:cNvCxnSpPr>
          <p:nvPr/>
        </p:nvCxnSpPr>
        <p:spPr>
          <a:xfrm flipV="1">
            <a:off x="6374507" y="1528773"/>
            <a:ext cx="0" cy="3638956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A1527C0-9255-BC4D-87E4-1EE4ECF4176F}"/>
              </a:ext>
            </a:extLst>
          </p:cNvPr>
          <p:cNvCxnSpPr>
            <a:cxnSpLocks/>
          </p:cNvCxnSpPr>
          <p:nvPr/>
        </p:nvCxnSpPr>
        <p:spPr>
          <a:xfrm>
            <a:off x="2910468" y="1511726"/>
            <a:ext cx="60885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8ECB9E7-80FE-3D44-A70B-DF91C4AE6F2E}"/>
              </a:ext>
            </a:extLst>
          </p:cNvPr>
          <p:cNvCxnSpPr>
            <a:cxnSpLocks/>
          </p:cNvCxnSpPr>
          <p:nvPr/>
        </p:nvCxnSpPr>
        <p:spPr>
          <a:xfrm>
            <a:off x="8554257" y="1175936"/>
            <a:ext cx="0" cy="43709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F27BB0B-4E9E-0A40-B250-615A70EE0D18}"/>
              </a:ext>
            </a:extLst>
          </p:cNvPr>
          <p:cNvCxnSpPr>
            <a:cxnSpLocks/>
          </p:cNvCxnSpPr>
          <p:nvPr/>
        </p:nvCxnSpPr>
        <p:spPr>
          <a:xfrm>
            <a:off x="2910468" y="5162860"/>
            <a:ext cx="60885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6F476C5-4224-1243-A205-1E253F40D050}"/>
              </a:ext>
            </a:extLst>
          </p:cNvPr>
          <p:cNvSpPr txBox="1"/>
          <p:nvPr/>
        </p:nvSpPr>
        <p:spPr>
          <a:xfrm>
            <a:off x="4232772" y="142382"/>
            <a:ext cx="344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(Data)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37D5D81-1C4D-414B-82FE-F2A5E43272EA}"/>
              </a:ext>
            </a:extLst>
          </p:cNvPr>
          <p:cNvCxnSpPr>
            <a:cxnSpLocks/>
          </p:cNvCxnSpPr>
          <p:nvPr/>
        </p:nvCxnSpPr>
        <p:spPr>
          <a:xfrm>
            <a:off x="3258383" y="1518471"/>
            <a:ext cx="529876" cy="169901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CBDF32-D0D2-9549-85F8-6EFD2DB5ADEB}"/>
              </a:ext>
            </a:extLst>
          </p:cNvPr>
          <p:cNvCxnSpPr>
            <a:cxnSpLocks/>
          </p:cNvCxnSpPr>
          <p:nvPr/>
        </p:nvCxnSpPr>
        <p:spPr>
          <a:xfrm flipV="1">
            <a:off x="3787607" y="2778148"/>
            <a:ext cx="1416840" cy="44291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AA0C59-7A6D-6841-B888-FB736BB6CA32}"/>
              </a:ext>
            </a:extLst>
          </p:cNvPr>
          <p:cNvCxnSpPr>
            <a:cxnSpLocks/>
          </p:cNvCxnSpPr>
          <p:nvPr/>
        </p:nvCxnSpPr>
        <p:spPr>
          <a:xfrm>
            <a:off x="5204447" y="2774216"/>
            <a:ext cx="1944932" cy="557987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14C265D-0C9B-8E44-8329-C95ED9B52BF0}"/>
              </a:ext>
            </a:extLst>
          </p:cNvPr>
          <p:cNvCxnSpPr>
            <a:cxnSpLocks/>
          </p:cNvCxnSpPr>
          <p:nvPr/>
        </p:nvCxnSpPr>
        <p:spPr>
          <a:xfrm flipV="1">
            <a:off x="7149379" y="2928167"/>
            <a:ext cx="935830" cy="410764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AC5CC45-9698-9145-A46D-69A255AB3C01}"/>
              </a:ext>
            </a:extLst>
          </p:cNvPr>
          <p:cNvCxnSpPr>
            <a:cxnSpLocks/>
          </p:cNvCxnSpPr>
          <p:nvPr/>
        </p:nvCxnSpPr>
        <p:spPr>
          <a:xfrm>
            <a:off x="8085209" y="2928167"/>
            <a:ext cx="479818" cy="2239561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3F0A78-3822-3847-964F-C05641E1BF22}"/>
              </a:ext>
            </a:extLst>
          </p:cNvPr>
          <p:cNvGrpSpPr/>
          <p:nvPr/>
        </p:nvGrpSpPr>
        <p:grpSpPr>
          <a:xfrm>
            <a:off x="3136940" y="1397028"/>
            <a:ext cx="5553046" cy="3892143"/>
            <a:chOff x="3340900" y="816778"/>
            <a:chExt cx="5553046" cy="389214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1F57DB7-BC78-B44A-AF7E-E9D41624446F}"/>
                </a:ext>
              </a:extLst>
            </p:cNvPr>
            <p:cNvSpPr/>
            <p:nvPr/>
          </p:nvSpPr>
          <p:spPr>
            <a:xfrm>
              <a:off x="3340900" y="816778"/>
              <a:ext cx="242886" cy="242886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5714143-60A9-F447-924B-F6B854D67FE1}"/>
                </a:ext>
              </a:extLst>
            </p:cNvPr>
            <p:cNvSpPr/>
            <p:nvPr/>
          </p:nvSpPr>
          <p:spPr>
            <a:xfrm>
              <a:off x="3874292" y="2519365"/>
              <a:ext cx="242886" cy="242886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D4B0770-589D-3A49-9657-76FA09D98ECF}"/>
                </a:ext>
              </a:extLst>
            </p:cNvPr>
            <p:cNvSpPr/>
            <p:nvPr/>
          </p:nvSpPr>
          <p:spPr>
            <a:xfrm>
              <a:off x="5283988" y="2075262"/>
              <a:ext cx="242886" cy="242886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3684740-FA38-3342-ACC2-493B83CE1DD8}"/>
                </a:ext>
              </a:extLst>
            </p:cNvPr>
            <p:cNvSpPr/>
            <p:nvPr/>
          </p:nvSpPr>
          <p:spPr>
            <a:xfrm>
              <a:off x="7233035" y="2637238"/>
              <a:ext cx="242886" cy="242886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87ECFF6-820E-D043-92A6-F75F67576F4C}"/>
                </a:ext>
              </a:extLst>
            </p:cNvPr>
            <p:cNvSpPr/>
            <p:nvPr/>
          </p:nvSpPr>
          <p:spPr>
            <a:xfrm>
              <a:off x="8651060" y="4466035"/>
              <a:ext cx="242886" cy="242886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37D01E2-40B5-E043-8DFB-9C93D95EFD2B}"/>
                </a:ext>
              </a:extLst>
            </p:cNvPr>
            <p:cNvSpPr/>
            <p:nvPr/>
          </p:nvSpPr>
          <p:spPr>
            <a:xfrm>
              <a:off x="8173678" y="2226474"/>
              <a:ext cx="242886" cy="242886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Oval 194">
            <a:extLst>
              <a:ext uri="{FF2B5EF4-FFF2-40B4-BE49-F238E27FC236}">
                <a16:creationId xmlns:a16="http://schemas.microsoft.com/office/drawing/2014/main" id="{99E0B236-3245-0940-87B2-EDD98C72F29C}"/>
              </a:ext>
            </a:extLst>
          </p:cNvPr>
          <p:cNvSpPr/>
          <p:nvPr/>
        </p:nvSpPr>
        <p:spPr>
          <a:xfrm>
            <a:off x="8437633" y="3885997"/>
            <a:ext cx="242886" cy="242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07A660-6483-E44D-AB8D-5D2CDB0B5AFE}"/>
              </a:ext>
            </a:extLst>
          </p:cNvPr>
          <p:cNvSpPr/>
          <p:nvPr/>
        </p:nvSpPr>
        <p:spPr>
          <a:xfrm>
            <a:off x="5782090" y="1407330"/>
            <a:ext cx="242886" cy="242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FEA29FE-99D3-7948-95CB-2D72319D4178}"/>
              </a:ext>
            </a:extLst>
          </p:cNvPr>
          <p:cNvSpPr/>
          <p:nvPr/>
        </p:nvSpPr>
        <p:spPr>
          <a:xfrm>
            <a:off x="3111939" y="3887806"/>
            <a:ext cx="242886" cy="242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EA947BD3-EB8D-B14D-A047-F526ACC6EBF6}"/>
              </a:ext>
            </a:extLst>
          </p:cNvPr>
          <p:cNvSpPr/>
          <p:nvPr/>
        </p:nvSpPr>
        <p:spPr>
          <a:xfrm>
            <a:off x="5776521" y="5038546"/>
            <a:ext cx="242886" cy="242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11B926-FCC2-B44F-ABDA-271A52DF6FDF}"/>
                  </a:ext>
                </a:extLst>
              </p:cNvPr>
              <p:cNvSpPr txBox="1"/>
              <p:nvPr/>
            </p:nvSpPr>
            <p:spPr>
              <a:xfrm>
                <a:off x="2390266" y="3470605"/>
                <a:ext cx="6964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111B926-FCC2-B44F-ABDA-271A52DF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66" y="3470605"/>
                <a:ext cx="696473" cy="369332"/>
              </a:xfrm>
              <a:prstGeom prst="rect">
                <a:avLst/>
              </a:prstGeom>
              <a:blipFill>
                <a:blip r:embed="rId2"/>
                <a:stretch>
                  <a:fillRect l="-1786" r="-17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0CFC82-7604-0742-A94B-A4A9FB9BC990}"/>
                  </a:ext>
                </a:extLst>
              </p:cNvPr>
              <p:cNvSpPr txBox="1"/>
              <p:nvPr/>
            </p:nvSpPr>
            <p:spPr>
              <a:xfrm>
                <a:off x="8705756" y="3470605"/>
                <a:ext cx="748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E0CFC82-7604-0742-A94B-A4A9FB9BC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56" y="3470605"/>
                <a:ext cx="748345" cy="369332"/>
              </a:xfrm>
              <a:prstGeom prst="rect">
                <a:avLst/>
              </a:prstGeom>
              <a:blipFill>
                <a:blip r:embed="rId3"/>
                <a:stretch>
                  <a:fillRect l="-1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BDB1622-4AFF-184C-87BA-80C5D767A7E2}"/>
                  </a:ext>
                </a:extLst>
              </p:cNvPr>
              <p:cNvSpPr txBox="1"/>
              <p:nvPr/>
            </p:nvSpPr>
            <p:spPr>
              <a:xfrm>
                <a:off x="6025976" y="934036"/>
                <a:ext cx="732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BDB1622-4AFF-184C-87BA-80C5D76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976" y="934036"/>
                <a:ext cx="732316" cy="369332"/>
              </a:xfrm>
              <a:prstGeom prst="rect">
                <a:avLst/>
              </a:prstGeom>
              <a:blipFill>
                <a:blip r:embed="rId4"/>
                <a:stretch>
                  <a:fillRect l="-678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1310F-4780-734E-A11C-4792CC171B0E}"/>
                  </a:ext>
                </a:extLst>
              </p:cNvPr>
              <p:cNvSpPr txBox="1"/>
              <p:nvPr/>
            </p:nvSpPr>
            <p:spPr>
              <a:xfrm>
                <a:off x="6024793" y="5171444"/>
                <a:ext cx="698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FD1310F-4780-734E-A11C-4792CC171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793" y="5171444"/>
                <a:ext cx="698204" cy="369332"/>
              </a:xfrm>
              <a:prstGeom prst="rect">
                <a:avLst/>
              </a:prstGeom>
              <a:blipFill>
                <a:blip r:embed="rId5"/>
                <a:stretch>
                  <a:fillRect l="-7143" r="-178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50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51DEE4A-64DB-AE4B-AAD7-8E8AFE8B9AA5}"/>
              </a:ext>
            </a:extLst>
          </p:cNvPr>
          <p:cNvCxnSpPr>
            <a:cxnSpLocks/>
          </p:cNvCxnSpPr>
          <p:nvPr/>
        </p:nvCxnSpPr>
        <p:spPr>
          <a:xfrm>
            <a:off x="2083449" y="3503858"/>
            <a:ext cx="287997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4391AE0-C011-374C-AAA6-0AEC0D324976}"/>
              </a:ext>
            </a:extLst>
          </p:cNvPr>
          <p:cNvCxnSpPr>
            <a:cxnSpLocks/>
          </p:cNvCxnSpPr>
          <p:nvPr/>
        </p:nvCxnSpPr>
        <p:spPr>
          <a:xfrm>
            <a:off x="2083449" y="2441567"/>
            <a:ext cx="287997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6D4F3C0-96F6-234A-B90B-57B1AB77934C}"/>
              </a:ext>
            </a:extLst>
          </p:cNvPr>
          <p:cNvCxnSpPr>
            <a:cxnSpLocks/>
          </p:cNvCxnSpPr>
          <p:nvPr/>
        </p:nvCxnSpPr>
        <p:spPr>
          <a:xfrm>
            <a:off x="4734350" y="1916064"/>
            <a:ext cx="0" cy="177582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8D4554C-BF01-EF42-BA7B-77D9E4D29BA3}"/>
              </a:ext>
            </a:extLst>
          </p:cNvPr>
          <p:cNvCxnSpPr>
            <a:cxnSpLocks/>
          </p:cNvCxnSpPr>
          <p:nvPr/>
        </p:nvCxnSpPr>
        <p:spPr>
          <a:xfrm>
            <a:off x="2524288" y="1903242"/>
            <a:ext cx="0" cy="178864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67C70-95F0-554D-A2A1-22F7D88B13A9}"/>
              </a:ext>
            </a:extLst>
          </p:cNvPr>
          <p:cNvSpPr/>
          <p:nvPr/>
        </p:nvSpPr>
        <p:spPr>
          <a:xfrm>
            <a:off x="0" y="4456893"/>
            <a:ext cx="12192001" cy="2414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3500215-A8C8-064F-AE39-B778E7D74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82688"/>
              </p:ext>
            </p:extLst>
          </p:nvPr>
        </p:nvGraphicFramePr>
        <p:xfrm>
          <a:off x="9219623" y="1724361"/>
          <a:ext cx="2177796" cy="205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449">
                  <a:extLst>
                    <a:ext uri="{9D8B030D-6E8A-4147-A177-3AD203B41FA5}">
                      <a16:colId xmlns:a16="http://schemas.microsoft.com/office/drawing/2014/main" val="3001410460"/>
                    </a:ext>
                  </a:extLst>
                </a:gridCol>
                <a:gridCol w="544449">
                  <a:extLst>
                    <a:ext uri="{9D8B030D-6E8A-4147-A177-3AD203B41FA5}">
                      <a16:colId xmlns:a16="http://schemas.microsoft.com/office/drawing/2014/main" val="1988533405"/>
                    </a:ext>
                  </a:extLst>
                </a:gridCol>
                <a:gridCol w="544449">
                  <a:extLst>
                    <a:ext uri="{9D8B030D-6E8A-4147-A177-3AD203B41FA5}">
                      <a16:colId xmlns:a16="http://schemas.microsoft.com/office/drawing/2014/main" val="2487388616"/>
                    </a:ext>
                  </a:extLst>
                </a:gridCol>
                <a:gridCol w="544449">
                  <a:extLst>
                    <a:ext uri="{9D8B030D-6E8A-4147-A177-3AD203B41FA5}">
                      <a16:colId xmlns:a16="http://schemas.microsoft.com/office/drawing/2014/main" val="663416867"/>
                    </a:ext>
                  </a:extLst>
                </a:gridCol>
              </a:tblGrid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786326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87170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35591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312187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F575C3FA-C58D-7D4A-8AD4-4E23880947CF}"/>
              </a:ext>
            </a:extLst>
          </p:cNvPr>
          <p:cNvSpPr/>
          <p:nvPr/>
        </p:nvSpPr>
        <p:spPr>
          <a:xfrm>
            <a:off x="9331127" y="1821497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243ACA-8C2F-A949-B610-B2FE0F13377B}"/>
              </a:ext>
            </a:extLst>
          </p:cNvPr>
          <p:cNvSpPr/>
          <p:nvPr/>
        </p:nvSpPr>
        <p:spPr>
          <a:xfrm>
            <a:off x="9879767" y="1821497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7F6D2F-7E6D-4B48-A8BD-06AB018F8599}"/>
              </a:ext>
            </a:extLst>
          </p:cNvPr>
          <p:cNvSpPr/>
          <p:nvPr/>
        </p:nvSpPr>
        <p:spPr>
          <a:xfrm>
            <a:off x="10421583" y="1829256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47931C-C935-8242-AE9D-5FE62A4A828C}"/>
              </a:ext>
            </a:extLst>
          </p:cNvPr>
          <p:cNvSpPr/>
          <p:nvPr/>
        </p:nvSpPr>
        <p:spPr>
          <a:xfrm>
            <a:off x="10960563" y="1829256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7EAD59-91D8-D14D-B03F-C74641F83C22}"/>
              </a:ext>
            </a:extLst>
          </p:cNvPr>
          <p:cNvSpPr/>
          <p:nvPr/>
        </p:nvSpPr>
        <p:spPr>
          <a:xfrm>
            <a:off x="9331127" y="2336466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09A975-7E77-C44F-9F19-F201277008FD}"/>
              </a:ext>
            </a:extLst>
          </p:cNvPr>
          <p:cNvSpPr/>
          <p:nvPr/>
        </p:nvSpPr>
        <p:spPr>
          <a:xfrm>
            <a:off x="9879767" y="2336466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D9F7DA-B3EA-0547-ADA4-C6A35E9D3E68}"/>
              </a:ext>
            </a:extLst>
          </p:cNvPr>
          <p:cNvSpPr/>
          <p:nvPr/>
        </p:nvSpPr>
        <p:spPr>
          <a:xfrm>
            <a:off x="10421583" y="2344225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278714-7AEC-C949-8ADD-7056A13389FD}"/>
              </a:ext>
            </a:extLst>
          </p:cNvPr>
          <p:cNvSpPr/>
          <p:nvPr/>
        </p:nvSpPr>
        <p:spPr>
          <a:xfrm>
            <a:off x="10960563" y="2344225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898ECB-7F47-2146-907D-E870E3572FE7}"/>
              </a:ext>
            </a:extLst>
          </p:cNvPr>
          <p:cNvSpPr/>
          <p:nvPr/>
        </p:nvSpPr>
        <p:spPr>
          <a:xfrm>
            <a:off x="9331127" y="2855765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7E9861-3671-AD4C-8918-43E4CA2CDDE6}"/>
              </a:ext>
            </a:extLst>
          </p:cNvPr>
          <p:cNvSpPr/>
          <p:nvPr/>
        </p:nvSpPr>
        <p:spPr>
          <a:xfrm>
            <a:off x="9879767" y="2855765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CB9071-CD54-8843-BDDF-1C09251BA77D}"/>
              </a:ext>
            </a:extLst>
          </p:cNvPr>
          <p:cNvSpPr/>
          <p:nvPr/>
        </p:nvSpPr>
        <p:spPr>
          <a:xfrm>
            <a:off x="10421583" y="2863524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88747E-B5A9-EC4E-ABBF-5EE7C763B885}"/>
              </a:ext>
            </a:extLst>
          </p:cNvPr>
          <p:cNvSpPr/>
          <p:nvPr/>
        </p:nvSpPr>
        <p:spPr>
          <a:xfrm>
            <a:off x="10960563" y="2863524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EBA3C4-2132-3945-9F55-012584BDCA6C}"/>
              </a:ext>
            </a:extLst>
          </p:cNvPr>
          <p:cNvSpPr/>
          <p:nvPr/>
        </p:nvSpPr>
        <p:spPr>
          <a:xfrm>
            <a:off x="9331127" y="3374658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EA979B-C372-8749-A75D-3C9232EC9ED3}"/>
              </a:ext>
            </a:extLst>
          </p:cNvPr>
          <p:cNvSpPr/>
          <p:nvPr/>
        </p:nvSpPr>
        <p:spPr>
          <a:xfrm>
            <a:off x="9879767" y="3374658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84A646-3E63-F04A-B6EC-2A99312C25A9}"/>
              </a:ext>
            </a:extLst>
          </p:cNvPr>
          <p:cNvSpPr/>
          <p:nvPr/>
        </p:nvSpPr>
        <p:spPr>
          <a:xfrm>
            <a:off x="10421583" y="3382417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046904-8462-094E-B2A0-674C29CC88A1}"/>
              </a:ext>
            </a:extLst>
          </p:cNvPr>
          <p:cNvSpPr/>
          <p:nvPr/>
        </p:nvSpPr>
        <p:spPr>
          <a:xfrm>
            <a:off x="10960563" y="3382417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B5E613-1D84-5346-AA93-D91D802DF0F8}"/>
              </a:ext>
            </a:extLst>
          </p:cNvPr>
          <p:cNvCxnSpPr>
            <a:cxnSpLocks/>
          </p:cNvCxnSpPr>
          <p:nvPr/>
        </p:nvCxnSpPr>
        <p:spPr>
          <a:xfrm>
            <a:off x="9643695" y="1977073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9DC52E-31CC-9F44-BE84-711BFE32739B}"/>
              </a:ext>
            </a:extLst>
          </p:cNvPr>
          <p:cNvCxnSpPr>
            <a:cxnSpLocks/>
          </p:cNvCxnSpPr>
          <p:nvPr/>
        </p:nvCxnSpPr>
        <p:spPr>
          <a:xfrm>
            <a:off x="9643695" y="2494628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6FE93D-FA1A-BC43-AA95-3970BA191497}"/>
              </a:ext>
            </a:extLst>
          </p:cNvPr>
          <p:cNvCxnSpPr>
            <a:cxnSpLocks/>
          </p:cNvCxnSpPr>
          <p:nvPr/>
        </p:nvCxnSpPr>
        <p:spPr>
          <a:xfrm>
            <a:off x="9643695" y="3010819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CD9CCC-5888-AC41-9DCD-7EE65377B540}"/>
              </a:ext>
            </a:extLst>
          </p:cNvPr>
          <p:cNvCxnSpPr>
            <a:cxnSpLocks/>
          </p:cNvCxnSpPr>
          <p:nvPr/>
        </p:nvCxnSpPr>
        <p:spPr>
          <a:xfrm>
            <a:off x="9643695" y="3537153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9625A9-BED0-0A4D-AA02-95717222EE33}"/>
              </a:ext>
            </a:extLst>
          </p:cNvPr>
          <p:cNvCxnSpPr>
            <a:cxnSpLocks/>
          </p:cNvCxnSpPr>
          <p:nvPr/>
        </p:nvCxnSpPr>
        <p:spPr>
          <a:xfrm>
            <a:off x="10190485" y="1977073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E1F054-5604-084F-818A-4EAD1A057858}"/>
              </a:ext>
            </a:extLst>
          </p:cNvPr>
          <p:cNvCxnSpPr>
            <a:cxnSpLocks/>
          </p:cNvCxnSpPr>
          <p:nvPr/>
        </p:nvCxnSpPr>
        <p:spPr>
          <a:xfrm>
            <a:off x="10190485" y="2494628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F304E1-A776-7C4B-8820-09356907B63E}"/>
              </a:ext>
            </a:extLst>
          </p:cNvPr>
          <p:cNvCxnSpPr>
            <a:cxnSpLocks/>
          </p:cNvCxnSpPr>
          <p:nvPr/>
        </p:nvCxnSpPr>
        <p:spPr>
          <a:xfrm>
            <a:off x="10190485" y="3010819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E4ABC-54E5-1B41-BBFE-97FB6CBE710D}"/>
              </a:ext>
            </a:extLst>
          </p:cNvPr>
          <p:cNvCxnSpPr>
            <a:cxnSpLocks/>
          </p:cNvCxnSpPr>
          <p:nvPr/>
        </p:nvCxnSpPr>
        <p:spPr>
          <a:xfrm>
            <a:off x="10190485" y="3537153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B40EEA-5072-FD47-8AE2-B3475AA4CE48}"/>
              </a:ext>
            </a:extLst>
          </p:cNvPr>
          <p:cNvCxnSpPr>
            <a:cxnSpLocks/>
          </p:cNvCxnSpPr>
          <p:nvPr/>
        </p:nvCxnSpPr>
        <p:spPr>
          <a:xfrm>
            <a:off x="10734151" y="1977073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59510-0E11-4543-8148-F8AF68ABB922}"/>
              </a:ext>
            </a:extLst>
          </p:cNvPr>
          <p:cNvCxnSpPr>
            <a:cxnSpLocks/>
          </p:cNvCxnSpPr>
          <p:nvPr/>
        </p:nvCxnSpPr>
        <p:spPr>
          <a:xfrm>
            <a:off x="10734151" y="2494628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9AADB6-C49B-B84B-ABD4-352146917714}"/>
              </a:ext>
            </a:extLst>
          </p:cNvPr>
          <p:cNvCxnSpPr>
            <a:cxnSpLocks/>
          </p:cNvCxnSpPr>
          <p:nvPr/>
        </p:nvCxnSpPr>
        <p:spPr>
          <a:xfrm>
            <a:off x="10734151" y="3010819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073FD5-11FC-034F-90D7-CC260B65BE3C}"/>
              </a:ext>
            </a:extLst>
          </p:cNvPr>
          <p:cNvCxnSpPr>
            <a:cxnSpLocks/>
          </p:cNvCxnSpPr>
          <p:nvPr/>
        </p:nvCxnSpPr>
        <p:spPr>
          <a:xfrm>
            <a:off x="10734151" y="3537153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F8735F-BE7E-C64F-90BD-7D253C71C355}"/>
              </a:ext>
            </a:extLst>
          </p:cNvPr>
          <p:cNvCxnSpPr>
            <a:cxnSpLocks/>
          </p:cNvCxnSpPr>
          <p:nvPr/>
        </p:nvCxnSpPr>
        <p:spPr>
          <a:xfrm flipV="1">
            <a:off x="9491922" y="2141824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0528A7-1E7E-7846-89DB-8F69986C7050}"/>
              </a:ext>
            </a:extLst>
          </p:cNvPr>
          <p:cNvCxnSpPr>
            <a:cxnSpLocks/>
          </p:cNvCxnSpPr>
          <p:nvPr/>
        </p:nvCxnSpPr>
        <p:spPr>
          <a:xfrm flipV="1">
            <a:off x="10042173" y="2141824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B9FEC9-C8A5-2C4D-B839-6200E0BCF4A1}"/>
              </a:ext>
            </a:extLst>
          </p:cNvPr>
          <p:cNvCxnSpPr>
            <a:cxnSpLocks/>
          </p:cNvCxnSpPr>
          <p:nvPr/>
        </p:nvCxnSpPr>
        <p:spPr>
          <a:xfrm flipV="1">
            <a:off x="10577867" y="2141824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5DD796-CDAF-1542-BA53-F570C5EA3A8D}"/>
              </a:ext>
            </a:extLst>
          </p:cNvPr>
          <p:cNvCxnSpPr>
            <a:cxnSpLocks/>
          </p:cNvCxnSpPr>
          <p:nvPr/>
        </p:nvCxnSpPr>
        <p:spPr>
          <a:xfrm flipV="1">
            <a:off x="11116847" y="2141824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2C12D6-5BE6-B749-A6C9-B90C6BB1984A}"/>
              </a:ext>
            </a:extLst>
          </p:cNvPr>
          <p:cNvCxnSpPr>
            <a:cxnSpLocks/>
          </p:cNvCxnSpPr>
          <p:nvPr/>
        </p:nvCxnSpPr>
        <p:spPr>
          <a:xfrm flipV="1">
            <a:off x="9491922" y="2654752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1EDD49-C8FA-674A-ADFB-472C4B651149}"/>
              </a:ext>
            </a:extLst>
          </p:cNvPr>
          <p:cNvCxnSpPr>
            <a:cxnSpLocks/>
          </p:cNvCxnSpPr>
          <p:nvPr/>
        </p:nvCxnSpPr>
        <p:spPr>
          <a:xfrm flipV="1">
            <a:off x="10042173" y="2654752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E77899-4AD0-654A-8B06-BF11A5D65C16}"/>
              </a:ext>
            </a:extLst>
          </p:cNvPr>
          <p:cNvCxnSpPr>
            <a:cxnSpLocks/>
          </p:cNvCxnSpPr>
          <p:nvPr/>
        </p:nvCxnSpPr>
        <p:spPr>
          <a:xfrm flipV="1">
            <a:off x="10577867" y="2654752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D6B6D1-3D74-1A46-9552-E632EE38C38B}"/>
              </a:ext>
            </a:extLst>
          </p:cNvPr>
          <p:cNvCxnSpPr>
            <a:cxnSpLocks/>
          </p:cNvCxnSpPr>
          <p:nvPr/>
        </p:nvCxnSpPr>
        <p:spPr>
          <a:xfrm flipV="1">
            <a:off x="11116847" y="2654752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09F285-16EA-DC48-97D8-D72840C392E6}"/>
              </a:ext>
            </a:extLst>
          </p:cNvPr>
          <p:cNvCxnSpPr>
            <a:cxnSpLocks/>
          </p:cNvCxnSpPr>
          <p:nvPr/>
        </p:nvCxnSpPr>
        <p:spPr>
          <a:xfrm flipV="1">
            <a:off x="9491922" y="317299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EE0AC4-08D1-9440-8EEA-6EE205FAE94C}"/>
              </a:ext>
            </a:extLst>
          </p:cNvPr>
          <p:cNvCxnSpPr>
            <a:cxnSpLocks/>
          </p:cNvCxnSpPr>
          <p:nvPr/>
        </p:nvCxnSpPr>
        <p:spPr>
          <a:xfrm flipV="1">
            <a:off x="10042173" y="317299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B9E094-C41B-9349-9411-EF1124FB221E}"/>
              </a:ext>
            </a:extLst>
          </p:cNvPr>
          <p:cNvCxnSpPr>
            <a:cxnSpLocks/>
          </p:cNvCxnSpPr>
          <p:nvPr/>
        </p:nvCxnSpPr>
        <p:spPr>
          <a:xfrm flipV="1">
            <a:off x="10577867" y="317299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5B971A-AF7F-1446-ACE7-324AC253DF27}"/>
              </a:ext>
            </a:extLst>
          </p:cNvPr>
          <p:cNvCxnSpPr>
            <a:cxnSpLocks/>
          </p:cNvCxnSpPr>
          <p:nvPr/>
        </p:nvCxnSpPr>
        <p:spPr>
          <a:xfrm flipV="1">
            <a:off x="11116847" y="317299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E48342-DE13-884D-8741-9557A7D663DE}"/>
              </a:ext>
            </a:extLst>
          </p:cNvPr>
          <p:cNvSpPr txBox="1"/>
          <p:nvPr/>
        </p:nvSpPr>
        <p:spPr>
          <a:xfrm>
            <a:off x="3621142" y="154540"/>
            <a:ext cx="494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CF4C8-2A20-234A-A185-198B28940E52}"/>
              </a:ext>
            </a:extLst>
          </p:cNvPr>
          <p:cNvCxnSpPr>
            <a:cxnSpLocks/>
          </p:cNvCxnSpPr>
          <p:nvPr/>
        </p:nvCxnSpPr>
        <p:spPr>
          <a:xfrm>
            <a:off x="3588534" y="1979725"/>
            <a:ext cx="0" cy="1950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8C6D4A-CAD2-054A-99B4-D735BBBAE372}"/>
              </a:ext>
            </a:extLst>
          </p:cNvPr>
          <p:cNvCxnSpPr>
            <a:cxnSpLocks/>
          </p:cNvCxnSpPr>
          <p:nvPr/>
        </p:nvCxnSpPr>
        <p:spPr>
          <a:xfrm>
            <a:off x="2499634" y="2954989"/>
            <a:ext cx="2177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CD3AD6-2524-BC4B-B7EC-16886F3C1035}"/>
              </a:ext>
            </a:extLst>
          </p:cNvPr>
          <p:cNvSpPr txBox="1"/>
          <p:nvPr/>
        </p:nvSpPr>
        <p:spPr>
          <a:xfrm>
            <a:off x="2387460" y="1942799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(-12, 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5EE9B-16F0-284C-9BC3-7ED2F1A6D1A7}"/>
              </a:ext>
            </a:extLst>
          </p:cNvPr>
          <p:cNvSpPr txBox="1"/>
          <p:nvPr/>
        </p:nvSpPr>
        <p:spPr>
          <a:xfrm>
            <a:off x="4621351" y="3038634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(12, -4)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9A660A-E522-954F-BF01-9883456D356B}"/>
              </a:ext>
            </a:extLst>
          </p:cNvPr>
          <p:cNvCxnSpPr>
            <a:cxnSpLocks/>
          </p:cNvCxnSpPr>
          <p:nvPr/>
        </p:nvCxnSpPr>
        <p:spPr>
          <a:xfrm>
            <a:off x="2521669" y="2441569"/>
            <a:ext cx="2208480" cy="105901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FA2292D-4DAE-FB4E-BC55-13F78E2E2D25}"/>
              </a:ext>
            </a:extLst>
          </p:cNvPr>
          <p:cNvSpPr txBox="1"/>
          <p:nvPr/>
        </p:nvSpPr>
        <p:spPr>
          <a:xfrm>
            <a:off x="7640940" y="2464160"/>
            <a:ext cx="127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(distance)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818481-8149-884C-B13B-F4EC7427BED4}"/>
              </a:ext>
            </a:extLst>
          </p:cNvPr>
          <p:cNvSpPr txBox="1"/>
          <p:nvPr/>
        </p:nvSpPr>
        <p:spPr>
          <a:xfrm>
            <a:off x="9553849" y="1020828"/>
            <a:ext cx="150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(distance)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F4BA9A-5C5A-F84A-B584-C82D5F578145}"/>
                  </a:ext>
                </a:extLst>
              </p:cNvPr>
              <p:cNvSpPr txBox="1"/>
              <p:nvPr/>
            </p:nvSpPr>
            <p:spPr>
              <a:xfrm>
                <a:off x="260316" y="4770150"/>
                <a:ext cx="3714543" cy="57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𝑝𝑖𝑥𝑒𝑙𝑠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𝑝𝑖𝑥𝑒𝑙𝑠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𝑚𝑜𝑑𝑒𝑙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F4BA9A-5C5A-F84A-B584-C82D5F578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16" y="4770150"/>
                <a:ext cx="3714543" cy="574773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04C132-638E-E746-B76B-8129E1103DBB}"/>
                  </a:ext>
                </a:extLst>
              </p:cNvPr>
              <p:cNvSpPr txBox="1"/>
              <p:nvPr/>
            </p:nvSpPr>
            <p:spPr>
              <a:xfrm>
                <a:off x="4235175" y="4770150"/>
                <a:ext cx="2110001" cy="527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104C132-638E-E746-B76B-8129E110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75" y="4770150"/>
                <a:ext cx="2110001" cy="527901"/>
              </a:xfrm>
              <a:prstGeom prst="rect">
                <a:avLst/>
              </a:prstGeom>
              <a:blipFill>
                <a:blip r:embed="rId3"/>
                <a:stretch>
                  <a:fillRect l="-8333" t="-9524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A5B3C27D-5118-4B4A-BAF2-FE16701CEA2B}"/>
              </a:ext>
            </a:extLst>
          </p:cNvPr>
          <p:cNvSpPr/>
          <p:nvPr/>
        </p:nvSpPr>
        <p:spPr>
          <a:xfrm>
            <a:off x="4608706" y="3374111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5D9E801-031D-A24D-96F3-969B370710EA}"/>
              </a:ext>
            </a:extLst>
          </p:cNvPr>
          <p:cNvSpPr/>
          <p:nvPr/>
        </p:nvSpPr>
        <p:spPr>
          <a:xfrm>
            <a:off x="2400226" y="2320126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50127E-29A0-AA44-94F3-1FCD289ACBF6}"/>
                  </a:ext>
                </a:extLst>
              </p:cNvPr>
              <p:cNvSpPr txBox="1"/>
              <p:nvPr/>
            </p:nvSpPr>
            <p:spPr>
              <a:xfrm>
                <a:off x="3190445" y="3883826"/>
                <a:ext cx="7872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F50127E-29A0-AA44-94F3-1FCD289AC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45" y="3883826"/>
                <a:ext cx="787202" cy="307777"/>
              </a:xfrm>
              <a:prstGeom prst="rect">
                <a:avLst/>
              </a:prstGeom>
              <a:blipFill>
                <a:blip r:embed="rId4"/>
                <a:stretch>
                  <a:fillRect l="-4762" r="-476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1FD1D1A-CA11-6840-BF70-F6BAAAC38D91}"/>
                  </a:ext>
                </a:extLst>
              </p:cNvPr>
              <p:cNvSpPr txBox="1"/>
              <p:nvPr/>
            </p:nvSpPr>
            <p:spPr>
              <a:xfrm>
                <a:off x="9926781" y="3835316"/>
                <a:ext cx="7634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𝑝𝑖𝑥𝑒𝑙𝑠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1FD1D1A-CA11-6840-BF70-F6BAAAC3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781" y="3835316"/>
                <a:ext cx="763479" cy="307777"/>
              </a:xfrm>
              <a:prstGeom prst="rect">
                <a:avLst/>
              </a:prstGeom>
              <a:blipFill>
                <a:blip r:embed="rId5"/>
                <a:stretch>
                  <a:fillRect l="-9836" r="-819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98A9E5-BB6F-5042-A910-542495907970}"/>
                  </a:ext>
                </a:extLst>
              </p:cNvPr>
              <p:cNvSpPr txBox="1"/>
              <p:nvPr/>
            </p:nvSpPr>
            <p:spPr>
              <a:xfrm>
                <a:off x="4235175" y="5427574"/>
                <a:ext cx="83465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98A9E5-BB6F-5042-A910-542495907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75" y="5427574"/>
                <a:ext cx="834651" cy="518604"/>
              </a:xfrm>
              <a:prstGeom prst="rect">
                <a:avLst/>
              </a:prstGeom>
              <a:blipFill>
                <a:blip r:embed="rId6"/>
                <a:stretch>
                  <a:fillRect l="-20896" t="-7143" r="-5970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454A781-D0AE-624B-817E-A9D551E8629C}"/>
              </a:ext>
            </a:extLst>
          </p:cNvPr>
          <p:cNvGrpSpPr/>
          <p:nvPr/>
        </p:nvGrpSpPr>
        <p:grpSpPr>
          <a:xfrm rot="16200000">
            <a:off x="8229978" y="2653759"/>
            <a:ext cx="1600287" cy="263849"/>
            <a:chOff x="8777611" y="887830"/>
            <a:chExt cx="1600287" cy="26384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970AF5C-C643-A048-9ED9-13BF1FBC97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40417" y="752528"/>
              <a:ext cx="0" cy="525612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7718740-167B-1C4D-A2CD-C4DA1FC9E085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A1B2952-6D92-6F4D-9B2E-014DDD5B9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89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BE6A204-400C-3B4F-AAEF-DD67EFB59E35}"/>
                </a:ext>
              </a:extLst>
            </p:cNvPr>
            <p:cNvCxnSpPr>
              <a:cxnSpLocks/>
            </p:cNvCxnSpPr>
            <p:nvPr/>
          </p:nvCxnSpPr>
          <p:spPr>
            <a:xfrm>
              <a:off x="9303223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41407B2-F269-9B43-9E88-01C049900B88}"/>
                </a:ext>
              </a:extLst>
            </p:cNvPr>
            <p:cNvCxnSpPr>
              <a:cxnSpLocks/>
            </p:cNvCxnSpPr>
            <p:nvPr/>
          </p:nvCxnSpPr>
          <p:spPr>
            <a:xfrm>
              <a:off x="983891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DD49869-555E-3848-8329-31A5B2507E4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76112" y="752529"/>
              <a:ext cx="0" cy="525612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11F9925-C2E5-3F48-8D3F-41203F6FD00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115092" y="752530"/>
              <a:ext cx="0" cy="525612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CEEEDA-E342-784C-AB1D-DEA081D75D8C}"/>
              </a:ext>
            </a:extLst>
          </p:cNvPr>
          <p:cNvGrpSpPr/>
          <p:nvPr/>
        </p:nvGrpSpPr>
        <p:grpSpPr>
          <a:xfrm rot="16200000">
            <a:off x="1365493" y="2839149"/>
            <a:ext cx="1059011" cy="263849"/>
            <a:chOff x="8777612" y="887830"/>
            <a:chExt cx="1600285" cy="263849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34526B0-0A88-3449-B689-9B2DA36E8B93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1015333"/>
              <a:ext cx="160028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57771F4-A808-5749-8066-839125989336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99EA8D1-BF69-D646-86BA-017368EF8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89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4B6C4A2-CA7C-3145-BC10-2E66B21C5864}"/>
              </a:ext>
            </a:extLst>
          </p:cNvPr>
          <p:cNvGrpSpPr/>
          <p:nvPr/>
        </p:nvGrpSpPr>
        <p:grpSpPr>
          <a:xfrm>
            <a:off x="2521669" y="1596858"/>
            <a:ext cx="2208480" cy="263849"/>
            <a:chOff x="8777612" y="887830"/>
            <a:chExt cx="1600285" cy="263849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88E3104-A507-1648-B29E-3C1529CA3235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1015333"/>
              <a:ext cx="160028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0B00671-EBB6-0A40-BE0E-5D0A1A21EAA3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F717885-79E0-0149-8A40-3D848290D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89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Left Brace 43">
            <a:extLst>
              <a:ext uri="{FF2B5EF4-FFF2-40B4-BE49-F238E27FC236}">
                <a16:creationId xmlns:a16="http://schemas.microsoft.com/office/drawing/2014/main" id="{5983B822-965D-B845-88DB-E3C736DE7B2C}"/>
              </a:ext>
            </a:extLst>
          </p:cNvPr>
          <p:cNvSpPr/>
          <p:nvPr/>
        </p:nvSpPr>
        <p:spPr>
          <a:xfrm>
            <a:off x="7225335" y="1708621"/>
            <a:ext cx="398582" cy="20939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01616-EAC9-2B49-A762-A3601DAF0F4A}"/>
              </a:ext>
            </a:extLst>
          </p:cNvPr>
          <p:cNvSpPr txBox="1"/>
          <p:nvPr/>
        </p:nvSpPr>
        <p:spPr>
          <a:xfrm>
            <a:off x="6338837" y="2493324"/>
            <a:ext cx="97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(points)</a:t>
            </a:r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2CEF4BE1-EF1E-1449-B279-BF3899329BEE}"/>
              </a:ext>
            </a:extLst>
          </p:cNvPr>
          <p:cNvSpPr/>
          <p:nvPr/>
        </p:nvSpPr>
        <p:spPr>
          <a:xfrm rot="5400000">
            <a:off x="10109231" y="-188054"/>
            <a:ext cx="398582" cy="20939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53DB587-08B7-E045-B411-01A63349B236}"/>
              </a:ext>
            </a:extLst>
          </p:cNvPr>
          <p:cNvSpPr txBox="1"/>
          <p:nvPr/>
        </p:nvSpPr>
        <p:spPr>
          <a:xfrm>
            <a:off x="9621352" y="188771"/>
            <a:ext cx="133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(points)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8FDF232-258E-B540-B0D6-1FF187F2999A}"/>
              </a:ext>
            </a:extLst>
          </p:cNvPr>
          <p:cNvGrpSpPr/>
          <p:nvPr/>
        </p:nvGrpSpPr>
        <p:grpSpPr>
          <a:xfrm>
            <a:off x="9505352" y="1399762"/>
            <a:ext cx="1600287" cy="263849"/>
            <a:chOff x="8777611" y="887830"/>
            <a:chExt cx="1600287" cy="263849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3470485-D825-4348-9C77-77398AAEFC2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40417" y="752528"/>
              <a:ext cx="0" cy="525612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8A3A4BB-D169-A447-A177-F2103C0DB19B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36DABC3-435F-9D48-9843-1318ED6F52D0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89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38D084-6976-794D-AA17-EF7FE9F44FF5}"/>
                </a:ext>
              </a:extLst>
            </p:cNvPr>
            <p:cNvCxnSpPr>
              <a:cxnSpLocks/>
            </p:cNvCxnSpPr>
            <p:nvPr/>
          </p:nvCxnSpPr>
          <p:spPr>
            <a:xfrm>
              <a:off x="9303223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18140EC-D88A-CB40-A895-C43B6763D0D7}"/>
                </a:ext>
              </a:extLst>
            </p:cNvPr>
            <p:cNvCxnSpPr>
              <a:cxnSpLocks/>
            </p:cNvCxnSpPr>
            <p:nvPr/>
          </p:nvCxnSpPr>
          <p:spPr>
            <a:xfrm>
              <a:off x="983891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DF26D22-D2EA-C04F-AB5B-FF5168FE6F1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76112" y="752529"/>
              <a:ext cx="0" cy="525612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94D7C42-C4AC-434D-BDD3-BBAB496CB0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115092" y="752530"/>
              <a:ext cx="0" cy="525612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8A789CF-1DDC-7B4F-9AD4-B5DEC58D19A3}"/>
                  </a:ext>
                </a:extLst>
              </p:cNvPr>
              <p:cNvSpPr txBox="1"/>
              <p:nvPr/>
            </p:nvSpPr>
            <p:spPr>
              <a:xfrm>
                <a:off x="4235175" y="6051532"/>
                <a:ext cx="4306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8A789CF-1DDC-7B4F-9AD4-B5DEC58D1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75" y="6051532"/>
                <a:ext cx="430694" cy="520399"/>
              </a:xfrm>
              <a:prstGeom prst="rect">
                <a:avLst/>
              </a:prstGeom>
              <a:blipFill>
                <a:blip r:embed="rId7"/>
                <a:stretch>
                  <a:fillRect l="-42857" t="-7143" r="-1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F8E0CCD-8430-FB46-A2A4-F6136C2DDFFE}"/>
                  </a:ext>
                </a:extLst>
              </p:cNvPr>
              <p:cNvSpPr txBox="1"/>
              <p:nvPr/>
            </p:nvSpPr>
            <p:spPr>
              <a:xfrm>
                <a:off x="2698796" y="1295431"/>
                <a:ext cx="1854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F8E0CCD-8430-FB46-A2A4-F6136C2D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96" y="1295431"/>
                <a:ext cx="1854226" cy="276999"/>
              </a:xfrm>
              <a:prstGeom prst="rect">
                <a:avLst/>
              </a:prstGeom>
              <a:blipFill>
                <a:blip r:embed="rId8"/>
                <a:stretch>
                  <a:fillRect l="-680" r="-136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9C58CFB-0690-3C4C-BFA4-3DBE94C9364C}"/>
                  </a:ext>
                </a:extLst>
              </p:cNvPr>
              <p:cNvSpPr txBox="1"/>
              <p:nvPr/>
            </p:nvSpPr>
            <p:spPr>
              <a:xfrm>
                <a:off x="114361" y="2855765"/>
                <a:ext cx="1716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9C58CFB-0690-3C4C-BFA4-3DBE94C93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1" y="2855765"/>
                <a:ext cx="1716047" cy="276999"/>
              </a:xfrm>
              <a:prstGeom prst="rect">
                <a:avLst/>
              </a:prstGeom>
              <a:blipFill>
                <a:blip r:embed="rId9"/>
                <a:stretch>
                  <a:fillRect l="-2206" r="-220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3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70214ED-1C43-704F-868D-2648071DB40E}"/>
              </a:ext>
            </a:extLst>
          </p:cNvPr>
          <p:cNvSpPr/>
          <p:nvPr/>
        </p:nvSpPr>
        <p:spPr>
          <a:xfrm>
            <a:off x="5689051" y="1230150"/>
            <a:ext cx="2098294" cy="124333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B1C0FF"/>
              </a:gs>
              <a:gs pos="100000">
                <a:srgbClr val="B1C0FF"/>
              </a:gs>
              <a:gs pos="57000">
                <a:schemeClr val="bg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0BE573-6E58-1946-A03F-7B857F85BA02}"/>
              </a:ext>
            </a:extLst>
          </p:cNvPr>
          <p:cNvSpPr/>
          <p:nvPr/>
        </p:nvSpPr>
        <p:spPr>
          <a:xfrm>
            <a:off x="2686881" y="1527240"/>
            <a:ext cx="1526280" cy="96123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B1C0FF"/>
              </a:gs>
              <a:gs pos="100000">
                <a:srgbClr val="B1C0FF"/>
              </a:gs>
              <a:gs pos="57000">
                <a:schemeClr val="bg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5C760F-EEBC-7446-A2AF-6BA28C72BCFE}"/>
              </a:ext>
            </a:extLst>
          </p:cNvPr>
          <p:cNvCxnSpPr>
            <a:cxnSpLocks/>
          </p:cNvCxnSpPr>
          <p:nvPr/>
        </p:nvCxnSpPr>
        <p:spPr>
          <a:xfrm>
            <a:off x="1153181" y="1975064"/>
            <a:ext cx="15299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D46C108-D140-7046-858D-2C8ACC7294AE}"/>
              </a:ext>
            </a:extLst>
          </p:cNvPr>
          <p:cNvCxnSpPr>
            <a:cxnSpLocks/>
          </p:cNvCxnSpPr>
          <p:nvPr/>
        </p:nvCxnSpPr>
        <p:spPr>
          <a:xfrm>
            <a:off x="1594020" y="1436739"/>
            <a:ext cx="0" cy="1051735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67C70-95F0-554D-A2A1-22F7D88B13A9}"/>
              </a:ext>
            </a:extLst>
          </p:cNvPr>
          <p:cNvSpPr/>
          <p:nvPr/>
        </p:nvSpPr>
        <p:spPr>
          <a:xfrm>
            <a:off x="-1" y="4446423"/>
            <a:ext cx="12192001" cy="2414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48342-DE13-884D-8741-9557A7D663DE}"/>
              </a:ext>
            </a:extLst>
          </p:cNvPr>
          <p:cNvSpPr txBox="1"/>
          <p:nvPr/>
        </p:nvSpPr>
        <p:spPr>
          <a:xfrm>
            <a:off x="3621142" y="154540"/>
            <a:ext cx="494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CF4C8-2A20-234A-A185-198B28940E52}"/>
              </a:ext>
            </a:extLst>
          </p:cNvPr>
          <p:cNvCxnSpPr>
            <a:cxnSpLocks/>
          </p:cNvCxnSpPr>
          <p:nvPr/>
        </p:nvCxnSpPr>
        <p:spPr>
          <a:xfrm>
            <a:off x="2683149" y="1513221"/>
            <a:ext cx="0" cy="1950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8C6D4A-CAD2-054A-99B4-D735BBBAE372}"/>
              </a:ext>
            </a:extLst>
          </p:cNvPr>
          <p:cNvCxnSpPr>
            <a:cxnSpLocks/>
          </p:cNvCxnSpPr>
          <p:nvPr/>
        </p:nvCxnSpPr>
        <p:spPr>
          <a:xfrm>
            <a:off x="1594249" y="2488485"/>
            <a:ext cx="2177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CD3AD6-2524-BC4B-B7EC-16886F3C1035}"/>
              </a:ext>
            </a:extLst>
          </p:cNvPr>
          <p:cNvSpPr txBox="1"/>
          <p:nvPr/>
        </p:nvSpPr>
        <p:spPr>
          <a:xfrm>
            <a:off x="1482075" y="1476295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(-12, 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5EE9B-16F0-284C-9BC3-7ED2F1A6D1A7}"/>
              </a:ext>
            </a:extLst>
          </p:cNvPr>
          <p:cNvSpPr txBox="1"/>
          <p:nvPr/>
        </p:nvSpPr>
        <p:spPr>
          <a:xfrm>
            <a:off x="3715966" y="2572130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(12, -4)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8F2F14-0C69-0347-91AA-A51748FB45A8}"/>
              </a:ext>
            </a:extLst>
          </p:cNvPr>
          <p:cNvCxnSpPr>
            <a:cxnSpLocks/>
          </p:cNvCxnSpPr>
          <p:nvPr/>
        </p:nvCxnSpPr>
        <p:spPr>
          <a:xfrm>
            <a:off x="5673322" y="2477872"/>
            <a:ext cx="2177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FE6E22-E677-C64B-B117-018775A9D52C}"/>
              </a:ext>
            </a:extLst>
          </p:cNvPr>
          <p:cNvCxnSpPr>
            <a:cxnSpLocks/>
          </p:cNvCxnSpPr>
          <p:nvPr/>
        </p:nvCxnSpPr>
        <p:spPr>
          <a:xfrm>
            <a:off x="5685197" y="1053641"/>
            <a:ext cx="0" cy="2861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0DA60B-FDCD-A441-8894-39593E068A23}"/>
              </a:ext>
            </a:extLst>
          </p:cNvPr>
          <p:cNvSpPr txBox="1"/>
          <p:nvPr/>
        </p:nvSpPr>
        <p:spPr>
          <a:xfrm>
            <a:off x="5606405" y="2023842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BBD16-6928-B348-BC15-69587B38C7F1}"/>
              </a:ext>
            </a:extLst>
          </p:cNvPr>
          <p:cNvSpPr txBox="1"/>
          <p:nvPr/>
        </p:nvSpPr>
        <p:spPr>
          <a:xfrm>
            <a:off x="7756555" y="3073575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(24, -8)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9A660A-E522-954F-BF01-9883456D356B}"/>
              </a:ext>
            </a:extLst>
          </p:cNvPr>
          <p:cNvCxnSpPr>
            <a:cxnSpLocks/>
          </p:cNvCxnSpPr>
          <p:nvPr/>
        </p:nvCxnSpPr>
        <p:spPr>
          <a:xfrm>
            <a:off x="1616284" y="1975065"/>
            <a:ext cx="2208480" cy="105901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AF3C15-181F-ED47-B2F1-0C69BF5DEF05}"/>
              </a:ext>
            </a:extLst>
          </p:cNvPr>
          <p:cNvCxnSpPr>
            <a:cxnSpLocks/>
          </p:cNvCxnSpPr>
          <p:nvPr/>
        </p:nvCxnSpPr>
        <p:spPr>
          <a:xfrm>
            <a:off x="5700307" y="2500990"/>
            <a:ext cx="2208480" cy="105901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7F78656-D4C6-2B45-B7DA-3FAF6D345745}"/>
              </a:ext>
            </a:extLst>
          </p:cNvPr>
          <p:cNvSpPr/>
          <p:nvPr/>
        </p:nvSpPr>
        <p:spPr>
          <a:xfrm>
            <a:off x="5578864" y="2379547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69ED904-72BB-A543-AD0F-B6FCE3B36E5D}"/>
              </a:ext>
            </a:extLst>
          </p:cNvPr>
          <p:cNvSpPr/>
          <p:nvPr/>
        </p:nvSpPr>
        <p:spPr>
          <a:xfrm>
            <a:off x="7787344" y="3433532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2F7DE5E-EE9C-A74D-8915-6002EB1DC2C7}"/>
              </a:ext>
            </a:extLst>
          </p:cNvPr>
          <p:cNvSpPr/>
          <p:nvPr/>
        </p:nvSpPr>
        <p:spPr>
          <a:xfrm>
            <a:off x="4091330" y="1324112"/>
            <a:ext cx="1329266" cy="1059020"/>
          </a:xfrm>
          <a:prstGeom prst="rightArrow">
            <a:avLst/>
          </a:prstGeom>
          <a:solidFill>
            <a:srgbClr val="D7D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A3AAA3C2-18D7-B34B-8E0D-477A8BB8D795}"/>
              </a:ext>
            </a:extLst>
          </p:cNvPr>
          <p:cNvSpPr/>
          <p:nvPr/>
        </p:nvSpPr>
        <p:spPr>
          <a:xfrm>
            <a:off x="8116388" y="1304079"/>
            <a:ext cx="1329266" cy="1059020"/>
          </a:xfrm>
          <a:prstGeom prst="rightArrow">
            <a:avLst/>
          </a:prstGeom>
          <a:solidFill>
            <a:srgbClr val="D7D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B3C27D-5118-4B4A-BAF2-FE16701CEA2B}"/>
              </a:ext>
            </a:extLst>
          </p:cNvPr>
          <p:cNvSpPr/>
          <p:nvPr/>
        </p:nvSpPr>
        <p:spPr>
          <a:xfrm>
            <a:off x="3703321" y="2907607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5D9E801-031D-A24D-96F3-969B370710EA}"/>
              </a:ext>
            </a:extLst>
          </p:cNvPr>
          <p:cNvSpPr/>
          <p:nvPr/>
        </p:nvSpPr>
        <p:spPr>
          <a:xfrm>
            <a:off x="1494841" y="1853622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E92CBD-F642-2547-A756-5A88ED3ADC72}"/>
                  </a:ext>
                </a:extLst>
              </p:cNvPr>
              <p:cNvSpPr txBox="1"/>
              <p:nvPr/>
            </p:nvSpPr>
            <p:spPr>
              <a:xfrm>
                <a:off x="434179" y="4738441"/>
                <a:ext cx="253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𝑟𝑎𝑛𝑠𝑙𝑎𝑡𝑒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E92CBD-F642-2547-A756-5A88ED3AD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9" y="4738441"/>
                <a:ext cx="2532360" cy="276999"/>
              </a:xfrm>
              <a:prstGeom prst="rect">
                <a:avLst/>
              </a:prstGeom>
              <a:blipFill>
                <a:blip r:embed="rId2"/>
                <a:stretch>
                  <a:fillRect l="-99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B995ECDD-4237-F641-ADFA-E67C1A426FA5}"/>
              </a:ext>
            </a:extLst>
          </p:cNvPr>
          <p:cNvGrpSpPr/>
          <p:nvPr/>
        </p:nvGrpSpPr>
        <p:grpSpPr>
          <a:xfrm rot="16200000">
            <a:off x="1005566" y="2099845"/>
            <a:ext cx="513410" cy="263849"/>
            <a:chOff x="8777612" y="887830"/>
            <a:chExt cx="1600285" cy="263849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90F02AD-C349-E34D-AD71-3363DE3226EA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1015333"/>
              <a:ext cx="160028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0839B39-0BE1-7C43-AEF0-E797567292C7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15F2C79-B185-3740-9E3E-F49C38F6982B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89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B9FCC3-377B-4940-B35F-0BDA275AC7E6}"/>
                  </a:ext>
                </a:extLst>
              </p:cNvPr>
              <p:cNvSpPr txBox="1"/>
              <p:nvPr/>
            </p:nvSpPr>
            <p:spPr>
              <a:xfrm>
                <a:off x="1516228" y="776642"/>
                <a:ext cx="1254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=−12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BB9FCC3-377B-4940-B35F-0BDA275AC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28" y="776642"/>
                <a:ext cx="1254126" cy="276999"/>
              </a:xfrm>
              <a:prstGeom prst="rect">
                <a:avLst/>
              </a:prstGeom>
              <a:blipFill>
                <a:blip r:embed="rId3"/>
                <a:stretch>
                  <a:fillRect l="-1000" r="-3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30187B2-210D-414D-804F-D250FF7FB693}"/>
              </a:ext>
            </a:extLst>
          </p:cNvPr>
          <p:cNvGrpSpPr/>
          <p:nvPr/>
        </p:nvGrpSpPr>
        <p:grpSpPr>
          <a:xfrm>
            <a:off x="1594249" y="1162937"/>
            <a:ext cx="1088899" cy="263849"/>
            <a:chOff x="8777612" y="887830"/>
            <a:chExt cx="1600285" cy="26384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00F91F-CD1B-9A40-8104-3DCD7D01E0E0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1015333"/>
              <a:ext cx="160028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0A322E9-23C0-0643-81E5-80FB592B28E9}"/>
                </a:ext>
              </a:extLst>
            </p:cNvPr>
            <p:cNvCxnSpPr>
              <a:cxnSpLocks/>
            </p:cNvCxnSpPr>
            <p:nvPr/>
          </p:nvCxnSpPr>
          <p:spPr>
            <a:xfrm>
              <a:off x="8777612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C05D106-5602-B148-AEC4-9F7A4E9B50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897" y="887830"/>
              <a:ext cx="0" cy="263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5255DDB-3971-D64C-9641-419B3A751E7F}"/>
                  </a:ext>
                </a:extLst>
              </p:cNvPr>
              <p:cNvSpPr txBox="1"/>
              <p:nvPr/>
            </p:nvSpPr>
            <p:spPr>
              <a:xfrm>
                <a:off x="225034" y="2093311"/>
                <a:ext cx="979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5255DDB-3971-D64C-9641-419B3A751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4" y="2093311"/>
                <a:ext cx="979627" cy="276999"/>
              </a:xfrm>
              <a:prstGeom prst="rect">
                <a:avLst/>
              </a:prstGeom>
              <a:blipFill>
                <a:blip r:embed="rId4"/>
                <a:stretch>
                  <a:fillRect l="-5128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39274F-6412-224C-8744-1EFA80E5F037}"/>
                  </a:ext>
                </a:extLst>
              </p:cNvPr>
              <p:cNvSpPr txBox="1"/>
              <p:nvPr/>
            </p:nvSpPr>
            <p:spPr>
              <a:xfrm>
                <a:off x="2719890" y="1434619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039274F-6412-224C-8744-1EFA80E5F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890" y="1434619"/>
                <a:ext cx="371064" cy="276999"/>
              </a:xfrm>
              <a:prstGeom prst="rect">
                <a:avLst/>
              </a:prstGeom>
              <a:blipFill>
                <a:blip r:embed="rId5"/>
                <a:stretch>
                  <a:fillRect l="-6667" r="-1333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13D6C98-9C59-B847-8B94-E29A70F92688}"/>
                  </a:ext>
                </a:extLst>
              </p:cNvPr>
              <p:cNvSpPr txBox="1"/>
              <p:nvPr/>
            </p:nvSpPr>
            <p:spPr>
              <a:xfrm>
                <a:off x="2719890" y="3177015"/>
                <a:ext cx="27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13D6C98-9C59-B847-8B94-E29A70F92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890" y="3177015"/>
                <a:ext cx="274883" cy="276999"/>
              </a:xfrm>
              <a:prstGeom prst="rect">
                <a:avLst/>
              </a:prstGeom>
              <a:blipFill>
                <a:blip r:embed="rId6"/>
                <a:stretch>
                  <a:fillRect r="-1304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C224A1-5D82-414E-9E2C-6E740D112337}"/>
                  </a:ext>
                </a:extLst>
              </p:cNvPr>
              <p:cNvSpPr txBox="1"/>
              <p:nvPr/>
            </p:nvSpPr>
            <p:spPr>
              <a:xfrm>
                <a:off x="5735738" y="3754615"/>
                <a:ext cx="27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C224A1-5D82-414E-9E2C-6E740D11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38" y="3754615"/>
                <a:ext cx="274883" cy="276999"/>
              </a:xfrm>
              <a:prstGeom prst="rect">
                <a:avLst/>
              </a:prstGeom>
              <a:blipFill>
                <a:blip r:embed="rId7"/>
                <a:stretch>
                  <a:fillRect r="-18182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B25D0B-1951-B845-9313-B30FE7D67474}"/>
                  </a:ext>
                </a:extLst>
              </p:cNvPr>
              <p:cNvSpPr txBox="1"/>
              <p:nvPr/>
            </p:nvSpPr>
            <p:spPr>
              <a:xfrm>
                <a:off x="7520638" y="2511343"/>
                <a:ext cx="367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B25D0B-1951-B845-9313-B30FE7D6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38" y="2511343"/>
                <a:ext cx="367665" cy="276999"/>
              </a:xfrm>
              <a:prstGeom prst="rect">
                <a:avLst/>
              </a:prstGeom>
              <a:blipFill>
                <a:blip r:embed="rId8"/>
                <a:stretch>
                  <a:fillRect l="-10000" r="-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495C591-96B2-ED46-AD89-1164E7F0BB79}"/>
                  </a:ext>
                </a:extLst>
              </p:cNvPr>
              <p:cNvSpPr txBox="1"/>
              <p:nvPr/>
            </p:nvSpPr>
            <p:spPr>
              <a:xfrm>
                <a:off x="1599536" y="2467755"/>
                <a:ext cx="271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495C591-96B2-ED46-AD89-1164E7F0B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536" y="2467755"/>
                <a:ext cx="271485" cy="276999"/>
              </a:xfrm>
              <a:prstGeom prst="rect">
                <a:avLst/>
              </a:prstGeom>
              <a:blipFill>
                <a:blip r:embed="rId9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B786A58-6BC4-C942-942A-D5AC5A3E1637}"/>
                  </a:ext>
                </a:extLst>
              </p:cNvPr>
              <p:cNvSpPr txBox="1"/>
              <p:nvPr/>
            </p:nvSpPr>
            <p:spPr>
              <a:xfrm>
                <a:off x="3453303" y="2467755"/>
                <a:ext cx="367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B786A58-6BC4-C942-942A-D5AC5A3E1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03" y="2467755"/>
                <a:ext cx="367665" cy="276999"/>
              </a:xfrm>
              <a:prstGeom prst="rect">
                <a:avLst/>
              </a:prstGeom>
              <a:blipFill>
                <a:blip r:embed="rId10"/>
                <a:stretch>
                  <a:fillRect l="-10000" r="-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5F42463F-D7EA-314B-8C0B-F219204D26E5}"/>
              </a:ext>
            </a:extLst>
          </p:cNvPr>
          <p:cNvSpPr/>
          <p:nvPr/>
        </p:nvSpPr>
        <p:spPr>
          <a:xfrm>
            <a:off x="9622706" y="1230150"/>
            <a:ext cx="2098294" cy="124333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B1C0FF"/>
              </a:gs>
              <a:gs pos="100000">
                <a:srgbClr val="B1C0FF"/>
              </a:gs>
              <a:gs pos="57000">
                <a:schemeClr val="bg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E703E-E5AD-F344-9AB2-47485D5F234A}"/>
              </a:ext>
            </a:extLst>
          </p:cNvPr>
          <p:cNvCxnSpPr>
            <a:cxnSpLocks/>
          </p:cNvCxnSpPr>
          <p:nvPr/>
        </p:nvCxnSpPr>
        <p:spPr>
          <a:xfrm>
            <a:off x="9606977" y="2477872"/>
            <a:ext cx="2177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C6DDE15-48F6-CF4B-BA47-6C316E5F587A}"/>
              </a:ext>
            </a:extLst>
          </p:cNvPr>
          <p:cNvCxnSpPr>
            <a:cxnSpLocks/>
          </p:cNvCxnSpPr>
          <p:nvPr/>
        </p:nvCxnSpPr>
        <p:spPr>
          <a:xfrm>
            <a:off x="9618852" y="1053641"/>
            <a:ext cx="0" cy="2861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0EEAA0F-665F-5347-80C2-E62C18AA73B0}"/>
              </a:ext>
            </a:extLst>
          </p:cNvPr>
          <p:cNvSpPr txBox="1"/>
          <p:nvPr/>
        </p:nvSpPr>
        <p:spPr>
          <a:xfrm>
            <a:off x="9385906" y="1853689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06DB73B-5F88-0E4F-9144-D9AD6E10B008}"/>
              </a:ext>
            </a:extLst>
          </p:cNvPr>
          <p:cNvSpPr txBox="1"/>
          <p:nvPr/>
        </p:nvSpPr>
        <p:spPr>
          <a:xfrm>
            <a:off x="10891990" y="967054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(24, 8)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ED53F32-A36A-7440-B919-6F770EC3A5E3}"/>
              </a:ext>
            </a:extLst>
          </p:cNvPr>
          <p:cNvCxnSpPr>
            <a:cxnSpLocks/>
          </p:cNvCxnSpPr>
          <p:nvPr/>
        </p:nvCxnSpPr>
        <p:spPr>
          <a:xfrm flipV="1">
            <a:off x="9633962" y="1433097"/>
            <a:ext cx="2208480" cy="105901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9A02B96B-A162-9C41-A661-1D1A06262AF7}"/>
              </a:ext>
            </a:extLst>
          </p:cNvPr>
          <p:cNvSpPr/>
          <p:nvPr/>
        </p:nvSpPr>
        <p:spPr>
          <a:xfrm>
            <a:off x="11720999" y="1322405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171183C-D4D9-0D43-9937-B35B8007B723}"/>
                  </a:ext>
                </a:extLst>
              </p:cNvPr>
              <p:cNvSpPr txBox="1"/>
              <p:nvPr/>
            </p:nvSpPr>
            <p:spPr>
              <a:xfrm>
                <a:off x="9669393" y="3754615"/>
                <a:ext cx="274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171183C-D4D9-0D43-9937-B35B8007B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93" y="3754615"/>
                <a:ext cx="274883" cy="276999"/>
              </a:xfrm>
              <a:prstGeom prst="rect">
                <a:avLst/>
              </a:prstGeom>
              <a:blipFill>
                <a:blip r:embed="rId11"/>
                <a:stretch>
                  <a:fillRect r="-1304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990C6BD-74B5-2349-92BE-136ECAE2CDD0}"/>
                  </a:ext>
                </a:extLst>
              </p:cNvPr>
              <p:cNvSpPr txBox="1"/>
              <p:nvPr/>
            </p:nvSpPr>
            <p:spPr>
              <a:xfrm>
                <a:off x="11454293" y="2511343"/>
                <a:ext cx="367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990C6BD-74B5-2349-92BE-136ECAE2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293" y="2511343"/>
                <a:ext cx="367665" cy="276999"/>
              </a:xfrm>
              <a:prstGeom prst="rect">
                <a:avLst/>
              </a:prstGeom>
              <a:blipFill>
                <a:blip r:embed="rId12"/>
                <a:stretch>
                  <a:fillRect l="-10000" r="-333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8FDDA9E-8CC2-CA45-B8AD-DD3D7EAFBF1F}"/>
              </a:ext>
            </a:extLst>
          </p:cNvPr>
          <p:cNvCxnSpPr>
            <a:cxnSpLocks/>
          </p:cNvCxnSpPr>
          <p:nvPr/>
        </p:nvCxnSpPr>
        <p:spPr>
          <a:xfrm>
            <a:off x="9628663" y="2500990"/>
            <a:ext cx="2208480" cy="1059018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1AB37989-73D9-5C40-9E48-11590A88CCC7}"/>
              </a:ext>
            </a:extLst>
          </p:cNvPr>
          <p:cNvSpPr/>
          <p:nvPr/>
        </p:nvSpPr>
        <p:spPr>
          <a:xfrm>
            <a:off x="11715700" y="3433532"/>
            <a:ext cx="242886" cy="24288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F391524-DC82-5340-AF7B-1B8B36F7A3C0}"/>
              </a:ext>
            </a:extLst>
          </p:cNvPr>
          <p:cNvSpPr/>
          <p:nvPr/>
        </p:nvSpPr>
        <p:spPr>
          <a:xfrm>
            <a:off x="9512519" y="2379547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86D2170-E5DD-4640-A737-A0B8774A91AF}"/>
                  </a:ext>
                </a:extLst>
              </p:cNvPr>
              <p:cNvSpPr txBox="1"/>
              <p:nvPr/>
            </p:nvSpPr>
            <p:spPr>
              <a:xfrm>
                <a:off x="5735738" y="960379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86D2170-E5DD-4640-A737-A0B8774A9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738" y="960379"/>
                <a:ext cx="371064" cy="276999"/>
              </a:xfrm>
              <a:prstGeom prst="rect">
                <a:avLst/>
              </a:prstGeom>
              <a:blipFill>
                <a:blip r:embed="rId13"/>
                <a:stretch>
                  <a:fillRect l="-10000" r="-100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68F74EA-A5E1-3640-9D25-A89C685A7AA3}"/>
                  </a:ext>
                </a:extLst>
              </p:cNvPr>
              <p:cNvSpPr txBox="1"/>
              <p:nvPr/>
            </p:nvSpPr>
            <p:spPr>
              <a:xfrm>
                <a:off x="9669393" y="960379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68F74EA-A5E1-3640-9D25-A89C685A7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93" y="960379"/>
                <a:ext cx="371064" cy="276999"/>
              </a:xfrm>
              <a:prstGeom prst="rect">
                <a:avLst/>
              </a:prstGeom>
              <a:blipFill>
                <a:blip r:embed="rId14"/>
                <a:stretch>
                  <a:fillRect l="-6452" r="-967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E698B68-A0F0-A844-A3CD-4CE4CDBAE71C}"/>
                  </a:ext>
                </a:extLst>
              </p:cNvPr>
              <p:cNvSpPr txBox="1"/>
              <p:nvPr/>
            </p:nvSpPr>
            <p:spPr>
              <a:xfrm>
                <a:off x="434179" y="5369606"/>
                <a:ext cx="325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𝑟𝑎𝑛𝑠𝑙𝑎𝑡𝑒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E698B68-A0F0-A844-A3CD-4CE4CDBAE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9" y="5369606"/>
                <a:ext cx="3250570" cy="276999"/>
              </a:xfrm>
              <a:prstGeom prst="rect">
                <a:avLst/>
              </a:prstGeom>
              <a:blipFill>
                <a:blip r:embed="rId15"/>
                <a:stretch>
                  <a:fillRect l="-38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170214ED-1C43-704F-868D-2648071DB40E}"/>
              </a:ext>
            </a:extLst>
          </p:cNvPr>
          <p:cNvSpPr/>
          <p:nvPr/>
        </p:nvSpPr>
        <p:spPr>
          <a:xfrm flipV="1">
            <a:off x="602840" y="1644766"/>
            <a:ext cx="2098294" cy="124333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B1C0FF"/>
              </a:gs>
              <a:gs pos="100000">
                <a:srgbClr val="B1C0FF"/>
              </a:gs>
              <a:gs pos="57000">
                <a:schemeClr val="bg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967C70-95F0-554D-A2A1-22F7D88B13A9}"/>
              </a:ext>
            </a:extLst>
          </p:cNvPr>
          <p:cNvSpPr/>
          <p:nvPr/>
        </p:nvSpPr>
        <p:spPr>
          <a:xfrm>
            <a:off x="-1" y="4446423"/>
            <a:ext cx="12192001" cy="24149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3500215-A8C8-064F-AE39-B778E7D74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24746"/>
              </p:ext>
            </p:extLst>
          </p:nvPr>
        </p:nvGraphicFramePr>
        <p:xfrm>
          <a:off x="9371276" y="1580244"/>
          <a:ext cx="2177796" cy="2055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449">
                  <a:extLst>
                    <a:ext uri="{9D8B030D-6E8A-4147-A177-3AD203B41FA5}">
                      <a16:colId xmlns:a16="http://schemas.microsoft.com/office/drawing/2014/main" val="3001410460"/>
                    </a:ext>
                  </a:extLst>
                </a:gridCol>
                <a:gridCol w="544449">
                  <a:extLst>
                    <a:ext uri="{9D8B030D-6E8A-4147-A177-3AD203B41FA5}">
                      <a16:colId xmlns:a16="http://schemas.microsoft.com/office/drawing/2014/main" val="1988533405"/>
                    </a:ext>
                  </a:extLst>
                </a:gridCol>
                <a:gridCol w="544449">
                  <a:extLst>
                    <a:ext uri="{9D8B030D-6E8A-4147-A177-3AD203B41FA5}">
                      <a16:colId xmlns:a16="http://schemas.microsoft.com/office/drawing/2014/main" val="2487388616"/>
                    </a:ext>
                  </a:extLst>
                </a:gridCol>
                <a:gridCol w="544449">
                  <a:extLst>
                    <a:ext uri="{9D8B030D-6E8A-4147-A177-3AD203B41FA5}">
                      <a16:colId xmlns:a16="http://schemas.microsoft.com/office/drawing/2014/main" val="663416867"/>
                    </a:ext>
                  </a:extLst>
                </a:gridCol>
              </a:tblGrid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C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786326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C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C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871704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C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35591"/>
                  </a:ext>
                </a:extLst>
              </a:tr>
              <a:tr h="5138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312187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F575C3FA-C58D-7D4A-8AD4-4E23880947CF}"/>
              </a:ext>
            </a:extLst>
          </p:cNvPr>
          <p:cNvSpPr/>
          <p:nvPr/>
        </p:nvSpPr>
        <p:spPr>
          <a:xfrm>
            <a:off x="9482780" y="1677380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243ACA-8C2F-A949-B610-B2FE0F13377B}"/>
              </a:ext>
            </a:extLst>
          </p:cNvPr>
          <p:cNvSpPr/>
          <p:nvPr/>
        </p:nvSpPr>
        <p:spPr>
          <a:xfrm>
            <a:off x="10031420" y="1677380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7F6D2F-7E6D-4B48-A8BD-06AB018F8599}"/>
              </a:ext>
            </a:extLst>
          </p:cNvPr>
          <p:cNvSpPr/>
          <p:nvPr/>
        </p:nvSpPr>
        <p:spPr>
          <a:xfrm>
            <a:off x="10573236" y="1685139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747931C-C935-8242-AE9D-5FE62A4A828C}"/>
              </a:ext>
            </a:extLst>
          </p:cNvPr>
          <p:cNvSpPr/>
          <p:nvPr/>
        </p:nvSpPr>
        <p:spPr>
          <a:xfrm>
            <a:off x="11112216" y="1685139"/>
            <a:ext cx="312568" cy="312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7EAD59-91D8-D14D-B03F-C74641F83C22}"/>
              </a:ext>
            </a:extLst>
          </p:cNvPr>
          <p:cNvSpPr/>
          <p:nvPr/>
        </p:nvSpPr>
        <p:spPr>
          <a:xfrm>
            <a:off x="9482780" y="2192349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09A975-7E77-C44F-9F19-F201277008FD}"/>
              </a:ext>
            </a:extLst>
          </p:cNvPr>
          <p:cNvSpPr/>
          <p:nvPr/>
        </p:nvSpPr>
        <p:spPr>
          <a:xfrm>
            <a:off x="10031420" y="2192349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D9F7DA-B3EA-0547-ADA4-C6A35E9D3E68}"/>
              </a:ext>
            </a:extLst>
          </p:cNvPr>
          <p:cNvSpPr/>
          <p:nvPr/>
        </p:nvSpPr>
        <p:spPr>
          <a:xfrm>
            <a:off x="10573236" y="2200108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278714-7AEC-C949-8ADD-7056A13389FD}"/>
              </a:ext>
            </a:extLst>
          </p:cNvPr>
          <p:cNvSpPr/>
          <p:nvPr/>
        </p:nvSpPr>
        <p:spPr>
          <a:xfrm>
            <a:off x="11112216" y="2200108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898ECB-7F47-2146-907D-E870E3572FE7}"/>
              </a:ext>
            </a:extLst>
          </p:cNvPr>
          <p:cNvSpPr/>
          <p:nvPr/>
        </p:nvSpPr>
        <p:spPr>
          <a:xfrm>
            <a:off x="9482780" y="2711648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7E9861-3671-AD4C-8918-43E4CA2CDDE6}"/>
              </a:ext>
            </a:extLst>
          </p:cNvPr>
          <p:cNvSpPr/>
          <p:nvPr/>
        </p:nvSpPr>
        <p:spPr>
          <a:xfrm>
            <a:off x="10031420" y="2711648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CB9071-CD54-8843-BDDF-1C09251BA77D}"/>
              </a:ext>
            </a:extLst>
          </p:cNvPr>
          <p:cNvSpPr/>
          <p:nvPr/>
        </p:nvSpPr>
        <p:spPr>
          <a:xfrm>
            <a:off x="10573236" y="2719407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88747E-B5A9-EC4E-ABBF-5EE7C763B885}"/>
              </a:ext>
            </a:extLst>
          </p:cNvPr>
          <p:cNvSpPr/>
          <p:nvPr/>
        </p:nvSpPr>
        <p:spPr>
          <a:xfrm>
            <a:off x="11112216" y="2719407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EBA3C4-2132-3945-9F55-012584BDCA6C}"/>
              </a:ext>
            </a:extLst>
          </p:cNvPr>
          <p:cNvSpPr/>
          <p:nvPr/>
        </p:nvSpPr>
        <p:spPr>
          <a:xfrm>
            <a:off x="9482780" y="3230541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EA979B-C372-8749-A75D-3C9232EC9ED3}"/>
              </a:ext>
            </a:extLst>
          </p:cNvPr>
          <p:cNvSpPr/>
          <p:nvPr/>
        </p:nvSpPr>
        <p:spPr>
          <a:xfrm>
            <a:off x="10031420" y="3230541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84A646-3E63-F04A-B6EC-2A99312C25A9}"/>
              </a:ext>
            </a:extLst>
          </p:cNvPr>
          <p:cNvSpPr/>
          <p:nvPr/>
        </p:nvSpPr>
        <p:spPr>
          <a:xfrm>
            <a:off x="10573236" y="3238300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046904-8462-094E-B2A0-674C29CC88A1}"/>
              </a:ext>
            </a:extLst>
          </p:cNvPr>
          <p:cNvSpPr/>
          <p:nvPr/>
        </p:nvSpPr>
        <p:spPr>
          <a:xfrm>
            <a:off x="11112216" y="3238300"/>
            <a:ext cx="312568" cy="3094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B5E613-1D84-5346-AA93-D91D802DF0F8}"/>
              </a:ext>
            </a:extLst>
          </p:cNvPr>
          <p:cNvCxnSpPr>
            <a:cxnSpLocks/>
          </p:cNvCxnSpPr>
          <p:nvPr/>
        </p:nvCxnSpPr>
        <p:spPr>
          <a:xfrm>
            <a:off x="9795348" y="1832956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9DC52E-31CC-9F44-BE84-711BFE32739B}"/>
              </a:ext>
            </a:extLst>
          </p:cNvPr>
          <p:cNvCxnSpPr>
            <a:cxnSpLocks/>
          </p:cNvCxnSpPr>
          <p:nvPr/>
        </p:nvCxnSpPr>
        <p:spPr>
          <a:xfrm>
            <a:off x="9795348" y="2350511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6FE93D-FA1A-BC43-AA95-3970BA191497}"/>
              </a:ext>
            </a:extLst>
          </p:cNvPr>
          <p:cNvCxnSpPr>
            <a:cxnSpLocks/>
          </p:cNvCxnSpPr>
          <p:nvPr/>
        </p:nvCxnSpPr>
        <p:spPr>
          <a:xfrm>
            <a:off x="9795348" y="2866702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CD9CCC-5888-AC41-9DCD-7EE65377B540}"/>
              </a:ext>
            </a:extLst>
          </p:cNvPr>
          <p:cNvCxnSpPr>
            <a:cxnSpLocks/>
          </p:cNvCxnSpPr>
          <p:nvPr/>
        </p:nvCxnSpPr>
        <p:spPr>
          <a:xfrm>
            <a:off x="9795348" y="3393036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9625A9-BED0-0A4D-AA02-95717222EE33}"/>
              </a:ext>
            </a:extLst>
          </p:cNvPr>
          <p:cNvCxnSpPr>
            <a:cxnSpLocks/>
          </p:cNvCxnSpPr>
          <p:nvPr/>
        </p:nvCxnSpPr>
        <p:spPr>
          <a:xfrm>
            <a:off x="10342138" y="1832956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E1F054-5604-084F-818A-4EAD1A057858}"/>
              </a:ext>
            </a:extLst>
          </p:cNvPr>
          <p:cNvCxnSpPr>
            <a:cxnSpLocks/>
          </p:cNvCxnSpPr>
          <p:nvPr/>
        </p:nvCxnSpPr>
        <p:spPr>
          <a:xfrm>
            <a:off x="10342138" y="2350511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F304E1-A776-7C4B-8820-09356907B63E}"/>
              </a:ext>
            </a:extLst>
          </p:cNvPr>
          <p:cNvCxnSpPr>
            <a:cxnSpLocks/>
          </p:cNvCxnSpPr>
          <p:nvPr/>
        </p:nvCxnSpPr>
        <p:spPr>
          <a:xfrm>
            <a:off x="10342138" y="2866702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E4ABC-54E5-1B41-BBFE-97FB6CBE710D}"/>
              </a:ext>
            </a:extLst>
          </p:cNvPr>
          <p:cNvCxnSpPr>
            <a:cxnSpLocks/>
          </p:cNvCxnSpPr>
          <p:nvPr/>
        </p:nvCxnSpPr>
        <p:spPr>
          <a:xfrm>
            <a:off x="10342138" y="3393036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B40EEA-5072-FD47-8AE2-B3475AA4CE48}"/>
              </a:ext>
            </a:extLst>
          </p:cNvPr>
          <p:cNvCxnSpPr>
            <a:cxnSpLocks/>
          </p:cNvCxnSpPr>
          <p:nvPr/>
        </p:nvCxnSpPr>
        <p:spPr>
          <a:xfrm>
            <a:off x="10885804" y="1832956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F59510-0E11-4543-8148-F8AF68ABB922}"/>
              </a:ext>
            </a:extLst>
          </p:cNvPr>
          <p:cNvCxnSpPr>
            <a:cxnSpLocks/>
          </p:cNvCxnSpPr>
          <p:nvPr/>
        </p:nvCxnSpPr>
        <p:spPr>
          <a:xfrm>
            <a:off x="10885804" y="2350511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9AADB6-C49B-B84B-ABD4-352146917714}"/>
              </a:ext>
            </a:extLst>
          </p:cNvPr>
          <p:cNvCxnSpPr>
            <a:cxnSpLocks/>
          </p:cNvCxnSpPr>
          <p:nvPr/>
        </p:nvCxnSpPr>
        <p:spPr>
          <a:xfrm>
            <a:off x="10885804" y="2866702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073FD5-11FC-034F-90D7-CC260B65BE3C}"/>
              </a:ext>
            </a:extLst>
          </p:cNvPr>
          <p:cNvCxnSpPr>
            <a:cxnSpLocks/>
          </p:cNvCxnSpPr>
          <p:nvPr/>
        </p:nvCxnSpPr>
        <p:spPr>
          <a:xfrm>
            <a:off x="10885804" y="3393036"/>
            <a:ext cx="23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F8735F-BE7E-C64F-90BD-7D253C71C355}"/>
              </a:ext>
            </a:extLst>
          </p:cNvPr>
          <p:cNvCxnSpPr>
            <a:cxnSpLocks/>
          </p:cNvCxnSpPr>
          <p:nvPr/>
        </p:nvCxnSpPr>
        <p:spPr>
          <a:xfrm flipV="1">
            <a:off x="9643575" y="199770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80528A7-1E7E-7846-89DB-8F69986C7050}"/>
              </a:ext>
            </a:extLst>
          </p:cNvPr>
          <p:cNvCxnSpPr>
            <a:cxnSpLocks/>
          </p:cNvCxnSpPr>
          <p:nvPr/>
        </p:nvCxnSpPr>
        <p:spPr>
          <a:xfrm flipV="1">
            <a:off x="10193826" y="199770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2B9FEC9-C8A5-2C4D-B839-6200E0BCF4A1}"/>
              </a:ext>
            </a:extLst>
          </p:cNvPr>
          <p:cNvCxnSpPr>
            <a:cxnSpLocks/>
          </p:cNvCxnSpPr>
          <p:nvPr/>
        </p:nvCxnSpPr>
        <p:spPr>
          <a:xfrm flipV="1">
            <a:off x="10729520" y="199770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5DD796-CDAF-1542-BA53-F570C5EA3A8D}"/>
              </a:ext>
            </a:extLst>
          </p:cNvPr>
          <p:cNvCxnSpPr>
            <a:cxnSpLocks/>
          </p:cNvCxnSpPr>
          <p:nvPr/>
        </p:nvCxnSpPr>
        <p:spPr>
          <a:xfrm flipV="1">
            <a:off x="11268500" y="1997707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2C12D6-5BE6-B749-A6C9-B90C6BB1984A}"/>
              </a:ext>
            </a:extLst>
          </p:cNvPr>
          <p:cNvCxnSpPr>
            <a:cxnSpLocks/>
          </p:cNvCxnSpPr>
          <p:nvPr/>
        </p:nvCxnSpPr>
        <p:spPr>
          <a:xfrm flipV="1">
            <a:off x="9643575" y="2510635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1EDD49-C8FA-674A-ADFB-472C4B651149}"/>
              </a:ext>
            </a:extLst>
          </p:cNvPr>
          <p:cNvCxnSpPr>
            <a:cxnSpLocks/>
          </p:cNvCxnSpPr>
          <p:nvPr/>
        </p:nvCxnSpPr>
        <p:spPr>
          <a:xfrm flipV="1">
            <a:off x="10193826" y="2510635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E77899-4AD0-654A-8B06-BF11A5D65C16}"/>
              </a:ext>
            </a:extLst>
          </p:cNvPr>
          <p:cNvCxnSpPr>
            <a:cxnSpLocks/>
          </p:cNvCxnSpPr>
          <p:nvPr/>
        </p:nvCxnSpPr>
        <p:spPr>
          <a:xfrm flipV="1">
            <a:off x="10729520" y="2510635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9D6B6D1-3D74-1A46-9552-E632EE38C38B}"/>
              </a:ext>
            </a:extLst>
          </p:cNvPr>
          <p:cNvCxnSpPr>
            <a:cxnSpLocks/>
          </p:cNvCxnSpPr>
          <p:nvPr/>
        </p:nvCxnSpPr>
        <p:spPr>
          <a:xfrm flipV="1">
            <a:off x="11268500" y="2510635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09F285-16EA-DC48-97D8-D72840C392E6}"/>
              </a:ext>
            </a:extLst>
          </p:cNvPr>
          <p:cNvCxnSpPr>
            <a:cxnSpLocks/>
          </p:cNvCxnSpPr>
          <p:nvPr/>
        </p:nvCxnSpPr>
        <p:spPr>
          <a:xfrm flipV="1">
            <a:off x="9643575" y="3028880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EE0AC4-08D1-9440-8EEA-6EE205FAE94C}"/>
              </a:ext>
            </a:extLst>
          </p:cNvPr>
          <p:cNvCxnSpPr>
            <a:cxnSpLocks/>
          </p:cNvCxnSpPr>
          <p:nvPr/>
        </p:nvCxnSpPr>
        <p:spPr>
          <a:xfrm flipV="1">
            <a:off x="10193826" y="3028880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B9E094-C41B-9349-9411-EF1124FB221E}"/>
              </a:ext>
            </a:extLst>
          </p:cNvPr>
          <p:cNvCxnSpPr>
            <a:cxnSpLocks/>
          </p:cNvCxnSpPr>
          <p:nvPr/>
        </p:nvCxnSpPr>
        <p:spPr>
          <a:xfrm flipV="1">
            <a:off x="10729520" y="3028880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5B971A-AF7F-1446-ACE7-324AC253DF27}"/>
              </a:ext>
            </a:extLst>
          </p:cNvPr>
          <p:cNvCxnSpPr>
            <a:cxnSpLocks/>
          </p:cNvCxnSpPr>
          <p:nvPr/>
        </p:nvCxnSpPr>
        <p:spPr>
          <a:xfrm flipV="1">
            <a:off x="11268500" y="3028880"/>
            <a:ext cx="0" cy="1946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E48342-DE13-884D-8741-9557A7D663DE}"/>
              </a:ext>
            </a:extLst>
          </p:cNvPr>
          <p:cNvSpPr txBox="1"/>
          <p:nvPr/>
        </p:nvSpPr>
        <p:spPr>
          <a:xfrm>
            <a:off x="3621142" y="154540"/>
            <a:ext cx="494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8F2F14-0C69-0347-91AA-A51748FB45A8}"/>
              </a:ext>
            </a:extLst>
          </p:cNvPr>
          <p:cNvCxnSpPr>
            <a:cxnSpLocks/>
          </p:cNvCxnSpPr>
          <p:nvPr/>
        </p:nvCxnSpPr>
        <p:spPr>
          <a:xfrm>
            <a:off x="587111" y="1634479"/>
            <a:ext cx="2177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FE6E22-E677-C64B-B117-018775A9D52C}"/>
              </a:ext>
            </a:extLst>
          </p:cNvPr>
          <p:cNvCxnSpPr>
            <a:cxnSpLocks/>
          </p:cNvCxnSpPr>
          <p:nvPr/>
        </p:nvCxnSpPr>
        <p:spPr>
          <a:xfrm>
            <a:off x="598986" y="1650166"/>
            <a:ext cx="0" cy="142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0DA60B-FDCD-A441-8894-39593E068A23}"/>
              </a:ext>
            </a:extLst>
          </p:cNvPr>
          <p:cNvSpPr txBox="1"/>
          <p:nvPr/>
        </p:nvSpPr>
        <p:spPr>
          <a:xfrm>
            <a:off x="520194" y="1180449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BBD16-6928-B348-BC15-69587B38C7F1}"/>
              </a:ext>
            </a:extLst>
          </p:cNvPr>
          <p:cNvSpPr txBox="1"/>
          <p:nvPr/>
        </p:nvSpPr>
        <p:spPr>
          <a:xfrm>
            <a:off x="2670344" y="2230182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(24, 8)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DAF3C15-181F-ED47-B2F1-0C69BF5DEF05}"/>
              </a:ext>
            </a:extLst>
          </p:cNvPr>
          <p:cNvCxnSpPr>
            <a:cxnSpLocks/>
          </p:cNvCxnSpPr>
          <p:nvPr/>
        </p:nvCxnSpPr>
        <p:spPr>
          <a:xfrm>
            <a:off x="614096" y="1657597"/>
            <a:ext cx="2208480" cy="1059018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7F78656-D4C6-2B45-B7DA-3FAF6D345745}"/>
              </a:ext>
            </a:extLst>
          </p:cNvPr>
          <p:cNvSpPr/>
          <p:nvPr/>
        </p:nvSpPr>
        <p:spPr>
          <a:xfrm>
            <a:off x="492653" y="1536154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69ED904-72BB-A543-AD0F-B6FCE3B36E5D}"/>
              </a:ext>
            </a:extLst>
          </p:cNvPr>
          <p:cNvSpPr/>
          <p:nvPr/>
        </p:nvSpPr>
        <p:spPr>
          <a:xfrm>
            <a:off x="2701133" y="2590139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A3AAA3C2-18D7-B34B-8E0D-477A8BB8D795}"/>
              </a:ext>
            </a:extLst>
          </p:cNvPr>
          <p:cNvSpPr/>
          <p:nvPr/>
        </p:nvSpPr>
        <p:spPr>
          <a:xfrm>
            <a:off x="3769972" y="1887841"/>
            <a:ext cx="1329266" cy="1059020"/>
          </a:xfrm>
          <a:prstGeom prst="rightArrow">
            <a:avLst/>
          </a:prstGeom>
          <a:solidFill>
            <a:srgbClr val="D7D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E92CBD-F642-2547-A756-5A88ED3ADC72}"/>
                  </a:ext>
                </a:extLst>
              </p:cNvPr>
              <p:cNvSpPr txBox="1"/>
              <p:nvPr/>
            </p:nvSpPr>
            <p:spPr>
              <a:xfrm>
                <a:off x="434179" y="4738441"/>
                <a:ext cx="3893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𝑟𝑎𝑛𝑠𝑙𝑎𝑡𝑒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EE92CBD-F642-2547-A756-5A88ED3AD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9" y="4738441"/>
                <a:ext cx="3893374" cy="276999"/>
              </a:xfrm>
              <a:prstGeom prst="rect">
                <a:avLst/>
              </a:prstGeom>
              <a:blipFill>
                <a:blip r:embed="rId2"/>
                <a:stretch>
                  <a:fillRect l="-32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2F73E7-9ED8-BF40-81BF-AD142ED3BDC2}"/>
                  </a:ext>
                </a:extLst>
              </p:cNvPr>
              <p:cNvSpPr txBox="1"/>
              <p:nvPr/>
            </p:nvSpPr>
            <p:spPr>
              <a:xfrm>
                <a:off x="5454907" y="4729347"/>
                <a:ext cx="441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𝑟𝑎𝑛𝑠𝑙𝑎𝑡𝑒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2F73E7-9ED8-BF40-81BF-AD142ED3B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07" y="4729347"/>
                <a:ext cx="4419993" cy="276999"/>
              </a:xfrm>
              <a:prstGeom prst="rect">
                <a:avLst/>
              </a:prstGeom>
              <a:blipFill>
                <a:blip r:embed="rId3"/>
                <a:stretch>
                  <a:fillRect l="-287" t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B634261-08A9-C74A-A597-BA62CB224758}"/>
                  </a:ext>
                </a:extLst>
              </p:cNvPr>
              <p:cNvSpPr txBox="1"/>
              <p:nvPr/>
            </p:nvSpPr>
            <p:spPr>
              <a:xfrm>
                <a:off x="6806779" y="5142066"/>
                <a:ext cx="236013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B634261-08A9-C74A-A597-BA62CB224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79" y="5142066"/>
                <a:ext cx="2360133" cy="520399"/>
              </a:xfrm>
              <a:prstGeom prst="rect">
                <a:avLst/>
              </a:prstGeom>
              <a:blipFill>
                <a:blip r:embed="rId4"/>
                <a:stretch>
                  <a:fillRect l="-7487" t="-952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F1DC6F0-A1D2-E947-8838-9F163287C232}"/>
                  </a:ext>
                </a:extLst>
              </p:cNvPr>
              <p:cNvSpPr txBox="1"/>
              <p:nvPr/>
            </p:nvSpPr>
            <p:spPr>
              <a:xfrm>
                <a:off x="1797509" y="5151160"/>
                <a:ext cx="228966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−(−12)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F1DC6F0-A1D2-E947-8838-9F163287C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09" y="5151160"/>
                <a:ext cx="2289666" cy="520399"/>
              </a:xfrm>
              <a:prstGeom prst="rect">
                <a:avLst/>
              </a:prstGeom>
              <a:blipFill>
                <a:blip r:embed="rId5"/>
                <a:stretch>
                  <a:fillRect l="-8287" t="-9524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BB5BFE9-F065-FF4E-9788-4EED71185AEF}"/>
                  </a:ext>
                </a:extLst>
              </p:cNvPr>
              <p:cNvSpPr txBox="1"/>
              <p:nvPr/>
            </p:nvSpPr>
            <p:spPr>
              <a:xfrm>
                <a:off x="1797509" y="5858154"/>
                <a:ext cx="195418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+12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BB5BFE9-F065-FF4E-9788-4EED71185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09" y="5858154"/>
                <a:ext cx="1954189" cy="520399"/>
              </a:xfrm>
              <a:prstGeom prst="rect">
                <a:avLst/>
              </a:prstGeom>
              <a:blipFill>
                <a:blip r:embed="rId6"/>
                <a:stretch>
                  <a:fillRect l="-9740" t="-952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C224A1-5D82-414E-9E2C-6E740D112337}"/>
                  </a:ext>
                </a:extLst>
              </p:cNvPr>
              <p:cNvSpPr txBox="1"/>
              <p:nvPr/>
            </p:nvSpPr>
            <p:spPr>
              <a:xfrm>
                <a:off x="649527" y="2911222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8C224A1-5D82-414E-9E2C-6E740D112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7" y="2911222"/>
                <a:ext cx="371064" cy="276999"/>
              </a:xfrm>
              <a:prstGeom prst="rect">
                <a:avLst/>
              </a:prstGeom>
              <a:blipFill>
                <a:blip r:embed="rId7"/>
                <a:stretch>
                  <a:fillRect l="-6667" r="-1333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B25D0B-1951-B845-9313-B30FE7D67474}"/>
                  </a:ext>
                </a:extLst>
              </p:cNvPr>
              <p:cNvSpPr txBox="1"/>
              <p:nvPr/>
            </p:nvSpPr>
            <p:spPr>
              <a:xfrm>
                <a:off x="2434427" y="1667950"/>
                <a:ext cx="367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2B25D0B-1951-B845-9313-B30FE7D6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27" y="1667950"/>
                <a:ext cx="367665" cy="276999"/>
              </a:xfrm>
              <a:prstGeom prst="rect">
                <a:avLst/>
              </a:prstGeom>
              <a:blipFill>
                <a:blip r:embed="rId8"/>
                <a:stretch>
                  <a:fillRect l="-13793" r="-34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>
            <a:extLst>
              <a:ext uri="{FF2B5EF4-FFF2-40B4-BE49-F238E27FC236}">
                <a16:creationId xmlns:a16="http://schemas.microsoft.com/office/drawing/2014/main" id="{17449697-8A78-8F49-9574-91981FE35482}"/>
              </a:ext>
            </a:extLst>
          </p:cNvPr>
          <p:cNvSpPr/>
          <p:nvPr/>
        </p:nvSpPr>
        <p:spPr>
          <a:xfrm flipV="1">
            <a:off x="5313877" y="1644766"/>
            <a:ext cx="2098294" cy="124333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B1C0FF"/>
              </a:gs>
              <a:gs pos="100000">
                <a:srgbClr val="B1C0FF"/>
              </a:gs>
              <a:gs pos="57000">
                <a:schemeClr val="bg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75CD768-D8D7-D345-A6DF-1FC98C49629C}"/>
              </a:ext>
            </a:extLst>
          </p:cNvPr>
          <p:cNvCxnSpPr>
            <a:cxnSpLocks/>
          </p:cNvCxnSpPr>
          <p:nvPr/>
        </p:nvCxnSpPr>
        <p:spPr>
          <a:xfrm>
            <a:off x="5298148" y="1634479"/>
            <a:ext cx="21778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D901545-1541-364A-9D55-D28D53B8099C}"/>
              </a:ext>
            </a:extLst>
          </p:cNvPr>
          <p:cNvCxnSpPr>
            <a:cxnSpLocks/>
          </p:cNvCxnSpPr>
          <p:nvPr/>
        </p:nvCxnSpPr>
        <p:spPr>
          <a:xfrm>
            <a:off x="5310023" y="1650166"/>
            <a:ext cx="0" cy="14215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231F030-78D2-CC4B-8BE3-3E371CE4756F}"/>
              </a:ext>
            </a:extLst>
          </p:cNvPr>
          <p:cNvSpPr txBox="1"/>
          <p:nvPr/>
        </p:nvSpPr>
        <p:spPr>
          <a:xfrm>
            <a:off x="5231231" y="1180449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5709AB-A412-AA4E-BAAB-4C24F377F8C5}"/>
              </a:ext>
            </a:extLst>
          </p:cNvPr>
          <p:cNvSpPr txBox="1"/>
          <p:nvPr/>
        </p:nvSpPr>
        <p:spPr>
          <a:xfrm>
            <a:off x="5627771" y="1826219"/>
            <a:ext cx="111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(3, 2)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A079641-7652-AE46-BC31-A93DAB57DD8B}"/>
              </a:ext>
            </a:extLst>
          </p:cNvPr>
          <p:cNvCxnSpPr>
            <a:cxnSpLocks/>
          </p:cNvCxnSpPr>
          <p:nvPr/>
        </p:nvCxnSpPr>
        <p:spPr>
          <a:xfrm>
            <a:off x="5325133" y="1657597"/>
            <a:ext cx="439825" cy="210906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A1EF0AA5-66C0-BF4F-BCCB-4B6C3844E419}"/>
              </a:ext>
            </a:extLst>
          </p:cNvPr>
          <p:cNvSpPr/>
          <p:nvPr/>
        </p:nvSpPr>
        <p:spPr>
          <a:xfrm>
            <a:off x="5203690" y="1536154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20B205D-27D5-0A43-B3C1-5821C573900A}"/>
              </a:ext>
            </a:extLst>
          </p:cNvPr>
          <p:cNvSpPr/>
          <p:nvPr/>
        </p:nvSpPr>
        <p:spPr>
          <a:xfrm>
            <a:off x="5626206" y="1744882"/>
            <a:ext cx="242886" cy="242886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F243E94-9DA9-DF4A-92F4-CA3B234D78B1}"/>
                  </a:ext>
                </a:extLst>
              </p:cNvPr>
              <p:cNvSpPr txBox="1"/>
              <p:nvPr/>
            </p:nvSpPr>
            <p:spPr>
              <a:xfrm>
                <a:off x="5360564" y="2911222"/>
                <a:ext cx="37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F243E94-9DA9-DF4A-92F4-CA3B234D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564" y="2911222"/>
                <a:ext cx="371064" cy="276999"/>
              </a:xfrm>
              <a:prstGeom prst="rect">
                <a:avLst/>
              </a:prstGeom>
              <a:blipFill>
                <a:blip r:embed="rId9"/>
                <a:stretch>
                  <a:fillRect l="-6667" r="-1333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BD48F5C-4E83-B94D-8035-2778719D2BAD}"/>
                  </a:ext>
                </a:extLst>
              </p:cNvPr>
              <p:cNvSpPr txBox="1"/>
              <p:nvPr/>
            </p:nvSpPr>
            <p:spPr>
              <a:xfrm>
                <a:off x="7145464" y="1667950"/>
                <a:ext cx="367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BD48F5C-4E83-B94D-8035-2778719D2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464" y="1667950"/>
                <a:ext cx="367665" cy="276999"/>
              </a:xfrm>
              <a:prstGeom prst="rect">
                <a:avLst/>
              </a:prstGeom>
              <a:blipFill>
                <a:blip r:embed="rId10"/>
                <a:stretch>
                  <a:fillRect l="-10000" r="-3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ight Arrow 110">
            <a:extLst>
              <a:ext uri="{FF2B5EF4-FFF2-40B4-BE49-F238E27FC236}">
                <a16:creationId xmlns:a16="http://schemas.microsoft.com/office/drawing/2014/main" id="{E30EC66B-A0FC-7345-90B9-81FE776A20A1}"/>
              </a:ext>
            </a:extLst>
          </p:cNvPr>
          <p:cNvSpPr/>
          <p:nvPr/>
        </p:nvSpPr>
        <p:spPr>
          <a:xfrm>
            <a:off x="7787403" y="1887841"/>
            <a:ext cx="1329266" cy="1059020"/>
          </a:xfrm>
          <a:prstGeom prst="rightArrow">
            <a:avLst/>
          </a:prstGeom>
          <a:solidFill>
            <a:srgbClr val="D7D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E375BE6-CE84-0E45-BC82-04093596B199}"/>
                  </a:ext>
                </a:extLst>
              </p:cNvPr>
              <p:cNvSpPr txBox="1"/>
              <p:nvPr/>
            </p:nvSpPr>
            <p:spPr>
              <a:xfrm>
                <a:off x="6806779" y="5853532"/>
                <a:ext cx="182934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int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E375BE6-CE84-0E45-BC82-04093596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79" y="5853532"/>
                <a:ext cx="1829347" cy="520399"/>
              </a:xfrm>
              <a:prstGeom prst="rect">
                <a:avLst/>
              </a:prstGeom>
              <a:blipFill>
                <a:blip r:embed="rId11"/>
                <a:stretch>
                  <a:fillRect l="-10345" t="-952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92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D0B39-F19E-C24D-BF0C-D30A5B5D6548}"/>
              </a:ext>
            </a:extLst>
          </p:cNvPr>
          <p:cNvSpPr txBox="1"/>
          <p:nvPr/>
        </p:nvSpPr>
        <p:spPr>
          <a:xfrm>
            <a:off x="3621142" y="154540"/>
            <a:ext cx="494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61761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248</Words>
  <Application>Microsoft Macintosh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Wilson</dc:creator>
  <cp:lastModifiedBy>Gabriel Wilson</cp:lastModifiedBy>
  <cp:revision>42</cp:revision>
  <dcterms:created xsi:type="dcterms:W3CDTF">2020-01-11T04:38:22Z</dcterms:created>
  <dcterms:modified xsi:type="dcterms:W3CDTF">2020-02-16T05:56:44Z</dcterms:modified>
</cp:coreProperties>
</file>