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96" r:id="rId2"/>
    <p:sldId id="297" r:id="rId3"/>
    <p:sldId id="300" r:id="rId4"/>
    <p:sldId id="298" r:id="rId5"/>
    <p:sldId id="301" r:id="rId6"/>
    <p:sldId id="299" r:id="rId7"/>
    <p:sldId id="295" r:id="rId8"/>
    <p:sldId id="294" r:id="rId9"/>
    <p:sldId id="271" r:id="rId10"/>
    <p:sldId id="257" r:id="rId11"/>
    <p:sldId id="268" r:id="rId12"/>
    <p:sldId id="263" r:id="rId13"/>
    <p:sldId id="264" r:id="rId14"/>
    <p:sldId id="265" r:id="rId15"/>
    <p:sldId id="267" r:id="rId16"/>
    <p:sldId id="269" r:id="rId17"/>
    <p:sldId id="270" r:id="rId18"/>
    <p:sldId id="266" r:id="rId19"/>
    <p:sldId id="261" r:id="rId20"/>
    <p:sldId id="258" r:id="rId21"/>
    <p:sldId id="273" r:id="rId22"/>
    <p:sldId id="272" r:id="rId23"/>
    <p:sldId id="274" r:id="rId24"/>
    <p:sldId id="275" r:id="rId25"/>
    <p:sldId id="276" r:id="rId26"/>
    <p:sldId id="277" r:id="rId27"/>
    <p:sldId id="279" r:id="rId28"/>
    <p:sldId id="280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3" r:id="rId39"/>
  </p:sldIdLst>
  <p:sldSz cx="9144000" cy="6858000" type="screen4x3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FE8EA"/>
    <a:srgbClr val="FF9400"/>
    <a:srgbClr val="BBE0E3"/>
    <a:srgbClr val="C7E2A5"/>
    <a:srgbClr val="FFE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:pr="smNativeData" xmlns:p14="http://schemas.microsoft.com/office/powerpoint/2010/main" xmlns="" dt="1558697215" val="938" rev64="64" revOS="3"/>
      <pr:smFileRevision xmlns:pr="smNativeData" xmlns:p14="http://schemas.microsoft.com/office/powerpoint/2010/main" xmlns="" dt="1558697215" val="101"/>
      <pr:guideOptions xmlns:pr="smNativeData" xmlns:p14="http://schemas.microsoft.com/office/powerpoint/2010/main" xmlns="" dt="1558697215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/>
    <p:restoredTop sz="94643"/>
  </p:normalViewPr>
  <p:slideViewPr>
    <p:cSldViewPr snapToObjects="1" showGuides="1">
      <p:cViewPr varScale="1">
        <p:scale>
          <a:sx n="119" d="100"/>
          <a:sy n="119" d="100"/>
        </p:scale>
        <p:origin x="20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71" d="100"/>
          <a:sy n="71" d="100"/>
        </p:scale>
        <p:origin x="1749" y="-102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Wilson" userId="8239532c-cee9-46b9-803d-d13e062d2d67" providerId="ADAL" clId="{9F58FDA9-9024-4448-81BA-96B100466F08}"/>
    <pc:docChg chg="undo redo custSel addSld delSld modSld sldOrd">
      <pc:chgData name="Gabriel Wilson" userId="8239532c-cee9-46b9-803d-d13e062d2d67" providerId="ADAL" clId="{9F58FDA9-9024-4448-81BA-96B100466F08}" dt="2019-05-30T23:53:18.172" v="4937"/>
      <pc:docMkLst>
        <pc:docMk/>
      </pc:docMkLst>
      <pc:sldChg chg="modSp">
        <pc:chgData name="Gabriel Wilson" userId="8239532c-cee9-46b9-803d-d13e062d2d67" providerId="ADAL" clId="{9F58FDA9-9024-4448-81BA-96B100466F08}" dt="2019-05-30T03:23:02.823" v="2628"/>
        <pc:sldMkLst>
          <pc:docMk/>
          <pc:sldMk cId="0" sldId="257"/>
        </pc:sldMkLst>
        <pc:graphicFrameChg chg="mod modGraphic">
          <ac:chgData name="Gabriel Wilson" userId="8239532c-cee9-46b9-803d-d13e062d2d67" providerId="ADAL" clId="{9F58FDA9-9024-4448-81BA-96B100466F08}" dt="2019-05-30T03:23:02.823" v="2628"/>
          <ac:graphicFrameMkLst>
            <pc:docMk/>
            <pc:sldMk cId="0" sldId="257"/>
            <ac:graphicFrameMk id="2" creationId="{00000000-0000-0000-0000-000000000000}"/>
          </ac:graphicFrameMkLst>
        </pc:graphicFrameChg>
      </pc:sldChg>
      <pc:sldChg chg="addSp delSp modSp">
        <pc:chgData name="Gabriel Wilson" userId="8239532c-cee9-46b9-803d-d13e062d2d67" providerId="ADAL" clId="{9F58FDA9-9024-4448-81BA-96B100466F08}" dt="2019-05-30T04:22:26.605" v="3297" actId="1036"/>
        <pc:sldMkLst>
          <pc:docMk/>
          <pc:sldMk cId="0" sldId="258"/>
        </pc:sldMkLst>
        <pc:spChg chg="del">
          <ac:chgData name="Gabriel Wilson" userId="8239532c-cee9-46b9-803d-d13e062d2d67" providerId="ADAL" clId="{9F58FDA9-9024-4448-81BA-96B100466F08}" dt="2019-05-30T00:58:39.792" v="1599" actId="478"/>
          <ac:spMkLst>
            <pc:docMk/>
            <pc:sldMk cId="0" sldId="258"/>
            <ac:spMk id="14" creationId="{00000000-0000-0000-0000-000000000000}"/>
          </ac:spMkLst>
        </pc:spChg>
        <pc:spChg chg="del">
          <ac:chgData name="Gabriel Wilson" userId="8239532c-cee9-46b9-803d-d13e062d2d67" providerId="ADAL" clId="{9F58FDA9-9024-4448-81BA-96B100466F08}" dt="2019-05-30T00:58:39.792" v="1599" actId="478"/>
          <ac:spMkLst>
            <pc:docMk/>
            <pc:sldMk cId="0" sldId="258"/>
            <ac:spMk id="15" creationId="{00000000-0000-0000-0000-000000000000}"/>
          </ac:spMkLst>
        </pc:spChg>
        <pc:spChg chg="del">
          <ac:chgData name="Gabriel Wilson" userId="8239532c-cee9-46b9-803d-d13e062d2d67" providerId="ADAL" clId="{9F58FDA9-9024-4448-81BA-96B100466F08}" dt="2019-05-30T00:42:48.967" v="1532" actId="478"/>
          <ac:spMkLst>
            <pc:docMk/>
            <pc:sldMk cId="0" sldId="258"/>
            <ac:spMk id="23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0:42:54.264" v="1534" actId="1035"/>
          <ac:spMkLst>
            <pc:docMk/>
            <pc:sldMk cId="0" sldId="258"/>
            <ac:spMk id="26" creationId="{00000000-0000-0000-0000-000000000000}"/>
          </ac:spMkLst>
        </pc:spChg>
        <pc:spChg chg="add del">
          <ac:chgData name="Gabriel Wilson" userId="8239532c-cee9-46b9-803d-d13e062d2d67" providerId="ADAL" clId="{9F58FDA9-9024-4448-81BA-96B100466F08}" dt="2019-05-30T00:42:48.967" v="1532" actId="478"/>
          <ac:spMkLst>
            <pc:docMk/>
            <pc:sldMk cId="0" sldId="258"/>
            <ac:spMk id="33" creationId="{D95E25DE-691F-DC43-AD25-0A58DB73CB07}"/>
          </ac:spMkLst>
        </pc:spChg>
        <pc:spChg chg="add">
          <ac:chgData name="Gabriel Wilson" userId="8239532c-cee9-46b9-803d-d13e062d2d67" providerId="ADAL" clId="{9F58FDA9-9024-4448-81BA-96B100466F08}" dt="2019-05-30T00:42:50.471" v="1533"/>
          <ac:spMkLst>
            <pc:docMk/>
            <pc:sldMk cId="0" sldId="258"/>
            <ac:spMk id="35" creationId="{6A932575-CE86-E549-AF29-94A9D3BC5C58}"/>
          </ac:spMkLst>
        </pc:spChg>
        <pc:spChg chg="add mod">
          <ac:chgData name="Gabriel Wilson" userId="8239532c-cee9-46b9-803d-d13e062d2d67" providerId="ADAL" clId="{9F58FDA9-9024-4448-81BA-96B100466F08}" dt="2019-05-30T04:22:26.605" v="3297" actId="1036"/>
          <ac:spMkLst>
            <pc:docMk/>
            <pc:sldMk cId="0" sldId="258"/>
            <ac:spMk id="42" creationId="{A56D0246-6896-E94D-88DF-B3F1FA56ECBC}"/>
          </ac:spMkLst>
        </pc:spChg>
        <pc:grpChg chg="add del">
          <ac:chgData name="Gabriel Wilson" userId="8239532c-cee9-46b9-803d-d13e062d2d67" providerId="ADAL" clId="{9F58FDA9-9024-4448-81BA-96B100466F08}" dt="2019-05-30T00:42:48.967" v="1532" actId="478"/>
          <ac:grpSpMkLst>
            <pc:docMk/>
            <pc:sldMk cId="0" sldId="258"/>
            <ac:grpSpMk id="30" creationId="{FF664C24-AAB7-E642-A909-DAD16AFB1AAC}"/>
          </ac:grpSpMkLst>
        </pc:grpChg>
        <pc:graphicFrameChg chg="modGraphic">
          <ac:chgData name="Gabriel Wilson" userId="8239532c-cee9-46b9-803d-d13e062d2d67" providerId="ADAL" clId="{9F58FDA9-9024-4448-81BA-96B100466F08}" dt="2019-05-30T03:09:11.217" v="2554"/>
          <ac:graphicFrameMkLst>
            <pc:docMk/>
            <pc:sldMk cId="0" sldId="258"/>
            <ac:graphicFrameMk id="24" creationId="{00000000-0000-0000-0000-000000000000}"/>
          </ac:graphicFrameMkLst>
        </pc:graphicFrameChg>
        <pc:cxnChg chg="del">
          <ac:chgData name="Gabriel Wilson" userId="8239532c-cee9-46b9-803d-d13e062d2d67" providerId="ADAL" clId="{9F58FDA9-9024-4448-81BA-96B100466F08}" dt="2019-05-30T00:42:48.967" v="1532" actId="478"/>
          <ac:cxnSpMkLst>
            <pc:docMk/>
            <pc:sldMk cId="0" sldId="258"/>
            <ac:cxnSpMk id="16" creationId="{00000000-0000-0000-0000-000000000000}"/>
          </ac:cxnSpMkLst>
        </pc:cxnChg>
        <pc:cxnChg chg="del">
          <ac:chgData name="Gabriel Wilson" userId="8239532c-cee9-46b9-803d-d13e062d2d67" providerId="ADAL" clId="{9F58FDA9-9024-4448-81BA-96B100466F08}" dt="2019-05-30T00:42:48.967" v="1532" actId="478"/>
          <ac:cxnSpMkLst>
            <pc:docMk/>
            <pc:sldMk cId="0" sldId="258"/>
            <ac:cxnSpMk id="17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42:48.967" v="1532" actId="478"/>
          <ac:cxnSpMkLst>
            <pc:docMk/>
            <pc:sldMk cId="0" sldId="258"/>
            <ac:cxnSpMk id="18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42:48.967" v="1532" actId="478"/>
          <ac:cxnSpMkLst>
            <pc:docMk/>
            <pc:sldMk cId="0" sldId="258"/>
            <ac:cxnSpMk id="19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42:48.967" v="1532" actId="478"/>
          <ac:cxnSpMkLst>
            <pc:docMk/>
            <pc:sldMk cId="0" sldId="258"/>
            <ac:cxnSpMk id="20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42:48.967" v="1532" actId="478"/>
          <ac:cxnSpMkLst>
            <pc:docMk/>
            <pc:sldMk cId="0" sldId="258"/>
            <ac:cxnSpMk id="21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42:48.967" v="1532" actId="478"/>
          <ac:cxnSpMkLst>
            <pc:docMk/>
            <pc:sldMk cId="0" sldId="258"/>
            <ac:cxnSpMk id="22" creationId="{00000000-0000-0000-0000-000000000000}"/>
          </ac:cxnSpMkLst>
        </pc:cxnChg>
        <pc:cxnChg chg="add">
          <ac:chgData name="Gabriel Wilson" userId="8239532c-cee9-46b9-803d-d13e062d2d67" providerId="ADAL" clId="{9F58FDA9-9024-4448-81BA-96B100466F08}" dt="2019-05-30T00:42:50.471" v="1533"/>
          <ac:cxnSpMkLst>
            <pc:docMk/>
            <pc:sldMk cId="0" sldId="258"/>
            <ac:cxnSpMk id="34" creationId="{FCDDD1A3-4E13-444E-BF2B-C87A9A370C6E}"/>
          </ac:cxnSpMkLst>
        </pc:cxnChg>
        <pc:cxnChg chg="add">
          <ac:chgData name="Gabriel Wilson" userId="8239532c-cee9-46b9-803d-d13e062d2d67" providerId="ADAL" clId="{9F58FDA9-9024-4448-81BA-96B100466F08}" dt="2019-05-30T00:42:50.471" v="1533"/>
          <ac:cxnSpMkLst>
            <pc:docMk/>
            <pc:sldMk cId="0" sldId="258"/>
            <ac:cxnSpMk id="36" creationId="{A931E6C7-3F40-7749-BEBD-02EDE285D99C}"/>
          </ac:cxnSpMkLst>
        </pc:cxnChg>
        <pc:cxnChg chg="add">
          <ac:chgData name="Gabriel Wilson" userId="8239532c-cee9-46b9-803d-d13e062d2d67" providerId="ADAL" clId="{9F58FDA9-9024-4448-81BA-96B100466F08}" dt="2019-05-30T00:42:50.471" v="1533"/>
          <ac:cxnSpMkLst>
            <pc:docMk/>
            <pc:sldMk cId="0" sldId="258"/>
            <ac:cxnSpMk id="37" creationId="{06DEEE54-04C6-5549-BB2C-E24ACD360ABF}"/>
          </ac:cxnSpMkLst>
        </pc:cxnChg>
        <pc:cxnChg chg="add">
          <ac:chgData name="Gabriel Wilson" userId="8239532c-cee9-46b9-803d-d13e062d2d67" providerId="ADAL" clId="{9F58FDA9-9024-4448-81BA-96B100466F08}" dt="2019-05-30T00:42:50.471" v="1533"/>
          <ac:cxnSpMkLst>
            <pc:docMk/>
            <pc:sldMk cId="0" sldId="258"/>
            <ac:cxnSpMk id="38" creationId="{2A84ED2B-6E64-BE47-ADE0-8F96AE4648E9}"/>
          </ac:cxnSpMkLst>
        </pc:cxnChg>
        <pc:cxnChg chg="add">
          <ac:chgData name="Gabriel Wilson" userId="8239532c-cee9-46b9-803d-d13e062d2d67" providerId="ADAL" clId="{9F58FDA9-9024-4448-81BA-96B100466F08}" dt="2019-05-30T00:42:50.471" v="1533"/>
          <ac:cxnSpMkLst>
            <pc:docMk/>
            <pc:sldMk cId="0" sldId="258"/>
            <ac:cxnSpMk id="39" creationId="{B4F9ABE7-C83F-7141-A637-DAFB9BAEEB37}"/>
          </ac:cxnSpMkLst>
        </pc:cxnChg>
        <pc:cxnChg chg="add">
          <ac:chgData name="Gabriel Wilson" userId="8239532c-cee9-46b9-803d-d13e062d2d67" providerId="ADAL" clId="{9F58FDA9-9024-4448-81BA-96B100466F08}" dt="2019-05-30T00:42:50.471" v="1533"/>
          <ac:cxnSpMkLst>
            <pc:docMk/>
            <pc:sldMk cId="0" sldId="258"/>
            <ac:cxnSpMk id="40" creationId="{3F1DD479-9A21-1C4E-8601-C73423613805}"/>
          </ac:cxnSpMkLst>
        </pc:cxnChg>
        <pc:cxnChg chg="add del">
          <ac:chgData name="Gabriel Wilson" userId="8239532c-cee9-46b9-803d-d13e062d2d67" providerId="ADAL" clId="{9F58FDA9-9024-4448-81BA-96B100466F08}" dt="2019-05-30T00:58:39.792" v="1599" actId="478"/>
          <ac:cxnSpMkLst>
            <pc:docMk/>
            <pc:sldMk cId="0" sldId="258"/>
            <ac:cxnSpMk id="41" creationId="{E13D9A55-5BFD-FF4A-BF08-C761E0F74A07}"/>
          </ac:cxnSpMkLst>
        </pc:cxnChg>
      </pc:sldChg>
      <pc:sldChg chg="addSp delSp modSp">
        <pc:chgData name="Gabriel Wilson" userId="8239532c-cee9-46b9-803d-d13e062d2d67" providerId="ADAL" clId="{9F58FDA9-9024-4448-81BA-96B100466F08}" dt="2019-05-30T03:09:04.857" v="2552"/>
        <pc:sldMkLst>
          <pc:docMk/>
          <pc:sldMk cId="0" sldId="261"/>
        </pc:sldMkLst>
        <pc:spChg chg="del">
          <ac:chgData name="Gabriel Wilson" userId="8239532c-cee9-46b9-803d-d13e062d2d67" providerId="ADAL" clId="{9F58FDA9-9024-4448-81BA-96B100466F08}" dt="2019-05-30T00:58:36.229" v="1598" actId="478"/>
          <ac:spMkLst>
            <pc:docMk/>
            <pc:sldMk cId="0" sldId="261"/>
            <ac:spMk id="14" creationId="{00000000-0000-0000-0000-000000000000}"/>
          </ac:spMkLst>
        </pc:spChg>
        <pc:spChg chg="del">
          <ac:chgData name="Gabriel Wilson" userId="8239532c-cee9-46b9-803d-d13e062d2d67" providerId="ADAL" clId="{9F58FDA9-9024-4448-81BA-96B100466F08}" dt="2019-05-30T00:58:36.229" v="1598" actId="478"/>
          <ac:spMkLst>
            <pc:docMk/>
            <pc:sldMk cId="0" sldId="261"/>
            <ac:spMk id="15" creationId="{00000000-0000-0000-0000-000000000000}"/>
          </ac:spMkLst>
        </pc:spChg>
        <pc:spChg chg="del">
          <ac:chgData name="Gabriel Wilson" userId="8239532c-cee9-46b9-803d-d13e062d2d67" providerId="ADAL" clId="{9F58FDA9-9024-4448-81BA-96B100466F08}" dt="2019-05-30T00:42:34.149" v="1529" actId="478"/>
          <ac:spMkLst>
            <pc:docMk/>
            <pc:sldMk cId="0" sldId="261"/>
            <ac:spMk id="23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0:43:10.986" v="1539" actId="1076"/>
          <ac:spMkLst>
            <pc:docMk/>
            <pc:sldMk cId="0" sldId="261"/>
            <ac:spMk id="26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28T02:40:43.513" v="785" actId="14100"/>
          <ac:spMkLst>
            <pc:docMk/>
            <pc:sldMk cId="0" sldId="261"/>
            <ac:spMk id="28" creationId="{00000000-0000-0000-0000-000000000000}"/>
          </ac:spMkLst>
        </pc:spChg>
        <pc:spChg chg="add del">
          <ac:chgData name="Gabriel Wilson" userId="8239532c-cee9-46b9-803d-d13e062d2d67" providerId="ADAL" clId="{9F58FDA9-9024-4448-81BA-96B100466F08}" dt="2019-05-30T00:42:34.149" v="1529" actId="478"/>
          <ac:spMkLst>
            <pc:docMk/>
            <pc:sldMk cId="0" sldId="261"/>
            <ac:spMk id="33" creationId="{33962AC0-1CB3-1F4C-82A7-5DDE2EF2B7B1}"/>
          </ac:spMkLst>
        </pc:spChg>
        <pc:spChg chg="add mod">
          <ac:chgData name="Gabriel Wilson" userId="8239532c-cee9-46b9-803d-d13e062d2d67" providerId="ADAL" clId="{9F58FDA9-9024-4448-81BA-96B100466F08}" dt="2019-05-30T00:42:38.869" v="1531" actId="167"/>
          <ac:spMkLst>
            <pc:docMk/>
            <pc:sldMk cId="0" sldId="261"/>
            <ac:spMk id="35" creationId="{2B3A5349-CE46-954E-B00C-A8CCB89FBE1A}"/>
          </ac:spMkLst>
        </pc:spChg>
        <pc:grpChg chg="add del">
          <ac:chgData name="Gabriel Wilson" userId="8239532c-cee9-46b9-803d-d13e062d2d67" providerId="ADAL" clId="{9F58FDA9-9024-4448-81BA-96B100466F08}" dt="2019-05-30T00:42:34.149" v="1529" actId="478"/>
          <ac:grpSpMkLst>
            <pc:docMk/>
            <pc:sldMk cId="0" sldId="261"/>
            <ac:grpSpMk id="30" creationId="{AFC233D0-9794-4B48-A4B2-1B502A683126}"/>
          </ac:grpSpMkLst>
        </pc:grpChg>
        <pc:graphicFrameChg chg="modGraphic">
          <ac:chgData name="Gabriel Wilson" userId="8239532c-cee9-46b9-803d-d13e062d2d67" providerId="ADAL" clId="{9F58FDA9-9024-4448-81BA-96B100466F08}" dt="2019-05-30T03:09:04.857" v="2552"/>
          <ac:graphicFrameMkLst>
            <pc:docMk/>
            <pc:sldMk cId="0" sldId="261"/>
            <ac:graphicFrameMk id="24" creationId="{00000000-0000-0000-0000-000000000000}"/>
          </ac:graphicFrameMkLst>
        </pc:graphicFrameChg>
        <pc:cxnChg chg="del">
          <ac:chgData name="Gabriel Wilson" userId="8239532c-cee9-46b9-803d-d13e062d2d67" providerId="ADAL" clId="{9F58FDA9-9024-4448-81BA-96B100466F08}" dt="2019-05-30T00:42:34.149" v="1529" actId="478"/>
          <ac:cxnSpMkLst>
            <pc:docMk/>
            <pc:sldMk cId="0" sldId="261"/>
            <ac:cxnSpMk id="16" creationId="{00000000-0000-0000-0000-000000000000}"/>
          </ac:cxnSpMkLst>
        </pc:cxnChg>
        <pc:cxnChg chg="del">
          <ac:chgData name="Gabriel Wilson" userId="8239532c-cee9-46b9-803d-d13e062d2d67" providerId="ADAL" clId="{9F58FDA9-9024-4448-81BA-96B100466F08}" dt="2019-05-30T00:42:34.149" v="1529" actId="478"/>
          <ac:cxnSpMkLst>
            <pc:docMk/>
            <pc:sldMk cId="0" sldId="261"/>
            <ac:cxnSpMk id="17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42:34.149" v="1529" actId="478"/>
          <ac:cxnSpMkLst>
            <pc:docMk/>
            <pc:sldMk cId="0" sldId="261"/>
            <ac:cxnSpMk id="18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42:34.149" v="1529" actId="478"/>
          <ac:cxnSpMkLst>
            <pc:docMk/>
            <pc:sldMk cId="0" sldId="261"/>
            <ac:cxnSpMk id="19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42:34.149" v="1529" actId="478"/>
          <ac:cxnSpMkLst>
            <pc:docMk/>
            <pc:sldMk cId="0" sldId="261"/>
            <ac:cxnSpMk id="20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42:34.149" v="1529" actId="478"/>
          <ac:cxnSpMkLst>
            <pc:docMk/>
            <pc:sldMk cId="0" sldId="261"/>
            <ac:cxnSpMk id="21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42:34.149" v="1529" actId="478"/>
          <ac:cxnSpMkLst>
            <pc:docMk/>
            <pc:sldMk cId="0" sldId="261"/>
            <ac:cxnSpMk id="22" creationId="{00000000-0000-0000-0000-000000000000}"/>
          </ac:cxnSpMkLst>
        </pc:cxnChg>
        <pc:cxnChg chg="add mod">
          <ac:chgData name="Gabriel Wilson" userId="8239532c-cee9-46b9-803d-d13e062d2d67" providerId="ADAL" clId="{9F58FDA9-9024-4448-81BA-96B100466F08}" dt="2019-05-30T00:42:38.869" v="1531" actId="167"/>
          <ac:cxnSpMkLst>
            <pc:docMk/>
            <pc:sldMk cId="0" sldId="261"/>
            <ac:cxnSpMk id="34" creationId="{507AD41E-EAD8-534C-B8EC-454AD9DD1E82}"/>
          </ac:cxnSpMkLst>
        </pc:cxnChg>
        <pc:cxnChg chg="add mod">
          <ac:chgData name="Gabriel Wilson" userId="8239532c-cee9-46b9-803d-d13e062d2d67" providerId="ADAL" clId="{9F58FDA9-9024-4448-81BA-96B100466F08}" dt="2019-05-30T00:42:38.869" v="1531" actId="167"/>
          <ac:cxnSpMkLst>
            <pc:docMk/>
            <pc:sldMk cId="0" sldId="261"/>
            <ac:cxnSpMk id="36" creationId="{3B8A958A-8F6F-6E43-A455-C0543D490091}"/>
          </ac:cxnSpMkLst>
        </pc:cxnChg>
        <pc:cxnChg chg="add mod">
          <ac:chgData name="Gabriel Wilson" userId="8239532c-cee9-46b9-803d-d13e062d2d67" providerId="ADAL" clId="{9F58FDA9-9024-4448-81BA-96B100466F08}" dt="2019-05-30T00:42:38.869" v="1531" actId="167"/>
          <ac:cxnSpMkLst>
            <pc:docMk/>
            <pc:sldMk cId="0" sldId="261"/>
            <ac:cxnSpMk id="37" creationId="{87A9E3A2-611A-5E4B-BB9A-3413870E847F}"/>
          </ac:cxnSpMkLst>
        </pc:cxnChg>
        <pc:cxnChg chg="add mod">
          <ac:chgData name="Gabriel Wilson" userId="8239532c-cee9-46b9-803d-d13e062d2d67" providerId="ADAL" clId="{9F58FDA9-9024-4448-81BA-96B100466F08}" dt="2019-05-30T00:42:38.869" v="1531" actId="167"/>
          <ac:cxnSpMkLst>
            <pc:docMk/>
            <pc:sldMk cId="0" sldId="261"/>
            <ac:cxnSpMk id="38" creationId="{D4C4A420-CB56-5C42-89FD-CCF4F0C7771B}"/>
          </ac:cxnSpMkLst>
        </pc:cxnChg>
        <pc:cxnChg chg="add mod">
          <ac:chgData name="Gabriel Wilson" userId="8239532c-cee9-46b9-803d-d13e062d2d67" providerId="ADAL" clId="{9F58FDA9-9024-4448-81BA-96B100466F08}" dt="2019-05-30T00:42:38.869" v="1531" actId="167"/>
          <ac:cxnSpMkLst>
            <pc:docMk/>
            <pc:sldMk cId="0" sldId="261"/>
            <ac:cxnSpMk id="39" creationId="{43C823C2-C978-BD4C-824B-95EFD8C17CBF}"/>
          </ac:cxnSpMkLst>
        </pc:cxnChg>
        <pc:cxnChg chg="add mod">
          <ac:chgData name="Gabriel Wilson" userId="8239532c-cee9-46b9-803d-d13e062d2d67" providerId="ADAL" clId="{9F58FDA9-9024-4448-81BA-96B100466F08}" dt="2019-05-30T00:42:38.869" v="1531" actId="167"/>
          <ac:cxnSpMkLst>
            <pc:docMk/>
            <pc:sldMk cId="0" sldId="261"/>
            <ac:cxnSpMk id="40" creationId="{15F74B20-FAD9-BC46-B1C3-A2F6C3B91897}"/>
          </ac:cxnSpMkLst>
        </pc:cxnChg>
        <pc:cxnChg chg="add del mod">
          <ac:chgData name="Gabriel Wilson" userId="8239532c-cee9-46b9-803d-d13e062d2d67" providerId="ADAL" clId="{9F58FDA9-9024-4448-81BA-96B100466F08}" dt="2019-05-30T00:58:36.229" v="1598" actId="478"/>
          <ac:cxnSpMkLst>
            <pc:docMk/>
            <pc:sldMk cId="0" sldId="261"/>
            <ac:cxnSpMk id="41" creationId="{3761ACCA-A4E5-B646-A345-B8C3353A77EF}"/>
          </ac:cxnSpMkLst>
        </pc:cxnChg>
      </pc:sldChg>
      <pc:sldChg chg="addSp delSp modSp">
        <pc:chgData name="Gabriel Wilson" userId="8239532c-cee9-46b9-803d-d13e062d2d67" providerId="ADAL" clId="{9F58FDA9-9024-4448-81BA-96B100466F08}" dt="2019-05-30T03:07:58.953" v="2538"/>
        <pc:sldMkLst>
          <pc:docMk/>
          <pc:sldMk cId="0" sldId="263"/>
        </pc:sldMkLst>
        <pc:spChg chg="del">
          <ac:chgData name="Gabriel Wilson" userId="8239532c-cee9-46b9-803d-d13e062d2d67" providerId="ADAL" clId="{9F58FDA9-9024-4448-81BA-96B100466F08}" dt="2019-05-30T00:57:56.561" v="1590" actId="478"/>
          <ac:spMkLst>
            <pc:docMk/>
            <pc:sldMk cId="0" sldId="263"/>
            <ac:spMk id="14" creationId="{00000000-0000-0000-0000-000000000000}"/>
          </ac:spMkLst>
        </pc:spChg>
        <pc:spChg chg="del">
          <ac:chgData name="Gabriel Wilson" userId="8239532c-cee9-46b9-803d-d13e062d2d67" providerId="ADAL" clId="{9F58FDA9-9024-4448-81BA-96B100466F08}" dt="2019-05-30T00:57:56.561" v="1590" actId="478"/>
          <ac:spMkLst>
            <pc:docMk/>
            <pc:sldMk cId="0" sldId="263"/>
            <ac:spMk id="15" creationId="{00000000-0000-0000-0000-000000000000}"/>
          </ac:spMkLst>
        </pc:spChg>
        <pc:spChg chg="del">
          <ac:chgData name="Gabriel Wilson" userId="8239532c-cee9-46b9-803d-d13e062d2d67" providerId="ADAL" clId="{9F58FDA9-9024-4448-81BA-96B100466F08}" dt="2019-05-30T00:41:13.749" v="1514" actId="478"/>
          <ac:spMkLst>
            <pc:docMk/>
            <pc:sldMk cId="0" sldId="263"/>
            <ac:spMk id="23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0:43:54.904" v="1546" actId="1076"/>
          <ac:spMkLst>
            <pc:docMk/>
            <pc:sldMk cId="0" sldId="263"/>
            <ac:spMk id="26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28T02:42:33.759" v="832" actId="20577"/>
          <ac:spMkLst>
            <pc:docMk/>
            <pc:sldMk cId="0" sldId="263"/>
            <ac:spMk id="27" creationId="{00000000-0000-0000-0000-000000000000}"/>
          </ac:spMkLst>
        </pc:spChg>
        <pc:spChg chg="add del mod">
          <ac:chgData name="Gabriel Wilson" userId="8239532c-cee9-46b9-803d-d13e062d2d67" providerId="ADAL" clId="{9F58FDA9-9024-4448-81BA-96B100466F08}" dt="2019-05-28T02:32:01.460" v="395" actId="1076"/>
          <ac:spMkLst>
            <pc:docMk/>
            <pc:sldMk cId="0" sldId="263"/>
            <ac:spMk id="30" creationId="{2F9BB10B-6D76-A046-ADF8-380E7BE756B5}"/>
          </ac:spMkLst>
        </pc:spChg>
        <pc:spChg chg="mod">
          <ac:chgData name="Gabriel Wilson" userId="8239532c-cee9-46b9-803d-d13e062d2d67" providerId="ADAL" clId="{9F58FDA9-9024-4448-81BA-96B100466F08}" dt="2019-05-28T02:32:01.020" v="394"/>
          <ac:spMkLst>
            <pc:docMk/>
            <pc:sldMk cId="0" sldId="263"/>
            <ac:spMk id="31" creationId="{651AAA9A-3484-294C-839B-AD27113CA88A}"/>
          </ac:spMkLst>
        </pc:spChg>
        <pc:spChg chg="add del">
          <ac:chgData name="Gabriel Wilson" userId="8239532c-cee9-46b9-803d-d13e062d2d67" providerId="ADAL" clId="{9F58FDA9-9024-4448-81BA-96B100466F08}" dt="2019-05-30T00:41:13.749" v="1514" actId="478"/>
          <ac:spMkLst>
            <pc:docMk/>
            <pc:sldMk cId="0" sldId="263"/>
            <ac:spMk id="32" creationId="{91FC93DE-0A11-214C-8804-968DFFC99212}"/>
          </ac:spMkLst>
        </pc:spChg>
        <pc:spChg chg="add">
          <ac:chgData name="Gabriel Wilson" userId="8239532c-cee9-46b9-803d-d13e062d2d67" providerId="ADAL" clId="{9F58FDA9-9024-4448-81BA-96B100466F08}" dt="2019-05-30T00:41:14.824" v="1515"/>
          <ac:spMkLst>
            <pc:docMk/>
            <pc:sldMk cId="0" sldId="263"/>
            <ac:spMk id="35" creationId="{04504EE7-9C66-CE4F-95B9-512FA3EA84AF}"/>
          </ac:spMkLst>
        </pc:spChg>
        <pc:grpChg chg="add del mod">
          <ac:chgData name="Gabriel Wilson" userId="8239532c-cee9-46b9-803d-d13e062d2d67" providerId="ADAL" clId="{9F58FDA9-9024-4448-81BA-96B100466F08}" dt="2019-05-30T00:41:13.749" v="1514" actId="478"/>
          <ac:grpSpMkLst>
            <pc:docMk/>
            <pc:sldMk cId="0" sldId="263"/>
            <ac:grpSpMk id="29" creationId="{E23F8255-6270-CD47-BDCB-665A4F7C0819}"/>
          </ac:grpSpMkLst>
        </pc:grpChg>
        <pc:graphicFrameChg chg="modGraphic">
          <ac:chgData name="Gabriel Wilson" userId="8239532c-cee9-46b9-803d-d13e062d2d67" providerId="ADAL" clId="{9F58FDA9-9024-4448-81BA-96B100466F08}" dt="2019-05-30T03:07:58.953" v="2538"/>
          <ac:graphicFrameMkLst>
            <pc:docMk/>
            <pc:sldMk cId="0" sldId="263"/>
            <ac:graphicFrameMk id="24" creationId="{00000000-0000-0000-0000-000000000000}"/>
          </ac:graphicFrameMkLst>
        </pc:graphicFrameChg>
        <pc:cxnChg chg="del">
          <ac:chgData name="Gabriel Wilson" userId="8239532c-cee9-46b9-803d-d13e062d2d67" providerId="ADAL" clId="{9F58FDA9-9024-4448-81BA-96B100466F08}" dt="2019-05-30T00:41:13.749" v="1514" actId="478"/>
          <ac:cxnSpMkLst>
            <pc:docMk/>
            <pc:sldMk cId="0" sldId="263"/>
            <ac:cxnSpMk id="16" creationId="{00000000-0000-0000-0000-000000000000}"/>
          </ac:cxnSpMkLst>
        </pc:cxnChg>
        <pc:cxnChg chg="del">
          <ac:chgData name="Gabriel Wilson" userId="8239532c-cee9-46b9-803d-d13e062d2d67" providerId="ADAL" clId="{9F58FDA9-9024-4448-81BA-96B100466F08}" dt="2019-05-30T00:41:13.749" v="1514" actId="478"/>
          <ac:cxnSpMkLst>
            <pc:docMk/>
            <pc:sldMk cId="0" sldId="263"/>
            <ac:cxnSpMk id="17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41:13.749" v="1514" actId="478"/>
          <ac:cxnSpMkLst>
            <pc:docMk/>
            <pc:sldMk cId="0" sldId="263"/>
            <ac:cxnSpMk id="18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41:13.749" v="1514" actId="478"/>
          <ac:cxnSpMkLst>
            <pc:docMk/>
            <pc:sldMk cId="0" sldId="263"/>
            <ac:cxnSpMk id="19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41:13.749" v="1514" actId="478"/>
          <ac:cxnSpMkLst>
            <pc:docMk/>
            <pc:sldMk cId="0" sldId="263"/>
            <ac:cxnSpMk id="20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41:13.749" v="1514" actId="478"/>
          <ac:cxnSpMkLst>
            <pc:docMk/>
            <pc:sldMk cId="0" sldId="263"/>
            <ac:cxnSpMk id="21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41:13.749" v="1514" actId="478"/>
          <ac:cxnSpMkLst>
            <pc:docMk/>
            <pc:sldMk cId="0" sldId="263"/>
            <ac:cxnSpMk id="22" creationId="{00000000-0000-0000-0000-000000000000}"/>
          </ac:cxnSpMkLst>
        </pc:cxnChg>
        <pc:cxnChg chg="add">
          <ac:chgData name="Gabriel Wilson" userId="8239532c-cee9-46b9-803d-d13e062d2d67" providerId="ADAL" clId="{9F58FDA9-9024-4448-81BA-96B100466F08}" dt="2019-05-30T00:41:14.824" v="1515"/>
          <ac:cxnSpMkLst>
            <pc:docMk/>
            <pc:sldMk cId="0" sldId="263"/>
            <ac:cxnSpMk id="34" creationId="{9946764E-BF97-F448-B7FB-BB0471D705D1}"/>
          </ac:cxnSpMkLst>
        </pc:cxnChg>
        <pc:cxnChg chg="add">
          <ac:chgData name="Gabriel Wilson" userId="8239532c-cee9-46b9-803d-d13e062d2d67" providerId="ADAL" clId="{9F58FDA9-9024-4448-81BA-96B100466F08}" dt="2019-05-30T00:41:14.824" v="1515"/>
          <ac:cxnSpMkLst>
            <pc:docMk/>
            <pc:sldMk cId="0" sldId="263"/>
            <ac:cxnSpMk id="36" creationId="{F18ADBB1-B6F6-5140-87E6-A55A9B94BF78}"/>
          </ac:cxnSpMkLst>
        </pc:cxnChg>
        <pc:cxnChg chg="add">
          <ac:chgData name="Gabriel Wilson" userId="8239532c-cee9-46b9-803d-d13e062d2d67" providerId="ADAL" clId="{9F58FDA9-9024-4448-81BA-96B100466F08}" dt="2019-05-30T00:41:14.824" v="1515"/>
          <ac:cxnSpMkLst>
            <pc:docMk/>
            <pc:sldMk cId="0" sldId="263"/>
            <ac:cxnSpMk id="37" creationId="{D3E36C23-6061-6D44-8931-31C90E7CF7C9}"/>
          </ac:cxnSpMkLst>
        </pc:cxnChg>
        <pc:cxnChg chg="add">
          <ac:chgData name="Gabriel Wilson" userId="8239532c-cee9-46b9-803d-d13e062d2d67" providerId="ADAL" clId="{9F58FDA9-9024-4448-81BA-96B100466F08}" dt="2019-05-30T00:41:14.824" v="1515"/>
          <ac:cxnSpMkLst>
            <pc:docMk/>
            <pc:sldMk cId="0" sldId="263"/>
            <ac:cxnSpMk id="38" creationId="{4911C861-C05F-3545-BC10-2B384AA25B61}"/>
          </ac:cxnSpMkLst>
        </pc:cxnChg>
        <pc:cxnChg chg="add">
          <ac:chgData name="Gabriel Wilson" userId="8239532c-cee9-46b9-803d-d13e062d2d67" providerId="ADAL" clId="{9F58FDA9-9024-4448-81BA-96B100466F08}" dt="2019-05-30T00:41:14.824" v="1515"/>
          <ac:cxnSpMkLst>
            <pc:docMk/>
            <pc:sldMk cId="0" sldId="263"/>
            <ac:cxnSpMk id="39" creationId="{829613AC-0B82-1C41-B8A3-DE163503CE9D}"/>
          </ac:cxnSpMkLst>
        </pc:cxnChg>
        <pc:cxnChg chg="add">
          <ac:chgData name="Gabriel Wilson" userId="8239532c-cee9-46b9-803d-d13e062d2d67" providerId="ADAL" clId="{9F58FDA9-9024-4448-81BA-96B100466F08}" dt="2019-05-30T00:41:14.824" v="1515"/>
          <ac:cxnSpMkLst>
            <pc:docMk/>
            <pc:sldMk cId="0" sldId="263"/>
            <ac:cxnSpMk id="40" creationId="{CF994C6B-BBB1-FE40-BB88-124892B7F83D}"/>
          </ac:cxnSpMkLst>
        </pc:cxnChg>
        <pc:cxnChg chg="add del">
          <ac:chgData name="Gabriel Wilson" userId="8239532c-cee9-46b9-803d-d13e062d2d67" providerId="ADAL" clId="{9F58FDA9-9024-4448-81BA-96B100466F08}" dt="2019-05-30T00:57:56.561" v="1590" actId="478"/>
          <ac:cxnSpMkLst>
            <pc:docMk/>
            <pc:sldMk cId="0" sldId="263"/>
            <ac:cxnSpMk id="41" creationId="{B33F7CE3-F8EE-5F4F-8804-40FDCD0AAB8C}"/>
          </ac:cxnSpMkLst>
        </pc:cxnChg>
      </pc:sldChg>
      <pc:sldChg chg="addSp delSp modSp">
        <pc:chgData name="Gabriel Wilson" userId="8239532c-cee9-46b9-803d-d13e062d2d67" providerId="ADAL" clId="{9F58FDA9-9024-4448-81BA-96B100466F08}" dt="2019-05-30T03:08:12.608" v="2540"/>
        <pc:sldMkLst>
          <pc:docMk/>
          <pc:sldMk cId="0" sldId="264"/>
        </pc:sldMkLst>
        <pc:spChg chg="del">
          <ac:chgData name="Gabriel Wilson" userId="8239532c-cee9-46b9-803d-d13e062d2d67" providerId="ADAL" clId="{9F58FDA9-9024-4448-81BA-96B100466F08}" dt="2019-05-30T00:58:00.590" v="1591" actId="478"/>
          <ac:spMkLst>
            <pc:docMk/>
            <pc:sldMk cId="0" sldId="264"/>
            <ac:spMk id="14" creationId="{00000000-0000-0000-0000-000000000000}"/>
          </ac:spMkLst>
        </pc:spChg>
        <pc:spChg chg="del">
          <ac:chgData name="Gabriel Wilson" userId="8239532c-cee9-46b9-803d-d13e062d2d67" providerId="ADAL" clId="{9F58FDA9-9024-4448-81BA-96B100466F08}" dt="2019-05-30T00:58:00.590" v="1591" actId="478"/>
          <ac:spMkLst>
            <pc:docMk/>
            <pc:sldMk cId="0" sldId="264"/>
            <ac:spMk id="15" creationId="{00000000-0000-0000-0000-000000000000}"/>
          </ac:spMkLst>
        </pc:spChg>
        <pc:spChg chg="del">
          <ac:chgData name="Gabriel Wilson" userId="8239532c-cee9-46b9-803d-d13e062d2d67" providerId="ADAL" clId="{9F58FDA9-9024-4448-81BA-96B100466F08}" dt="2019-05-30T00:41:23.911" v="1516" actId="478"/>
          <ac:spMkLst>
            <pc:docMk/>
            <pc:sldMk cId="0" sldId="264"/>
            <ac:spMk id="23" creationId="{00000000-0000-0000-0000-000000000000}"/>
          </ac:spMkLst>
        </pc:spChg>
        <pc:spChg chg="add del">
          <ac:chgData name="Gabriel Wilson" userId="8239532c-cee9-46b9-803d-d13e062d2d67" providerId="ADAL" clId="{9F58FDA9-9024-4448-81BA-96B100466F08}" dt="2019-05-28T02:32:11.548" v="403"/>
          <ac:spMkLst>
            <pc:docMk/>
            <pc:sldMk cId="0" sldId="264"/>
            <ac:spMk id="29" creationId="{AE5163F2-C6AE-204E-912D-56402A16BBF0}"/>
          </ac:spMkLst>
        </pc:spChg>
        <pc:spChg chg="add del">
          <ac:chgData name="Gabriel Wilson" userId="8239532c-cee9-46b9-803d-d13e062d2d67" providerId="ADAL" clId="{9F58FDA9-9024-4448-81BA-96B100466F08}" dt="2019-05-30T00:41:23.911" v="1516" actId="478"/>
          <ac:spMkLst>
            <pc:docMk/>
            <pc:sldMk cId="0" sldId="264"/>
            <ac:spMk id="33" creationId="{E7069497-5608-7747-ABC9-351D2DC107BC}"/>
          </ac:spMkLst>
        </pc:spChg>
        <pc:spChg chg="add">
          <ac:chgData name="Gabriel Wilson" userId="8239532c-cee9-46b9-803d-d13e062d2d67" providerId="ADAL" clId="{9F58FDA9-9024-4448-81BA-96B100466F08}" dt="2019-05-30T00:41:25.219" v="1517"/>
          <ac:spMkLst>
            <pc:docMk/>
            <pc:sldMk cId="0" sldId="264"/>
            <ac:spMk id="35" creationId="{12B92F78-BC0D-384A-AE4B-C542BC1748D3}"/>
          </ac:spMkLst>
        </pc:spChg>
        <pc:grpChg chg="add del mod">
          <ac:chgData name="Gabriel Wilson" userId="8239532c-cee9-46b9-803d-d13e062d2d67" providerId="ADAL" clId="{9F58FDA9-9024-4448-81BA-96B100466F08}" dt="2019-05-30T00:41:23.911" v="1516" actId="478"/>
          <ac:grpSpMkLst>
            <pc:docMk/>
            <pc:sldMk cId="0" sldId="264"/>
            <ac:grpSpMk id="30" creationId="{A4382F7E-2F3B-D94C-BABA-08154ECAD9DA}"/>
          </ac:grpSpMkLst>
        </pc:grpChg>
        <pc:graphicFrameChg chg="modGraphic">
          <ac:chgData name="Gabriel Wilson" userId="8239532c-cee9-46b9-803d-d13e062d2d67" providerId="ADAL" clId="{9F58FDA9-9024-4448-81BA-96B100466F08}" dt="2019-05-30T03:08:12.608" v="2540"/>
          <ac:graphicFrameMkLst>
            <pc:docMk/>
            <pc:sldMk cId="0" sldId="264"/>
            <ac:graphicFrameMk id="24" creationId="{00000000-0000-0000-0000-000000000000}"/>
          </ac:graphicFrameMkLst>
        </pc:graphicFrameChg>
        <pc:cxnChg chg="del">
          <ac:chgData name="Gabriel Wilson" userId="8239532c-cee9-46b9-803d-d13e062d2d67" providerId="ADAL" clId="{9F58FDA9-9024-4448-81BA-96B100466F08}" dt="2019-05-30T00:41:23.911" v="1516" actId="478"/>
          <ac:cxnSpMkLst>
            <pc:docMk/>
            <pc:sldMk cId="0" sldId="264"/>
            <ac:cxnSpMk id="16" creationId="{00000000-0000-0000-0000-000000000000}"/>
          </ac:cxnSpMkLst>
        </pc:cxnChg>
        <pc:cxnChg chg="del">
          <ac:chgData name="Gabriel Wilson" userId="8239532c-cee9-46b9-803d-d13e062d2d67" providerId="ADAL" clId="{9F58FDA9-9024-4448-81BA-96B100466F08}" dt="2019-05-30T00:41:23.911" v="1516" actId="478"/>
          <ac:cxnSpMkLst>
            <pc:docMk/>
            <pc:sldMk cId="0" sldId="264"/>
            <ac:cxnSpMk id="17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41:23.911" v="1516" actId="478"/>
          <ac:cxnSpMkLst>
            <pc:docMk/>
            <pc:sldMk cId="0" sldId="264"/>
            <ac:cxnSpMk id="18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41:23.911" v="1516" actId="478"/>
          <ac:cxnSpMkLst>
            <pc:docMk/>
            <pc:sldMk cId="0" sldId="264"/>
            <ac:cxnSpMk id="19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41:23.911" v="1516" actId="478"/>
          <ac:cxnSpMkLst>
            <pc:docMk/>
            <pc:sldMk cId="0" sldId="264"/>
            <ac:cxnSpMk id="20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41:23.911" v="1516" actId="478"/>
          <ac:cxnSpMkLst>
            <pc:docMk/>
            <pc:sldMk cId="0" sldId="264"/>
            <ac:cxnSpMk id="21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41:23.911" v="1516" actId="478"/>
          <ac:cxnSpMkLst>
            <pc:docMk/>
            <pc:sldMk cId="0" sldId="264"/>
            <ac:cxnSpMk id="22" creationId="{00000000-0000-0000-0000-000000000000}"/>
          </ac:cxnSpMkLst>
        </pc:cxnChg>
        <pc:cxnChg chg="add">
          <ac:chgData name="Gabriel Wilson" userId="8239532c-cee9-46b9-803d-d13e062d2d67" providerId="ADAL" clId="{9F58FDA9-9024-4448-81BA-96B100466F08}" dt="2019-05-30T00:41:25.219" v="1517"/>
          <ac:cxnSpMkLst>
            <pc:docMk/>
            <pc:sldMk cId="0" sldId="264"/>
            <ac:cxnSpMk id="34" creationId="{ECA1D0BC-3F92-A541-857E-FC47ECAF65BD}"/>
          </ac:cxnSpMkLst>
        </pc:cxnChg>
        <pc:cxnChg chg="add">
          <ac:chgData name="Gabriel Wilson" userId="8239532c-cee9-46b9-803d-d13e062d2d67" providerId="ADAL" clId="{9F58FDA9-9024-4448-81BA-96B100466F08}" dt="2019-05-30T00:41:25.219" v="1517"/>
          <ac:cxnSpMkLst>
            <pc:docMk/>
            <pc:sldMk cId="0" sldId="264"/>
            <ac:cxnSpMk id="36" creationId="{353D69CA-55A8-B74E-8658-3E3D30B8D281}"/>
          </ac:cxnSpMkLst>
        </pc:cxnChg>
        <pc:cxnChg chg="add">
          <ac:chgData name="Gabriel Wilson" userId="8239532c-cee9-46b9-803d-d13e062d2d67" providerId="ADAL" clId="{9F58FDA9-9024-4448-81BA-96B100466F08}" dt="2019-05-30T00:41:25.219" v="1517"/>
          <ac:cxnSpMkLst>
            <pc:docMk/>
            <pc:sldMk cId="0" sldId="264"/>
            <ac:cxnSpMk id="37" creationId="{53B2767E-3D72-A747-88A3-22C18D341015}"/>
          </ac:cxnSpMkLst>
        </pc:cxnChg>
        <pc:cxnChg chg="add">
          <ac:chgData name="Gabriel Wilson" userId="8239532c-cee9-46b9-803d-d13e062d2d67" providerId="ADAL" clId="{9F58FDA9-9024-4448-81BA-96B100466F08}" dt="2019-05-30T00:41:25.219" v="1517"/>
          <ac:cxnSpMkLst>
            <pc:docMk/>
            <pc:sldMk cId="0" sldId="264"/>
            <ac:cxnSpMk id="38" creationId="{EC1C1952-0482-6346-AFF0-CB8001A2B480}"/>
          </ac:cxnSpMkLst>
        </pc:cxnChg>
        <pc:cxnChg chg="add">
          <ac:chgData name="Gabriel Wilson" userId="8239532c-cee9-46b9-803d-d13e062d2d67" providerId="ADAL" clId="{9F58FDA9-9024-4448-81BA-96B100466F08}" dt="2019-05-30T00:41:25.219" v="1517"/>
          <ac:cxnSpMkLst>
            <pc:docMk/>
            <pc:sldMk cId="0" sldId="264"/>
            <ac:cxnSpMk id="39" creationId="{4C2D85B2-A852-484D-9024-A4C580264257}"/>
          </ac:cxnSpMkLst>
        </pc:cxnChg>
        <pc:cxnChg chg="add">
          <ac:chgData name="Gabriel Wilson" userId="8239532c-cee9-46b9-803d-d13e062d2d67" providerId="ADAL" clId="{9F58FDA9-9024-4448-81BA-96B100466F08}" dt="2019-05-30T00:41:25.219" v="1517"/>
          <ac:cxnSpMkLst>
            <pc:docMk/>
            <pc:sldMk cId="0" sldId="264"/>
            <ac:cxnSpMk id="40" creationId="{19CCB8EA-D58A-E14E-A18E-56296B5F4B91}"/>
          </ac:cxnSpMkLst>
        </pc:cxnChg>
        <pc:cxnChg chg="add del">
          <ac:chgData name="Gabriel Wilson" userId="8239532c-cee9-46b9-803d-d13e062d2d67" providerId="ADAL" clId="{9F58FDA9-9024-4448-81BA-96B100466F08}" dt="2019-05-30T00:58:00.590" v="1591" actId="478"/>
          <ac:cxnSpMkLst>
            <pc:docMk/>
            <pc:sldMk cId="0" sldId="264"/>
            <ac:cxnSpMk id="41" creationId="{9DE901CD-BE57-B94E-B03C-67A39EBB72BC}"/>
          </ac:cxnSpMkLst>
        </pc:cxnChg>
      </pc:sldChg>
      <pc:sldChg chg="addSp delSp modSp">
        <pc:chgData name="Gabriel Wilson" userId="8239532c-cee9-46b9-803d-d13e062d2d67" providerId="ADAL" clId="{9F58FDA9-9024-4448-81BA-96B100466F08}" dt="2019-05-30T03:08:38.085" v="2542"/>
        <pc:sldMkLst>
          <pc:docMk/>
          <pc:sldMk cId="0" sldId="265"/>
        </pc:sldMkLst>
        <pc:spChg chg="del">
          <ac:chgData name="Gabriel Wilson" userId="8239532c-cee9-46b9-803d-d13e062d2d67" providerId="ADAL" clId="{9F58FDA9-9024-4448-81BA-96B100466F08}" dt="2019-05-30T00:58:03.875" v="1592" actId="478"/>
          <ac:spMkLst>
            <pc:docMk/>
            <pc:sldMk cId="0" sldId="265"/>
            <ac:spMk id="14" creationId="{00000000-0000-0000-0000-000000000000}"/>
          </ac:spMkLst>
        </pc:spChg>
        <pc:spChg chg="del">
          <ac:chgData name="Gabriel Wilson" userId="8239532c-cee9-46b9-803d-d13e062d2d67" providerId="ADAL" clId="{9F58FDA9-9024-4448-81BA-96B100466F08}" dt="2019-05-30T00:58:03.875" v="1592" actId="478"/>
          <ac:spMkLst>
            <pc:docMk/>
            <pc:sldMk cId="0" sldId="265"/>
            <ac:spMk id="15" creationId="{00000000-0000-0000-0000-000000000000}"/>
          </ac:spMkLst>
        </pc:spChg>
        <pc:spChg chg="del">
          <ac:chgData name="Gabriel Wilson" userId="8239532c-cee9-46b9-803d-d13e062d2d67" providerId="ADAL" clId="{9F58FDA9-9024-4448-81BA-96B100466F08}" dt="2019-05-30T00:41:39.443" v="1518" actId="478"/>
          <ac:spMkLst>
            <pc:docMk/>
            <pc:sldMk cId="0" sldId="265"/>
            <ac:spMk id="23" creationId="{00000000-0000-0000-0000-000000000000}"/>
          </ac:spMkLst>
        </pc:spChg>
        <pc:spChg chg="add del">
          <ac:chgData name="Gabriel Wilson" userId="8239532c-cee9-46b9-803d-d13e062d2d67" providerId="ADAL" clId="{9F58FDA9-9024-4448-81BA-96B100466F08}" dt="2019-05-30T00:41:39.443" v="1518" actId="478"/>
          <ac:spMkLst>
            <pc:docMk/>
            <pc:sldMk cId="0" sldId="265"/>
            <ac:spMk id="33" creationId="{A31F2B7E-B57E-3140-8C83-0024077AA80C}"/>
          </ac:spMkLst>
        </pc:spChg>
        <pc:spChg chg="add">
          <ac:chgData name="Gabriel Wilson" userId="8239532c-cee9-46b9-803d-d13e062d2d67" providerId="ADAL" clId="{9F58FDA9-9024-4448-81BA-96B100466F08}" dt="2019-05-30T00:41:40.623" v="1519"/>
          <ac:spMkLst>
            <pc:docMk/>
            <pc:sldMk cId="0" sldId="265"/>
            <ac:spMk id="35" creationId="{9B212165-EB82-2A48-9B5B-B7EA27A3A136}"/>
          </ac:spMkLst>
        </pc:spChg>
        <pc:grpChg chg="add del">
          <ac:chgData name="Gabriel Wilson" userId="8239532c-cee9-46b9-803d-d13e062d2d67" providerId="ADAL" clId="{9F58FDA9-9024-4448-81BA-96B100466F08}" dt="2019-05-30T00:41:39.443" v="1518" actId="478"/>
          <ac:grpSpMkLst>
            <pc:docMk/>
            <pc:sldMk cId="0" sldId="265"/>
            <ac:grpSpMk id="30" creationId="{F2BE6F25-597B-FB42-8E41-15564993EFAD}"/>
          </ac:grpSpMkLst>
        </pc:grpChg>
        <pc:graphicFrameChg chg="modGraphic">
          <ac:chgData name="Gabriel Wilson" userId="8239532c-cee9-46b9-803d-d13e062d2d67" providerId="ADAL" clId="{9F58FDA9-9024-4448-81BA-96B100466F08}" dt="2019-05-30T03:08:38.085" v="2542"/>
          <ac:graphicFrameMkLst>
            <pc:docMk/>
            <pc:sldMk cId="0" sldId="265"/>
            <ac:graphicFrameMk id="24" creationId="{00000000-0000-0000-0000-000000000000}"/>
          </ac:graphicFrameMkLst>
        </pc:graphicFrameChg>
        <pc:cxnChg chg="del">
          <ac:chgData name="Gabriel Wilson" userId="8239532c-cee9-46b9-803d-d13e062d2d67" providerId="ADAL" clId="{9F58FDA9-9024-4448-81BA-96B100466F08}" dt="2019-05-30T00:41:39.443" v="1518" actId="478"/>
          <ac:cxnSpMkLst>
            <pc:docMk/>
            <pc:sldMk cId="0" sldId="265"/>
            <ac:cxnSpMk id="16" creationId="{00000000-0000-0000-0000-000000000000}"/>
          </ac:cxnSpMkLst>
        </pc:cxnChg>
        <pc:cxnChg chg="del">
          <ac:chgData name="Gabriel Wilson" userId="8239532c-cee9-46b9-803d-d13e062d2d67" providerId="ADAL" clId="{9F58FDA9-9024-4448-81BA-96B100466F08}" dt="2019-05-30T00:41:39.443" v="1518" actId="478"/>
          <ac:cxnSpMkLst>
            <pc:docMk/>
            <pc:sldMk cId="0" sldId="265"/>
            <ac:cxnSpMk id="17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41:39.443" v="1518" actId="478"/>
          <ac:cxnSpMkLst>
            <pc:docMk/>
            <pc:sldMk cId="0" sldId="265"/>
            <ac:cxnSpMk id="18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41:39.443" v="1518" actId="478"/>
          <ac:cxnSpMkLst>
            <pc:docMk/>
            <pc:sldMk cId="0" sldId="265"/>
            <ac:cxnSpMk id="19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41:39.443" v="1518" actId="478"/>
          <ac:cxnSpMkLst>
            <pc:docMk/>
            <pc:sldMk cId="0" sldId="265"/>
            <ac:cxnSpMk id="20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41:39.443" v="1518" actId="478"/>
          <ac:cxnSpMkLst>
            <pc:docMk/>
            <pc:sldMk cId="0" sldId="265"/>
            <ac:cxnSpMk id="21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41:39.443" v="1518" actId="478"/>
          <ac:cxnSpMkLst>
            <pc:docMk/>
            <pc:sldMk cId="0" sldId="265"/>
            <ac:cxnSpMk id="22" creationId="{00000000-0000-0000-0000-000000000000}"/>
          </ac:cxnSpMkLst>
        </pc:cxnChg>
        <pc:cxnChg chg="add">
          <ac:chgData name="Gabriel Wilson" userId="8239532c-cee9-46b9-803d-d13e062d2d67" providerId="ADAL" clId="{9F58FDA9-9024-4448-81BA-96B100466F08}" dt="2019-05-30T00:41:40.623" v="1519"/>
          <ac:cxnSpMkLst>
            <pc:docMk/>
            <pc:sldMk cId="0" sldId="265"/>
            <ac:cxnSpMk id="34" creationId="{E7E40508-4B4E-E143-B07D-6868B7E8BA7A}"/>
          </ac:cxnSpMkLst>
        </pc:cxnChg>
        <pc:cxnChg chg="add">
          <ac:chgData name="Gabriel Wilson" userId="8239532c-cee9-46b9-803d-d13e062d2d67" providerId="ADAL" clId="{9F58FDA9-9024-4448-81BA-96B100466F08}" dt="2019-05-30T00:41:40.623" v="1519"/>
          <ac:cxnSpMkLst>
            <pc:docMk/>
            <pc:sldMk cId="0" sldId="265"/>
            <ac:cxnSpMk id="36" creationId="{38547963-353E-5E4E-8232-FC8E628CED47}"/>
          </ac:cxnSpMkLst>
        </pc:cxnChg>
        <pc:cxnChg chg="add">
          <ac:chgData name="Gabriel Wilson" userId="8239532c-cee9-46b9-803d-d13e062d2d67" providerId="ADAL" clId="{9F58FDA9-9024-4448-81BA-96B100466F08}" dt="2019-05-30T00:41:40.623" v="1519"/>
          <ac:cxnSpMkLst>
            <pc:docMk/>
            <pc:sldMk cId="0" sldId="265"/>
            <ac:cxnSpMk id="37" creationId="{87E7507C-7E5F-1F4F-9279-81A83A9F0262}"/>
          </ac:cxnSpMkLst>
        </pc:cxnChg>
        <pc:cxnChg chg="add">
          <ac:chgData name="Gabriel Wilson" userId="8239532c-cee9-46b9-803d-d13e062d2d67" providerId="ADAL" clId="{9F58FDA9-9024-4448-81BA-96B100466F08}" dt="2019-05-30T00:41:40.623" v="1519"/>
          <ac:cxnSpMkLst>
            <pc:docMk/>
            <pc:sldMk cId="0" sldId="265"/>
            <ac:cxnSpMk id="38" creationId="{94046258-01AE-9D47-B5C7-2F1A3BBA9D9D}"/>
          </ac:cxnSpMkLst>
        </pc:cxnChg>
        <pc:cxnChg chg="add">
          <ac:chgData name="Gabriel Wilson" userId="8239532c-cee9-46b9-803d-d13e062d2d67" providerId="ADAL" clId="{9F58FDA9-9024-4448-81BA-96B100466F08}" dt="2019-05-30T00:41:40.623" v="1519"/>
          <ac:cxnSpMkLst>
            <pc:docMk/>
            <pc:sldMk cId="0" sldId="265"/>
            <ac:cxnSpMk id="39" creationId="{BAF208D8-6DF6-7449-88C6-37924FF9AC73}"/>
          </ac:cxnSpMkLst>
        </pc:cxnChg>
        <pc:cxnChg chg="add">
          <ac:chgData name="Gabriel Wilson" userId="8239532c-cee9-46b9-803d-d13e062d2d67" providerId="ADAL" clId="{9F58FDA9-9024-4448-81BA-96B100466F08}" dt="2019-05-30T00:41:40.623" v="1519"/>
          <ac:cxnSpMkLst>
            <pc:docMk/>
            <pc:sldMk cId="0" sldId="265"/>
            <ac:cxnSpMk id="40" creationId="{00FDD762-44BC-D843-8998-F7D4133C27DB}"/>
          </ac:cxnSpMkLst>
        </pc:cxnChg>
        <pc:cxnChg chg="add del">
          <ac:chgData name="Gabriel Wilson" userId="8239532c-cee9-46b9-803d-d13e062d2d67" providerId="ADAL" clId="{9F58FDA9-9024-4448-81BA-96B100466F08}" dt="2019-05-30T00:58:03.875" v="1592" actId="478"/>
          <ac:cxnSpMkLst>
            <pc:docMk/>
            <pc:sldMk cId="0" sldId="265"/>
            <ac:cxnSpMk id="41" creationId="{38644F99-4AF7-FD4F-ACA7-2FB5B836B34C}"/>
          </ac:cxnSpMkLst>
        </pc:cxnChg>
      </pc:sldChg>
      <pc:sldChg chg="addSp delSp modSp">
        <pc:chgData name="Gabriel Wilson" userId="8239532c-cee9-46b9-803d-d13e062d2d67" providerId="ADAL" clId="{9F58FDA9-9024-4448-81BA-96B100466F08}" dt="2019-05-30T03:08:59.141" v="2550"/>
        <pc:sldMkLst>
          <pc:docMk/>
          <pc:sldMk cId="0" sldId="266"/>
        </pc:sldMkLst>
        <pc:spChg chg="del">
          <ac:chgData name="Gabriel Wilson" userId="8239532c-cee9-46b9-803d-d13e062d2d67" providerId="ADAL" clId="{9F58FDA9-9024-4448-81BA-96B100466F08}" dt="2019-05-30T00:58:31.882" v="1597" actId="478"/>
          <ac:spMkLst>
            <pc:docMk/>
            <pc:sldMk cId="0" sldId="266"/>
            <ac:spMk id="14" creationId="{00000000-0000-0000-0000-000000000000}"/>
          </ac:spMkLst>
        </pc:spChg>
        <pc:spChg chg="del">
          <ac:chgData name="Gabriel Wilson" userId="8239532c-cee9-46b9-803d-d13e062d2d67" providerId="ADAL" clId="{9F58FDA9-9024-4448-81BA-96B100466F08}" dt="2019-05-30T00:58:31.882" v="1597" actId="478"/>
          <ac:spMkLst>
            <pc:docMk/>
            <pc:sldMk cId="0" sldId="266"/>
            <ac:spMk id="15" creationId="{00000000-0000-0000-0000-000000000000}"/>
          </ac:spMkLst>
        </pc:spChg>
        <pc:spChg chg="del">
          <ac:chgData name="Gabriel Wilson" userId="8239532c-cee9-46b9-803d-d13e062d2d67" providerId="ADAL" clId="{9F58FDA9-9024-4448-81BA-96B100466F08}" dt="2019-05-30T00:42:20.553" v="1526" actId="478"/>
          <ac:spMkLst>
            <pc:docMk/>
            <pc:sldMk cId="0" sldId="266"/>
            <ac:spMk id="23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0:43:21.347" v="1542" actId="1076"/>
          <ac:spMkLst>
            <pc:docMk/>
            <pc:sldMk cId="0" sldId="266"/>
            <ac:spMk id="26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28T02:40:39.172" v="784" actId="14100"/>
          <ac:spMkLst>
            <pc:docMk/>
            <pc:sldMk cId="0" sldId="266"/>
            <ac:spMk id="28" creationId="{00000000-0000-0000-0000-000000000000}"/>
          </ac:spMkLst>
        </pc:spChg>
        <pc:spChg chg="add del">
          <ac:chgData name="Gabriel Wilson" userId="8239532c-cee9-46b9-803d-d13e062d2d67" providerId="ADAL" clId="{9F58FDA9-9024-4448-81BA-96B100466F08}" dt="2019-05-30T00:42:20.553" v="1526" actId="478"/>
          <ac:spMkLst>
            <pc:docMk/>
            <pc:sldMk cId="0" sldId="266"/>
            <ac:spMk id="33" creationId="{99FEC9CD-015C-4849-BF02-B1AF62AE3BFC}"/>
          </ac:spMkLst>
        </pc:spChg>
        <pc:spChg chg="add mod">
          <ac:chgData name="Gabriel Wilson" userId="8239532c-cee9-46b9-803d-d13e062d2d67" providerId="ADAL" clId="{9F58FDA9-9024-4448-81BA-96B100466F08}" dt="2019-05-30T00:42:25.665" v="1528" actId="167"/>
          <ac:spMkLst>
            <pc:docMk/>
            <pc:sldMk cId="0" sldId="266"/>
            <ac:spMk id="35" creationId="{D99F62BD-7D27-5540-94E6-2C15246C0398}"/>
          </ac:spMkLst>
        </pc:spChg>
        <pc:grpChg chg="add del">
          <ac:chgData name="Gabriel Wilson" userId="8239532c-cee9-46b9-803d-d13e062d2d67" providerId="ADAL" clId="{9F58FDA9-9024-4448-81BA-96B100466F08}" dt="2019-05-30T00:42:20.553" v="1526" actId="478"/>
          <ac:grpSpMkLst>
            <pc:docMk/>
            <pc:sldMk cId="0" sldId="266"/>
            <ac:grpSpMk id="30" creationId="{0541D3AE-869F-C448-96F8-42EC340B01E3}"/>
          </ac:grpSpMkLst>
        </pc:grpChg>
        <pc:graphicFrameChg chg="modGraphic">
          <ac:chgData name="Gabriel Wilson" userId="8239532c-cee9-46b9-803d-d13e062d2d67" providerId="ADAL" clId="{9F58FDA9-9024-4448-81BA-96B100466F08}" dt="2019-05-30T03:08:59.141" v="2550"/>
          <ac:graphicFrameMkLst>
            <pc:docMk/>
            <pc:sldMk cId="0" sldId="266"/>
            <ac:graphicFrameMk id="24" creationId="{00000000-0000-0000-0000-000000000000}"/>
          </ac:graphicFrameMkLst>
        </pc:graphicFrameChg>
        <pc:cxnChg chg="del">
          <ac:chgData name="Gabriel Wilson" userId="8239532c-cee9-46b9-803d-d13e062d2d67" providerId="ADAL" clId="{9F58FDA9-9024-4448-81BA-96B100466F08}" dt="2019-05-30T00:42:20.553" v="1526" actId="478"/>
          <ac:cxnSpMkLst>
            <pc:docMk/>
            <pc:sldMk cId="0" sldId="266"/>
            <ac:cxnSpMk id="16" creationId="{00000000-0000-0000-0000-000000000000}"/>
          </ac:cxnSpMkLst>
        </pc:cxnChg>
        <pc:cxnChg chg="del">
          <ac:chgData name="Gabriel Wilson" userId="8239532c-cee9-46b9-803d-d13e062d2d67" providerId="ADAL" clId="{9F58FDA9-9024-4448-81BA-96B100466F08}" dt="2019-05-30T00:42:20.553" v="1526" actId="478"/>
          <ac:cxnSpMkLst>
            <pc:docMk/>
            <pc:sldMk cId="0" sldId="266"/>
            <ac:cxnSpMk id="17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42:20.553" v="1526" actId="478"/>
          <ac:cxnSpMkLst>
            <pc:docMk/>
            <pc:sldMk cId="0" sldId="266"/>
            <ac:cxnSpMk id="18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42:20.553" v="1526" actId="478"/>
          <ac:cxnSpMkLst>
            <pc:docMk/>
            <pc:sldMk cId="0" sldId="266"/>
            <ac:cxnSpMk id="19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42:20.553" v="1526" actId="478"/>
          <ac:cxnSpMkLst>
            <pc:docMk/>
            <pc:sldMk cId="0" sldId="266"/>
            <ac:cxnSpMk id="20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42:20.553" v="1526" actId="478"/>
          <ac:cxnSpMkLst>
            <pc:docMk/>
            <pc:sldMk cId="0" sldId="266"/>
            <ac:cxnSpMk id="21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42:20.553" v="1526" actId="478"/>
          <ac:cxnSpMkLst>
            <pc:docMk/>
            <pc:sldMk cId="0" sldId="266"/>
            <ac:cxnSpMk id="22" creationId="{00000000-0000-0000-0000-000000000000}"/>
          </ac:cxnSpMkLst>
        </pc:cxnChg>
        <pc:cxnChg chg="add mod">
          <ac:chgData name="Gabriel Wilson" userId="8239532c-cee9-46b9-803d-d13e062d2d67" providerId="ADAL" clId="{9F58FDA9-9024-4448-81BA-96B100466F08}" dt="2019-05-30T00:42:25.665" v="1528" actId="167"/>
          <ac:cxnSpMkLst>
            <pc:docMk/>
            <pc:sldMk cId="0" sldId="266"/>
            <ac:cxnSpMk id="34" creationId="{1C366D94-8CB1-834C-B5DC-4008D68F642F}"/>
          </ac:cxnSpMkLst>
        </pc:cxnChg>
        <pc:cxnChg chg="add mod">
          <ac:chgData name="Gabriel Wilson" userId="8239532c-cee9-46b9-803d-d13e062d2d67" providerId="ADAL" clId="{9F58FDA9-9024-4448-81BA-96B100466F08}" dt="2019-05-30T00:42:25.665" v="1528" actId="167"/>
          <ac:cxnSpMkLst>
            <pc:docMk/>
            <pc:sldMk cId="0" sldId="266"/>
            <ac:cxnSpMk id="36" creationId="{396839F7-15E7-4640-AC22-4849C3F68CF3}"/>
          </ac:cxnSpMkLst>
        </pc:cxnChg>
        <pc:cxnChg chg="add mod">
          <ac:chgData name="Gabriel Wilson" userId="8239532c-cee9-46b9-803d-d13e062d2d67" providerId="ADAL" clId="{9F58FDA9-9024-4448-81BA-96B100466F08}" dt="2019-05-30T00:42:25.665" v="1528" actId="167"/>
          <ac:cxnSpMkLst>
            <pc:docMk/>
            <pc:sldMk cId="0" sldId="266"/>
            <ac:cxnSpMk id="37" creationId="{3D202E07-89F7-DE42-AA43-EBF63C567BEE}"/>
          </ac:cxnSpMkLst>
        </pc:cxnChg>
        <pc:cxnChg chg="add mod">
          <ac:chgData name="Gabriel Wilson" userId="8239532c-cee9-46b9-803d-d13e062d2d67" providerId="ADAL" clId="{9F58FDA9-9024-4448-81BA-96B100466F08}" dt="2019-05-30T00:42:25.665" v="1528" actId="167"/>
          <ac:cxnSpMkLst>
            <pc:docMk/>
            <pc:sldMk cId="0" sldId="266"/>
            <ac:cxnSpMk id="38" creationId="{46377F51-990C-8A46-922A-0E3B2D7E8799}"/>
          </ac:cxnSpMkLst>
        </pc:cxnChg>
        <pc:cxnChg chg="add mod">
          <ac:chgData name="Gabriel Wilson" userId="8239532c-cee9-46b9-803d-d13e062d2d67" providerId="ADAL" clId="{9F58FDA9-9024-4448-81BA-96B100466F08}" dt="2019-05-30T00:42:25.665" v="1528" actId="167"/>
          <ac:cxnSpMkLst>
            <pc:docMk/>
            <pc:sldMk cId="0" sldId="266"/>
            <ac:cxnSpMk id="39" creationId="{1021BD9A-CB91-D149-BB23-BD7A73748BAC}"/>
          </ac:cxnSpMkLst>
        </pc:cxnChg>
        <pc:cxnChg chg="add mod">
          <ac:chgData name="Gabriel Wilson" userId="8239532c-cee9-46b9-803d-d13e062d2d67" providerId="ADAL" clId="{9F58FDA9-9024-4448-81BA-96B100466F08}" dt="2019-05-30T00:42:25.665" v="1528" actId="167"/>
          <ac:cxnSpMkLst>
            <pc:docMk/>
            <pc:sldMk cId="0" sldId="266"/>
            <ac:cxnSpMk id="40" creationId="{34FBDB06-CD89-4E4C-A55D-4C4FF3838D8D}"/>
          </ac:cxnSpMkLst>
        </pc:cxnChg>
        <pc:cxnChg chg="add del mod">
          <ac:chgData name="Gabriel Wilson" userId="8239532c-cee9-46b9-803d-d13e062d2d67" providerId="ADAL" clId="{9F58FDA9-9024-4448-81BA-96B100466F08}" dt="2019-05-30T00:58:31.882" v="1597" actId="478"/>
          <ac:cxnSpMkLst>
            <pc:docMk/>
            <pc:sldMk cId="0" sldId="266"/>
            <ac:cxnSpMk id="41" creationId="{9FF1E206-4C74-3747-8514-9C5BDE83EC8A}"/>
          </ac:cxnSpMkLst>
        </pc:cxnChg>
      </pc:sldChg>
      <pc:sldChg chg="addSp delSp modSp">
        <pc:chgData name="Gabriel Wilson" userId="8239532c-cee9-46b9-803d-d13e062d2d67" providerId="ADAL" clId="{9F58FDA9-9024-4448-81BA-96B100466F08}" dt="2019-05-30T03:08:43.493" v="2544"/>
        <pc:sldMkLst>
          <pc:docMk/>
          <pc:sldMk cId="0" sldId="267"/>
        </pc:sldMkLst>
        <pc:spChg chg="del">
          <ac:chgData name="Gabriel Wilson" userId="8239532c-cee9-46b9-803d-d13e062d2d67" providerId="ADAL" clId="{9F58FDA9-9024-4448-81BA-96B100466F08}" dt="2019-05-30T00:58:08.568" v="1593" actId="478"/>
          <ac:spMkLst>
            <pc:docMk/>
            <pc:sldMk cId="0" sldId="267"/>
            <ac:spMk id="14" creationId="{00000000-0000-0000-0000-000000000000}"/>
          </ac:spMkLst>
        </pc:spChg>
        <pc:spChg chg="del mod">
          <ac:chgData name="Gabriel Wilson" userId="8239532c-cee9-46b9-803d-d13e062d2d67" providerId="ADAL" clId="{9F58FDA9-9024-4448-81BA-96B100466F08}" dt="2019-05-30T00:58:08.568" v="1593" actId="478"/>
          <ac:spMkLst>
            <pc:docMk/>
            <pc:sldMk cId="0" sldId="267"/>
            <ac:spMk id="15" creationId="{00000000-0000-0000-0000-000000000000}"/>
          </ac:spMkLst>
        </pc:spChg>
        <pc:spChg chg="del">
          <ac:chgData name="Gabriel Wilson" userId="8239532c-cee9-46b9-803d-d13e062d2d67" providerId="ADAL" clId="{9F58FDA9-9024-4448-81BA-96B100466F08}" dt="2019-05-30T00:42:00.377" v="1520" actId="478"/>
          <ac:spMkLst>
            <pc:docMk/>
            <pc:sldMk cId="0" sldId="267"/>
            <ac:spMk id="23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0:43:42.202" v="1545" actId="1076"/>
          <ac:spMkLst>
            <pc:docMk/>
            <pc:sldMk cId="0" sldId="267"/>
            <ac:spMk id="26" creationId="{00000000-0000-0000-0000-000000000000}"/>
          </ac:spMkLst>
        </pc:spChg>
        <pc:spChg chg="add del">
          <ac:chgData name="Gabriel Wilson" userId="8239532c-cee9-46b9-803d-d13e062d2d67" providerId="ADAL" clId="{9F58FDA9-9024-4448-81BA-96B100466F08}" dt="2019-05-30T00:42:00.377" v="1520" actId="478"/>
          <ac:spMkLst>
            <pc:docMk/>
            <pc:sldMk cId="0" sldId="267"/>
            <ac:spMk id="32" creationId="{53F4744B-062B-114C-9996-9427C3001C30}"/>
          </ac:spMkLst>
        </pc:spChg>
        <pc:spChg chg="add">
          <ac:chgData name="Gabriel Wilson" userId="8239532c-cee9-46b9-803d-d13e062d2d67" providerId="ADAL" clId="{9F58FDA9-9024-4448-81BA-96B100466F08}" dt="2019-05-30T00:42:01.451" v="1521"/>
          <ac:spMkLst>
            <pc:docMk/>
            <pc:sldMk cId="0" sldId="267"/>
            <ac:spMk id="34" creationId="{B01C35E9-3867-5F49-A06E-0367E366BFC9}"/>
          </ac:spMkLst>
        </pc:spChg>
        <pc:grpChg chg="add del">
          <ac:chgData name="Gabriel Wilson" userId="8239532c-cee9-46b9-803d-d13e062d2d67" providerId="ADAL" clId="{9F58FDA9-9024-4448-81BA-96B100466F08}" dt="2019-05-30T00:42:00.377" v="1520" actId="478"/>
          <ac:grpSpMkLst>
            <pc:docMk/>
            <pc:sldMk cId="0" sldId="267"/>
            <ac:grpSpMk id="29" creationId="{7E9937C5-4917-4C42-883E-10CF8DE42684}"/>
          </ac:grpSpMkLst>
        </pc:grpChg>
        <pc:graphicFrameChg chg="modGraphic">
          <ac:chgData name="Gabriel Wilson" userId="8239532c-cee9-46b9-803d-d13e062d2d67" providerId="ADAL" clId="{9F58FDA9-9024-4448-81BA-96B100466F08}" dt="2019-05-30T03:08:43.493" v="2544"/>
          <ac:graphicFrameMkLst>
            <pc:docMk/>
            <pc:sldMk cId="0" sldId="267"/>
            <ac:graphicFrameMk id="24" creationId="{00000000-0000-0000-0000-000000000000}"/>
          </ac:graphicFrameMkLst>
        </pc:graphicFrameChg>
        <pc:cxnChg chg="del">
          <ac:chgData name="Gabriel Wilson" userId="8239532c-cee9-46b9-803d-d13e062d2d67" providerId="ADAL" clId="{9F58FDA9-9024-4448-81BA-96B100466F08}" dt="2019-05-30T00:42:00.377" v="1520" actId="478"/>
          <ac:cxnSpMkLst>
            <pc:docMk/>
            <pc:sldMk cId="0" sldId="267"/>
            <ac:cxnSpMk id="16" creationId="{00000000-0000-0000-0000-000000000000}"/>
          </ac:cxnSpMkLst>
        </pc:cxnChg>
        <pc:cxnChg chg="del">
          <ac:chgData name="Gabriel Wilson" userId="8239532c-cee9-46b9-803d-d13e062d2d67" providerId="ADAL" clId="{9F58FDA9-9024-4448-81BA-96B100466F08}" dt="2019-05-30T00:42:00.377" v="1520" actId="478"/>
          <ac:cxnSpMkLst>
            <pc:docMk/>
            <pc:sldMk cId="0" sldId="267"/>
            <ac:cxnSpMk id="17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42:00.377" v="1520" actId="478"/>
          <ac:cxnSpMkLst>
            <pc:docMk/>
            <pc:sldMk cId="0" sldId="267"/>
            <ac:cxnSpMk id="18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42:00.377" v="1520" actId="478"/>
          <ac:cxnSpMkLst>
            <pc:docMk/>
            <pc:sldMk cId="0" sldId="267"/>
            <ac:cxnSpMk id="19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42:00.377" v="1520" actId="478"/>
          <ac:cxnSpMkLst>
            <pc:docMk/>
            <pc:sldMk cId="0" sldId="267"/>
            <ac:cxnSpMk id="20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42:00.377" v="1520" actId="478"/>
          <ac:cxnSpMkLst>
            <pc:docMk/>
            <pc:sldMk cId="0" sldId="267"/>
            <ac:cxnSpMk id="21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42:00.377" v="1520" actId="478"/>
          <ac:cxnSpMkLst>
            <pc:docMk/>
            <pc:sldMk cId="0" sldId="267"/>
            <ac:cxnSpMk id="22" creationId="{00000000-0000-0000-0000-000000000000}"/>
          </ac:cxnSpMkLst>
        </pc:cxnChg>
        <pc:cxnChg chg="add">
          <ac:chgData name="Gabriel Wilson" userId="8239532c-cee9-46b9-803d-d13e062d2d67" providerId="ADAL" clId="{9F58FDA9-9024-4448-81BA-96B100466F08}" dt="2019-05-30T00:42:01.451" v="1521"/>
          <ac:cxnSpMkLst>
            <pc:docMk/>
            <pc:sldMk cId="0" sldId="267"/>
            <ac:cxnSpMk id="33" creationId="{6E79B4CF-3D69-5541-A078-D7AA42ECDB71}"/>
          </ac:cxnSpMkLst>
        </pc:cxnChg>
        <pc:cxnChg chg="add">
          <ac:chgData name="Gabriel Wilson" userId="8239532c-cee9-46b9-803d-d13e062d2d67" providerId="ADAL" clId="{9F58FDA9-9024-4448-81BA-96B100466F08}" dt="2019-05-30T00:42:01.451" v="1521"/>
          <ac:cxnSpMkLst>
            <pc:docMk/>
            <pc:sldMk cId="0" sldId="267"/>
            <ac:cxnSpMk id="35" creationId="{0B73D793-4B6C-7343-90DB-CDBF6A6429A5}"/>
          </ac:cxnSpMkLst>
        </pc:cxnChg>
        <pc:cxnChg chg="add">
          <ac:chgData name="Gabriel Wilson" userId="8239532c-cee9-46b9-803d-d13e062d2d67" providerId="ADAL" clId="{9F58FDA9-9024-4448-81BA-96B100466F08}" dt="2019-05-30T00:42:01.451" v="1521"/>
          <ac:cxnSpMkLst>
            <pc:docMk/>
            <pc:sldMk cId="0" sldId="267"/>
            <ac:cxnSpMk id="36" creationId="{4D42B444-E0DF-3546-BB32-1730E768CA71}"/>
          </ac:cxnSpMkLst>
        </pc:cxnChg>
        <pc:cxnChg chg="add">
          <ac:chgData name="Gabriel Wilson" userId="8239532c-cee9-46b9-803d-d13e062d2d67" providerId="ADAL" clId="{9F58FDA9-9024-4448-81BA-96B100466F08}" dt="2019-05-30T00:42:01.451" v="1521"/>
          <ac:cxnSpMkLst>
            <pc:docMk/>
            <pc:sldMk cId="0" sldId="267"/>
            <ac:cxnSpMk id="37" creationId="{3374E60C-2CE8-3D43-9409-29773FA4BD50}"/>
          </ac:cxnSpMkLst>
        </pc:cxnChg>
        <pc:cxnChg chg="add">
          <ac:chgData name="Gabriel Wilson" userId="8239532c-cee9-46b9-803d-d13e062d2d67" providerId="ADAL" clId="{9F58FDA9-9024-4448-81BA-96B100466F08}" dt="2019-05-30T00:42:01.451" v="1521"/>
          <ac:cxnSpMkLst>
            <pc:docMk/>
            <pc:sldMk cId="0" sldId="267"/>
            <ac:cxnSpMk id="38" creationId="{3A459559-2501-0C49-901C-781AA2012B79}"/>
          </ac:cxnSpMkLst>
        </pc:cxnChg>
        <pc:cxnChg chg="add">
          <ac:chgData name="Gabriel Wilson" userId="8239532c-cee9-46b9-803d-d13e062d2d67" providerId="ADAL" clId="{9F58FDA9-9024-4448-81BA-96B100466F08}" dt="2019-05-30T00:42:01.451" v="1521"/>
          <ac:cxnSpMkLst>
            <pc:docMk/>
            <pc:sldMk cId="0" sldId="267"/>
            <ac:cxnSpMk id="39" creationId="{4DA2ED51-0E0F-E34C-97D0-2F4F7748F449}"/>
          </ac:cxnSpMkLst>
        </pc:cxnChg>
        <pc:cxnChg chg="add del">
          <ac:chgData name="Gabriel Wilson" userId="8239532c-cee9-46b9-803d-d13e062d2d67" providerId="ADAL" clId="{9F58FDA9-9024-4448-81BA-96B100466F08}" dt="2019-05-30T00:58:08.568" v="1593" actId="478"/>
          <ac:cxnSpMkLst>
            <pc:docMk/>
            <pc:sldMk cId="0" sldId="267"/>
            <ac:cxnSpMk id="40" creationId="{955C5495-59B5-6347-905F-DC3EE9D6FFF4}"/>
          </ac:cxnSpMkLst>
        </pc:cxnChg>
      </pc:sldChg>
      <pc:sldChg chg="addSp delSp modSp">
        <pc:chgData name="Gabriel Wilson" userId="8239532c-cee9-46b9-803d-d13e062d2d67" providerId="ADAL" clId="{9F58FDA9-9024-4448-81BA-96B100466F08}" dt="2019-05-30T23:50:48.701" v="4935" actId="478"/>
        <pc:sldMkLst>
          <pc:docMk/>
          <pc:sldMk cId="0" sldId="268"/>
        </pc:sldMkLst>
        <pc:spChg chg="del">
          <ac:chgData name="Gabriel Wilson" userId="8239532c-cee9-46b9-803d-d13e062d2d67" providerId="ADAL" clId="{9F58FDA9-9024-4448-81BA-96B100466F08}" dt="2019-05-30T23:50:48.701" v="4935" actId="478"/>
          <ac:spMkLst>
            <pc:docMk/>
            <pc:sldMk cId="0" sldId="268"/>
            <ac:spMk id="14" creationId="{00000000-0000-0000-0000-000000000000}"/>
          </ac:spMkLst>
        </pc:spChg>
        <pc:spChg chg="del">
          <ac:chgData name="Gabriel Wilson" userId="8239532c-cee9-46b9-803d-d13e062d2d67" providerId="ADAL" clId="{9F58FDA9-9024-4448-81BA-96B100466F08}" dt="2019-05-30T23:50:48.701" v="4935" actId="478"/>
          <ac:spMkLst>
            <pc:docMk/>
            <pc:sldMk cId="0" sldId="268"/>
            <ac:spMk id="15" creationId="{00000000-0000-0000-0000-000000000000}"/>
          </ac:spMkLst>
        </pc:spChg>
        <pc:spChg chg="del">
          <ac:chgData name="Gabriel Wilson" userId="8239532c-cee9-46b9-803d-d13e062d2d67" providerId="ADAL" clId="{9F58FDA9-9024-4448-81BA-96B100466F08}" dt="2019-05-30T00:28:04.429" v="1351" actId="478"/>
          <ac:spMkLst>
            <pc:docMk/>
            <pc:sldMk cId="0" sldId="268"/>
            <ac:spMk id="23" creationId="{00000000-0000-0000-0000-000000000000}"/>
          </ac:spMkLst>
        </pc:spChg>
        <pc:spChg chg="add del">
          <ac:chgData name="Gabriel Wilson" userId="8239532c-cee9-46b9-803d-d13e062d2d67" providerId="ADAL" clId="{9F58FDA9-9024-4448-81BA-96B100466F08}" dt="2019-05-28T02:42:32.011" v="829" actId="478"/>
          <ac:spMkLst>
            <pc:docMk/>
            <pc:sldMk cId="0" sldId="268"/>
            <ac:spMk id="26" creationId="{00000000-0000-0000-0000-000000000000}"/>
          </ac:spMkLst>
        </pc:spChg>
        <pc:spChg chg="add mod">
          <ac:chgData name="Gabriel Wilson" userId="8239532c-cee9-46b9-803d-d13e062d2d67" providerId="ADAL" clId="{9F58FDA9-9024-4448-81BA-96B100466F08}" dt="2019-05-30T00:28:00.365" v="1349" actId="164"/>
          <ac:spMkLst>
            <pc:docMk/>
            <pc:sldMk cId="0" sldId="268"/>
            <ac:spMk id="30" creationId="{A10EB9BB-638A-A042-B0CE-9001CD75A929}"/>
          </ac:spMkLst>
        </pc:spChg>
        <pc:spChg chg="add mod">
          <ac:chgData name="Gabriel Wilson" userId="8239532c-cee9-46b9-803d-d13e062d2d67" providerId="ADAL" clId="{9F58FDA9-9024-4448-81BA-96B100466F08}" dt="2019-05-30T00:30:44.089" v="1386" actId="167"/>
          <ac:spMkLst>
            <pc:docMk/>
            <pc:sldMk cId="0" sldId="268"/>
            <ac:spMk id="31" creationId="{888AB1DA-5A16-0542-B9D3-0D2E2B1B65F2}"/>
          </ac:spMkLst>
        </pc:spChg>
        <pc:spChg chg="add del mod">
          <ac:chgData name="Gabriel Wilson" userId="8239532c-cee9-46b9-803d-d13e062d2d67" providerId="ADAL" clId="{9F58FDA9-9024-4448-81BA-96B100466F08}" dt="2019-05-28T02:42:31.583" v="828"/>
          <ac:spMkLst>
            <pc:docMk/>
            <pc:sldMk cId="0" sldId="268"/>
            <ac:spMk id="31" creationId="{B697B920-4286-5741-8B1C-E4CE6C397F79}"/>
          </ac:spMkLst>
        </pc:spChg>
        <pc:spChg chg="add mod">
          <ac:chgData name="Gabriel Wilson" userId="8239532c-cee9-46b9-803d-d13e062d2d67" providerId="ADAL" clId="{9F58FDA9-9024-4448-81BA-96B100466F08}" dt="2019-05-30T00:28:00.365" v="1349" actId="164"/>
          <ac:spMkLst>
            <pc:docMk/>
            <pc:sldMk cId="0" sldId="268"/>
            <ac:spMk id="32" creationId="{E810A9BA-38EE-464F-BB0B-2CD2BCBA14D8}"/>
          </ac:spMkLst>
        </pc:spChg>
        <pc:spChg chg="add del">
          <ac:chgData name="Gabriel Wilson" userId="8239532c-cee9-46b9-803d-d13e062d2d67" providerId="ADAL" clId="{9F58FDA9-9024-4448-81BA-96B100466F08}" dt="2019-05-30T00:27:40.976" v="1345"/>
          <ac:spMkLst>
            <pc:docMk/>
            <pc:sldMk cId="0" sldId="268"/>
            <ac:spMk id="33" creationId="{278E3EA4-D458-2A45-892D-890740351B0C}"/>
          </ac:spMkLst>
        </pc:spChg>
        <pc:spChg chg="add del">
          <ac:chgData name="Gabriel Wilson" userId="8239532c-cee9-46b9-803d-d13e062d2d67" providerId="ADAL" clId="{9F58FDA9-9024-4448-81BA-96B100466F08}" dt="2019-05-30T00:27:40.976" v="1345"/>
          <ac:spMkLst>
            <pc:docMk/>
            <pc:sldMk cId="0" sldId="268"/>
            <ac:spMk id="34" creationId="{A01B9DC5-CF64-BF45-9AC1-111DF0387FC9}"/>
          </ac:spMkLst>
        </pc:spChg>
        <pc:spChg chg="add del mod">
          <ac:chgData name="Gabriel Wilson" userId="8239532c-cee9-46b9-803d-d13e062d2d67" providerId="ADAL" clId="{9F58FDA9-9024-4448-81BA-96B100466F08}" dt="2019-05-30T00:29:11.812" v="1367"/>
          <ac:spMkLst>
            <pc:docMk/>
            <pc:sldMk cId="0" sldId="268"/>
            <ac:spMk id="41" creationId="{34199374-BDB6-EB40-9A3B-5C654FD52F01}"/>
          </ac:spMkLst>
        </pc:spChg>
        <pc:spChg chg="add del mod">
          <ac:chgData name="Gabriel Wilson" userId="8239532c-cee9-46b9-803d-d13e062d2d67" providerId="ADAL" clId="{9F58FDA9-9024-4448-81BA-96B100466F08}" dt="2019-05-30T00:31:49.571" v="1390" actId="478"/>
          <ac:spMkLst>
            <pc:docMk/>
            <pc:sldMk cId="0" sldId="268"/>
            <ac:spMk id="42" creationId="{0BF8038D-A344-9E43-857F-53E83FC73258}"/>
          </ac:spMkLst>
        </pc:spChg>
        <pc:spChg chg="add del mod">
          <ac:chgData name="Gabriel Wilson" userId="8239532c-cee9-46b9-803d-d13e062d2d67" providerId="ADAL" clId="{9F58FDA9-9024-4448-81BA-96B100466F08}" dt="2019-05-30T00:31:49.571" v="1390" actId="478"/>
          <ac:spMkLst>
            <pc:docMk/>
            <pc:sldMk cId="0" sldId="268"/>
            <ac:spMk id="43" creationId="{649AA1D7-68BA-ED4F-AFA2-1251F2443843}"/>
          </ac:spMkLst>
        </pc:spChg>
        <pc:spChg chg="add del mod">
          <ac:chgData name="Gabriel Wilson" userId="8239532c-cee9-46b9-803d-d13e062d2d67" providerId="ADAL" clId="{9F58FDA9-9024-4448-81BA-96B100466F08}" dt="2019-05-30T00:29:11.073" v="1365" actId="478"/>
          <ac:spMkLst>
            <pc:docMk/>
            <pc:sldMk cId="0" sldId="268"/>
            <ac:spMk id="44" creationId="{ABBB6428-5FCB-E54A-A6D8-47D3574C5EBA}"/>
          </ac:spMkLst>
        </pc:spChg>
        <pc:spChg chg="add del mod">
          <ac:chgData name="Gabriel Wilson" userId="8239532c-cee9-46b9-803d-d13e062d2d67" providerId="ADAL" clId="{9F58FDA9-9024-4448-81BA-96B100466F08}" dt="2019-05-30T00:39:24.062" v="1480" actId="478"/>
          <ac:spMkLst>
            <pc:docMk/>
            <pc:sldMk cId="0" sldId="268"/>
            <ac:spMk id="59" creationId="{4AAB5095-AC97-B941-972C-36A5EAE1C60E}"/>
          </ac:spMkLst>
        </pc:spChg>
        <pc:spChg chg="add mod">
          <ac:chgData name="Gabriel Wilson" userId="8239532c-cee9-46b9-803d-d13e062d2d67" providerId="ADAL" clId="{9F58FDA9-9024-4448-81BA-96B100466F08}" dt="2019-05-30T00:40:50.028" v="1513" actId="14100"/>
          <ac:spMkLst>
            <pc:docMk/>
            <pc:sldMk cId="0" sldId="268"/>
            <ac:spMk id="60" creationId="{B922986B-5A72-2E40-8D77-5DE39D7642D8}"/>
          </ac:spMkLst>
        </pc:spChg>
        <pc:grpChg chg="add del mod">
          <ac:chgData name="Gabriel Wilson" userId="8239532c-cee9-46b9-803d-d13e062d2d67" providerId="ADAL" clId="{9F58FDA9-9024-4448-81BA-96B100466F08}" dt="2019-05-30T00:28:02.724" v="1350" actId="478"/>
          <ac:grpSpMkLst>
            <pc:docMk/>
            <pc:sldMk cId="0" sldId="268"/>
            <ac:grpSpMk id="27" creationId="{F25FC12F-2817-ED49-860C-A8906373E85F}"/>
          </ac:grpSpMkLst>
        </pc:grpChg>
        <pc:grpChg chg="add del mod">
          <ac:chgData name="Gabriel Wilson" userId="8239532c-cee9-46b9-803d-d13e062d2d67" providerId="ADAL" clId="{9F58FDA9-9024-4448-81BA-96B100466F08}" dt="2019-05-30T00:32:22.764" v="1393" actId="478"/>
          <ac:grpSpMkLst>
            <pc:docMk/>
            <pc:sldMk cId="0" sldId="268"/>
            <ac:grpSpMk id="35" creationId="{C52D508B-D88A-874C-8989-B2E38F5D76E6}"/>
          </ac:grpSpMkLst>
        </pc:grpChg>
        <pc:graphicFrameChg chg="modGraphic">
          <ac:chgData name="Gabriel Wilson" userId="8239532c-cee9-46b9-803d-d13e062d2d67" providerId="ADAL" clId="{9F58FDA9-9024-4448-81BA-96B100466F08}" dt="2019-05-30T03:07:39.742" v="2536"/>
          <ac:graphicFrameMkLst>
            <pc:docMk/>
            <pc:sldMk cId="0" sldId="268"/>
            <ac:graphicFrameMk id="24" creationId="{00000000-0000-0000-0000-000000000000}"/>
          </ac:graphicFrameMkLst>
        </pc:graphicFrameChg>
        <pc:cxnChg chg="del mod">
          <ac:chgData name="Gabriel Wilson" userId="8239532c-cee9-46b9-803d-d13e062d2d67" providerId="ADAL" clId="{9F58FDA9-9024-4448-81BA-96B100466F08}" dt="2019-05-30T00:39:47.642" v="1489" actId="478"/>
          <ac:cxnSpMkLst>
            <pc:docMk/>
            <pc:sldMk cId="0" sldId="268"/>
            <ac:cxnSpMk id="16" creationId="{00000000-0000-0000-0000-000000000000}"/>
          </ac:cxnSpMkLst>
        </pc:cxnChg>
        <pc:cxnChg chg="del">
          <ac:chgData name="Gabriel Wilson" userId="8239532c-cee9-46b9-803d-d13e062d2d67" providerId="ADAL" clId="{9F58FDA9-9024-4448-81BA-96B100466F08}" dt="2019-05-30T00:39:32.617" v="1484" actId="478"/>
          <ac:cxnSpMkLst>
            <pc:docMk/>
            <pc:sldMk cId="0" sldId="268"/>
            <ac:cxnSpMk id="17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27:00.418" v="1337" actId="478"/>
          <ac:cxnSpMkLst>
            <pc:docMk/>
            <pc:sldMk cId="0" sldId="268"/>
            <ac:cxnSpMk id="18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27:02.391" v="1338" actId="478"/>
          <ac:cxnSpMkLst>
            <pc:docMk/>
            <pc:sldMk cId="0" sldId="268"/>
            <ac:cxnSpMk id="19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27:05.795" v="1340" actId="478"/>
          <ac:cxnSpMkLst>
            <pc:docMk/>
            <pc:sldMk cId="0" sldId="268"/>
            <ac:cxnSpMk id="20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27:07.670" v="1341" actId="478"/>
          <ac:cxnSpMkLst>
            <pc:docMk/>
            <pc:sldMk cId="0" sldId="268"/>
            <ac:cxnSpMk id="21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27:03.847" v="1339" actId="478"/>
          <ac:cxnSpMkLst>
            <pc:docMk/>
            <pc:sldMk cId="0" sldId="268"/>
            <ac:cxnSpMk id="22" creationId="{00000000-0000-0000-0000-000000000000}"/>
          </ac:cxnSpMkLst>
        </pc:cxnChg>
        <pc:cxnChg chg="add del mod">
          <ac:chgData name="Gabriel Wilson" userId="8239532c-cee9-46b9-803d-d13e062d2d67" providerId="ADAL" clId="{9F58FDA9-9024-4448-81BA-96B100466F08}" dt="2019-05-30T00:28:25.509" v="1357" actId="478"/>
          <ac:cxnSpMkLst>
            <pc:docMk/>
            <pc:sldMk cId="0" sldId="268"/>
            <ac:cxnSpMk id="37" creationId="{A3CCCB25-0EF0-3346-BB9A-E2E3D1240251}"/>
          </ac:cxnSpMkLst>
        </pc:cxnChg>
        <pc:cxnChg chg="add mod">
          <ac:chgData name="Gabriel Wilson" userId="8239532c-cee9-46b9-803d-d13e062d2d67" providerId="ADAL" clId="{9F58FDA9-9024-4448-81BA-96B100466F08}" dt="2019-05-30T00:39:36.107" v="1485" actId="14100"/>
          <ac:cxnSpMkLst>
            <pc:docMk/>
            <pc:sldMk cId="0" sldId="268"/>
            <ac:cxnSpMk id="40" creationId="{DB40CDCD-B66B-1245-AC02-24321240FC6B}"/>
          </ac:cxnSpMkLst>
        </pc:cxnChg>
        <pc:cxnChg chg="add del mod">
          <ac:chgData name="Gabriel Wilson" userId="8239532c-cee9-46b9-803d-d13e062d2d67" providerId="ADAL" clId="{9F58FDA9-9024-4448-81BA-96B100466F08}" dt="2019-05-30T00:31:49.571" v="1390" actId="478"/>
          <ac:cxnSpMkLst>
            <pc:docMk/>
            <pc:sldMk cId="0" sldId="268"/>
            <ac:cxnSpMk id="45" creationId="{7B8345EE-A1DA-934F-879F-A738FC63A959}"/>
          </ac:cxnSpMkLst>
        </pc:cxnChg>
        <pc:cxnChg chg="add del mod">
          <ac:chgData name="Gabriel Wilson" userId="8239532c-cee9-46b9-803d-d13e062d2d67" providerId="ADAL" clId="{9F58FDA9-9024-4448-81BA-96B100466F08}" dt="2019-05-30T00:31:49.571" v="1390" actId="478"/>
          <ac:cxnSpMkLst>
            <pc:docMk/>
            <pc:sldMk cId="0" sldId="268"/>
            <ac:cxnSpMk id="48" creationId="{A62F127F-F182-A948-B7D3-E71B9CFE52A6}"/>
          </ac:cxnSpMkLst>
        </pc:cxnChg>
        <pc:cxnChg chg="add del mod">
          <ac:chgData name="Gabriel Wilson" userId="8239532c-cee9-46b9-803d-d13e062d2d67" providerId="ADAL" clId="{9F58FDA9-9024-4448-81BA-96B100466F08}" dt="2019-05-30T00:31:49.571" v="1390" actId="478"/>
          <ac:cxnSpMkLst>
            <pc:docMk/>
            <pc:sldMk cId="0" sldId="268"/>
            <ac:cxnSpMk id="52" creationId="{7CAD7B75-0657-C741-A7DF-0ED03AB43C8F}"/>
          </ac:cxnSpMkLst>
        </pc:cxnChg>
        <pc:cxnChg chg="add del mod">
          <ac:chgData name="Gabriel Wilson" userId="8239532c-cee9-46b9-803d-d13e062d2d67" providerId="ADAL" clId="{9F58FDA9-9024-4448-81BA-96B100466F08}" dt="2019-05-30T00:31:49.571" v="1390" actId="478"/>
          <ac:cxnSpMkLst>
            <pc:docMk/>
            <pc:sldMk cId="0" sldId="268"/>
            <ac:cxnSpMk id="55" creationId="{52053900-FEA4-1541-A19D-4A749604AEA7}"/>
          </ac:cxnSpMkLst>
        </pc:cxnChg>
        <pc:cxnChg chg="add mod">
          <ac:chgData name="Gabriel Wilson" userId="8239532c-cee9-46b9-803d-d13e062d2d67" providerId="ADAL" clId="{9F58FDA9-9024-4448-81BA-96B100466F08}" dt="2019-05-30T00:40:48.577" v="1510" actId="14100"/>
          <ac:cxnSpMkLst>
            <pc:docMk/>
            <pc:sldMk cId="0" sldId="268"/>
            <ac:cxnSpMk id="62" creationId="{626DACBC-E63E-6C47-88FB-3549C7CD8783}"/>
          </ac:cxnSpMkLst>
        </pc:cxnChg>
        <pc:cxnChg chg="add mod">
          <ac:chgData name="Gabriel Wilson" userId="8239532c-cee9-46b9-803d-d13e062d2d67" providerId="ADAL" clId="{9F58FDA9-9024-4448-81BA-96B100466F08}" dt="2019-05-30T00:40:48.974" v="1511" actId="14100"/>
          <ac:cxnSpMkLst>
            <pc:docMk/>
            <pc:sldMk cId="0" sldId="268"/>
            <ac:cxnSpMk id="65" creationId="{AB0F0D1D-5AA8-9A44-8302-C5009036B269}"/>
          </ac:cxnSpMkLst>
        </pc:cxnChg>
        <pc:cxnChg chg="add mod">
          <ac:chgData name="Gabriel Wilson" userId="8239532c-cee9-46b9-803d-d13e062d2d67" providerId="ADAL" clId="{9F58FDA9-9024-4448-81BA-96B100466F08}" dt="2019-05-30T00:40:04.964" v="1498" actId="14100"/>
          <ac:cxnSpMkLst>
            <pc:docMk/>
            <pc:sldMk cId="0" sldId="268"/>
            <ac:cxnSpMk id="68" creationId="{25026AF3-AE6B-7D4B-A3FB-DB8C5A464A83}"/>
          </ac:cxnSpMkLst>
        </pc:cxnChg>
        <pc:cxnChg chg="add mod">
          <ac:chgData name="Gabriel Wilson" userId="8239532c-cee9-46b9-803d-d13e062d2d67" providerId="ADAL" clId="{9F58FDA9-9024-4448-81BA-96B100466F08}" dt="2019-05-30T00:40:09.052" v="1500" actId="14100"/>
          <ac:cxnSpMkLst>
            <pc:docMk/>
            <pc:sldMk cId="0" sldId="268"/>
            <ac:cxnSpMk id="69" creationId="{E934B4E9-6D9D-AC43-B4A2-DE3BD9AF17A0}"/>
          </ac:cxnSpMkLst>
        </pc:cxnChg>
        <pc:cxnChg chg="add mod">
          <ac:chgData name="Gabriel Wilson" userId="8239532c-cee9-46b9-803d-d13e062d2d67" providerId="ADAL" clId="{9F58FDA9-9024-4448-81BA-96B100466F08}" dt="2019-05-30T00:40:13.086" v="1502" actId="14100"/>
          <ac:cxnSpMkLst>
            <pc:docMk/>
            <pc:sldMk cId="0" sldId="268"/>
            <ac:cxnSpMk id="70" creationId="{57E93415-94AC-424A-9FE6-BCBE23F6FB32}"/>
          </ac:cxnSpMkLst>
        </pc:cxnChg>
        <pc:cxnChg chg="add del mod">
          <ac:chgData name="Gabriel Wilson" userId="8239532c-cee9-46b9-803d-d13e062d2d67" providerId="ADAL" clId="{9F58FDA9-9024-4448-81BA-96B100466F08}" dt="2019-05-30T23:50:48.701" v="4935" actId="478"/>
          <ac:cxnSpMkLst>
            <pc:docMk/>
            <pc:sldMk cId="0" sldId="268"/>
            <ac:cxnSpMk id="71" creationId="{C989D3B2-AA69-0F48-94A9-7F10BB9EC217}"/>
          </ac:cxnSpMkLst>
        </pc:cxnChg>
      </pc:sldChg>
      <pc:sldChg chg="addSp delSp modSp">
        <pc:chgData name="Gabriel Wilson" userId="8239532c-cee9-46b9-803d-d13e062d2d67" providerId="ADAL" clId="{9F58FDA9-9024-4448-81BA-96B100466F08}" dt="2019-05-30T03:08:49.012" v="2546"/>
        <pc:sldMkLst>
          <pc:docMk/>
          <pc:sldMk cId="0" sldId="269"/>
        </pc:sldMkLst>
        <pc:spChg chg="del">
          <ac:chgData name="Gabriel Wilson" userId="8239532c-cee9-46b9-803d-d13e062d2d67" providerId="ADAL" clId="{9F58FDA9-9024-4448-81BA-96B100466F08}" dt="2019-05-30T00:58:14.670" v="1595" actId="478"/>
          <ac:spMkLst>
            <pc:docMk/>
            <pc:sldMk cId="0" sldId="269"/>
            <ac:spMk id="14" creationId="{00000000-0000-0000-0000-000000000000}"/>
          </ac:spMkLst>
        </pc:spChg>
        <pc:spChg chg="del mod">
          <ac:chgData name="Gabriel Wilson" userId="8239532c-cee9-46b9-803d-d13e062d2d67" providerId="ADAL" clId="{9F58FDA9-9024-4448-81BA-96B100466F08}" dt="2019-05-30T00:58:12.071" v="1594" actId="478"/>
          <ac:spMkLst>
            <pc:docMk/>
            <pc:sldMk cId="0" sldId="269"/>
            <ac:spMk id="15" creationId="{00000000-0000-0000-0000-000000000000}"/>
          </ac:spMkLst>
        </pc:spChg>
        <pc:spChg chg="del">
          <ac:chgData name="Gabriel Wilson" userId="8239532c-cee9-46b9-803d-d13e062d2d67" providerId="ADAL" clId="{9F58FDA9-9024-4448-81BA-96B100466F08}" dt="2019-05-30T00:42:06.898" v="1522" actId="478"/>
          <ac:spMkLst>
            <pc:docMk/>
            <pc:sldMk cId="0" sldId="269"/>
            <ac:spMk id="23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0:43:33.685" v="1544" actId="1076"/>
          <ac:spMkLst>
            <pc:docMk/>
            <pc:sldMk cId="0" sldId="269"/>
            <ac:spMk id="26" creationId="{00000000-0000-0000-0000-000000000000}"/>
          </ac:spMkLst>
        </pc:spChg>
        <pc:spChg chg="add del">
          <ac:chgData name="Gabriel Wilson" userId="8239532c-cee9-46b9-803d-d13e062d2d67" providerId="ADAL" clId="{9F58FDA9-9024-4448-81BA-96B100466F08}" dt="2019-05-30T00:42:06.898" v="1522" actId="478"/>
          <ac:spMkLst>
            <pc:docMk/>
            <pc:sldMk cId="0" sldId="269"/>
            <ac:spMk id="32" creationId="{C2820FD8-C265-E149-9850-0A8C89BD9EF5}"/>
          </ac:spMkLst>
        </pc:spChg>
        <pc:spChg chg="add">
          <ac:chgData name="Gabriel Wilson" userId="8239532c-cee9-46b9-803d-d13e062d2d67" providerId="ADAL" clId="{9F58FDA9-9024-4448-81BA-96B100466F08}" dt="2019-05-30T00:42:07.857" v="1523"/>
          <ac:spMkLst>
            <pc:docMk/>
            <pc:sldMk cId="0" sldId="269"/>
            <ac:spMk id="34" creationId="{51EF2352-6DA1-3144-A01F-5A42F67F1598}"/>
          </ac:spMkLst>
        </pc:spChg>
        <pc:grpChg chg="add del">
          <ac:chgData name="Gabriel Wilson" userId="8239532c-cee9-46b9-803d-d13e062d2d67" providerId="ADAL" clId="{9F58FDA9-9024-4448-81BA-96B100466F08}" dt="2019-05-30T00:42:06.898" v="1522" actId="478"/>
          <ac:grpSpMkLst>
            <pc:docMk/>
            <pc:sldMk cId="0" sldId="269"/>
            <ac:grpSpMk id="29" creationId="{F0C854F1-E345-C147-A308-A91E85F56362}"/>
          </ac:grpSpMkLst>
        </pc:grpChg>
        <pc:graphicFrameChg chg="modGraphic">
          <ac:chgData name="Gabriel Wilson" userId="8239532c-cee9-46b9-803d-d13e062d2d67" providerId="ADAL" clId="{9F58FDA9-9024-4448-81BA-96B100466F08}" dt="2019-05-30T03:08:49.012" v="2546"/>
          <ac:graphicFrameMkLst>
            <pc:docMk/>
            <pc:sldMk cId="0" sldId="269"/>
            <ac:graphicFrameMk id="24" creationId="{00000000-0000-0000-0000-000000000000}"/>
          </ac:graphicFrameMkLst>
        </pc:graphicFrameChg>
        <pc:cxnChg chg="del">
          <ac:chgData name="Gabriel Wilson" userId="8239532c-cee9-46b9-803d-d13e062d2d67" providerId="ADAL" clId="{9F58FDA9-9024-4448-81BA-96B100466F08}" dt="2019-05-30T00:42:06.898" v="1522" actId="478"/>
          <ac:cxnSpMkLst>
            <pc:docMk/>
            <pc:sldMk cId="0" sldId="269"/>
            <ac:cxnSpMk id="16" creationId="{00000000-0000-0000-0000-000000000000}"/>
          </ac:cxnSpMkLst>
        </pc:cxnChg>
        <pc:cxnChg chg="del">
          <ac:chgData name="Gabriel Wilson" userId="8239532c-cee9-46b9-803d-d13e062d2d67" providerId="ADAL" clId="{9F58FDA9-9024-4448-81BA-96B100466F08}" dt="2019-05-30T00:42:06.898" v="1522" actId="478"/>
          <ac:cxnSpMkLst>
            <pc:docMk/>
            <pc:sldMk cId="0" sldId="269"/>
            <ac:cxnSpMk id="17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42:06.898" v="1522" actId="478"/>
          <ac:cxnSpMkLst>
            <pc:docMk/>
            <pc:sldMk cId="0" sldId="269"/>
            <ac:cxnSpMk id="18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42:06.898" v="1522" actId="478"/>
          <ac:cxnSpMkLst>
            <pc:docMk/>
            <pc:sldMk cId="0" sldId="269"/>
            <ac:cxnSpMk id="19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42:06.898" v="1522" actId="478"/>
          <ac:cxnSpMkLst>
            <pc:docMk/>
            <pc:sldMk cId="0" sldId="269"/>
            <ac:cxnSpMk id="20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42:06.898" v="1522" actId="478"/>
          <ac:cxnSpMkLst>
            <pc:docMk/>
            <pc:sldMk cId="0" sldId="269"/>
            <ac:cxnSpMk id="21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42:06.898" v="1522" actId="478"/>
          <ac:cxnSpMkLst>
            <pc:docMk/>
            <pc:sldMk cId="0" sldId="269"/>
            <ac:cxnSpMk id="22" creationId="{00000000-0000-0000-0000-000000000000}"/>
          </ac:cxnSpMkLst>
        </pc:cxnChg>
        <pc:cxnChg chg="add">
          <ac:chgData name="Gabriel Wilson" userId="8239532c-cee9-46b9-803d-d13e062d2d67" providerId="ADAL" clId="{9F58FDA9-9024-4448-81BA-96B100466F08}" dt="2019-05-30T00:42:07.857" v="1523"/>
          <ac:cxnSpMkLst>
            <pc:docMk/>
            <pc:sldMk cId="0" sldId="269"/>
            <ac:cxnSpMk id="33" creationId="{D1C1D2C9-BA10-5D4A-9A2D-79E45A454967}"/>
          </ac:cxnSpMkLst>
        </pc:cxnChg>
        <pc:cxnChg chg="add">
          <ac:chgData name="Gabriel Wilson" userId="8239532c-cee9-46b9-803d-d13e062d2d67" providerId="ADAL" clId="{9F58FDA9-9024-4448-81BA-96B100466F08}" dt="2019-05-30T00:42:07.857" v="1523"/>
          <ac:cxnSpMkLst>
            <pc:docMk/>
            <pc:sldMk cId="0" sldId="269"/>
            <ac:cxnSpMk id="35" creationId="{30817E18-F954-B14B-B5FD-0A11111D7D8B}"/>
          </ac:cxnSpMkLst>
        </pc:cxnChg>
        <pc:cxnChg chg="add">
          <ac:chgData name="Gabriel Wilson" userId="8239532c-cee9-46b9-803d-d13e062d2d67" providerId="ADAL" clId="{9F58FDA9-9024-4448-81BA-96B100466F08}" dt="2019-05-30T00:42:07.857" v="1523"/>
          <ac:cxnSpMkLst>
            <pc:docMk/>
            <pc:sldMk cId="0" sldId="269"/>
            <ac:cxnSpMk id="36" creationId="{4CB72615-085C-5345-965D-657911704937}"/>
          </ac:cxnSpMkLst>
        </pc:cxnChg>
        <pc:cxnChg chg="add">
          <ac:chgData name="Gabriel Wilson" userId="8239532c-cee9-46b9-803d-d13e062d2d67" providerId="ADAL" clId="{9F58FDA9-9024-4448-81BA-96B100466F08}" dt="2019-05-30T00:42:07.857" v="1523"/>
          <ac:cxnSpMkLst>
            <pc:docMk/>
            <pc:sldMk cId="0" sldId="269"/>
            <ac:cxnSpMk id="37" creationId="{EBB95895-0A4C-2046-A6BD-3D1A0EFC544C}"/>
          </ac:cxnSpMkLst>
        </pc:cxnChg>
        <pc:cxnChg chg="add">
          <ac:chgData name="Gabriel Wilson" userId="8239532c-cee9-46b9-803d-d13e062d2d67" providerId="ADAL" clId="{9F58FDA9-9024-4448-81BA-96B100466F08}" dt="2019-05-30T00:42:07.857" v="1523"/>
          <ac:cxnSpMkLst>
            <pc:docMk/>
            <pc:sldMk cId="0" sldId="269"/>
            <ac:cxnSpMk id="38" creationId="{4A2F1276-34BD-CA44-ADF7-FB797F033495}"/>
          </ac:cxnSpMkLst>
        </pc:cxnChg>
        <pc:cxnChg chg="add">
          <ac:chgData name="Gabriel Wilson" userId="8239532c-cee9-46b9-803d-d13e062d2d67" providerId="ADAL" clId="{9F58FDA9-9024-4448-81BA-96B100466F08}" dt="2019-05-30T00:42:07.857" v="1523"/>
          <ac:cxnSpMkLst>
            <pc:docMk/>
            <pc:sldMk cId="0" sldId="269"/>
            <ac:cxnSpMk id="39" creationId="{D55841E5-954A-254F-8C1D-3F13AF173A0B}"/>
          </ac:cxnSpMkLst>
        </pc:cxnChg>
        <pc:cxnChg chg="add del">
          <ac:chgData name="Gabriel Wilson" userId="8239532c-cee9-46b9-803d-d13e062d2d67" providerId="ADAL" clId="{9F58FDA9-9024-4448-81BA-96B100466F08}" dt="2019-05-30T00:58:12.071" v="1594" actId="478"/>
          <ac:cxnSpMkLst>
            <pc:docMk/>
            <pc:sldMk cId="0" sldId="269"/>
            <ac:cxnSpMk id="40" creationId="{B3009C6C-FEED-2E4B-AE1E-77266EA795F9}"/>
          </ac:cxnSpMkLst>
        </pc:cxnChg>
      </pc:sldChg>
      <pc:sldChg chg="addSp delSp modSp">
        <pc:chgData name="Gabriel Wilson" userId="8239532c-cee9-46b9-803d-d13e062d2d67" providerId="ADAL" clId="{9F58FDA9-9024-4448-81BA-96B100466F08}" dt="2019-05-30T03:08:53.733" v="2548"/>
        <pc:sldMkLst>
          <pc:docMk/>
          <pc:sldMk cId="0" sldId="270"/>
        </pc:sldMkLst>
        <pc:spChg chg="del">
          <ac:chgData name="Gabriel Wilson" userId="8239532c-cee9-46b9-803d-d13e062d2d67" providerId="ADAL" clId="{9F58FDA9-9024-4448-81BA-96B100466F08}" dt="2019-05-30T00:58:27.064" v="1596" actId="478"/>
          <ac:spMkLst>
            <pc:docMk/>
            <pc:sldMk cId="0" sldId="270"/>
            <ac:spMk id="14" creationId="{00000000-0000-0000-0000-000000000000}"/>
          </ac:spMkLst>
        </pc:spChg>
        <pc:spChg chg="del mod">
          <ac:chgData name="Gabriel Wilson" userId="8239532c-cee9-46b9-803d-d13e062d2d67" providerId="ADAL" clId="{9F58FDA9-9024-4448-81BA-96B100466F08}" dt="2019-05-30T00:58:27.064" v="1596" actId="478"/>
          <ac:spMkLst>
            <pc:docMk/>
            <pc:sldMk cId="0" sldId="270"/>
            <ac:spMk id="15" creationId="{00000000-0000-0000-0000-000000000000}"/>
          </ac:spMkLst>
        </pc:spChg>
        <pc:spChg chg="del">
          <ac:chgData name="Gabriel Wilson" userId="8239532c-cee9-46b9-803d-d13e062d2d67" providerId="ADAL" clId="{9F58FDA9-9024-4448-81BA-96B100466F08}" dt="2019-05-30T00:42:14.177" v="1524" actId="478"/>
          <ac:spMkLst>
            <pc:docMk/>
            <pc:sldMk cId="0" sldId="270"/>
            <ac:spMk id="23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0:43:26.415" v="1543" actId="1076"/>
          <ac:spMkLst>
            <pc:docMk/>
            <pc:sldMk cId="0" sldId="270"/>
            <ac:spMk id="26" creationId="{00000000-0000-0000-0000-000000000000}"/>
          </ac:spMkLst>
        </pc:spChg>
        <pc:spChg chg="add del">
          <ac:chgData name="Gabriel Wilson" userId="8239532c-cee9-46b9-803d-d13e062d2d67" providerId="ADAL" clId="{9F58FDA9-9024-4448-81BA-96B100466F08}" dt="2019-05-30T00:42:14.177" v="1524" actId="478"/>
          <ac:spMkLst>
            <pc:docMk/>
            <pc:sldMk cId="0" sldId="270"/>
            <ac:spMk id="33" creationId="{F96FFB6B-D518-DF48-8A9C-A2D15822B936}"/>
          </ac:spMkLst>
        </pc:spChg>
        <pc:spChg chg="add">
          <ac:chgData name="Gabriel Wilson" userId="8239532c-cee9-46b9-803d-d13e062d2d67" providerId="ADAL" clId="{9F58FDA9-9024-4448-81BA-96B100466F08}" dt="2019-05-30T00:42:14.990" v="1525"/>
          <ac:spMkLst>
            <pc:docMk/>
            <pc:sldMk cId="0" sldId="270"/>
            <ac:spMk id="35" creationId="{1BFF3671-1CA4-8B48-ADA4-DD975F33802E}"/>
          </ac:spMkLst>
        </pc:spChg>
        <pc:grpChg chg="add del">
          <ac:chgData name="Gabriel Wilson" userId="8239532c-cee9-46b9-803d-d13e062d2d67" providerId="ADAL" clId="{9F58FDA9-9024-4448-81BA-96B100466F08}" dt="2019-05-30T00:42:14.177" v="1524" actId="478"/>
          <ac:grpSpMkLst>
            <pc:docMk/>
            <pc:sldMk cId="0" sldId="270"/>
            <ac:grpSpMk id="30" creationId="{3A9C8575-2E25-5348-BF1D-B350F3778729}"/>
          </ac:grpSpMkLst>
        </pc:grpChg>
        <pc:graphicFrameChg chg="modGraphic">
          <ac:chgData name="Gabriel Wilson" userId="8239532c-cee9-46b9-803d-d13e062d2d67" providerId="ADAL" clId="{9F58FDA9-9024-4448-81BA-96B100466F08}" dt="2019-05-30T03:08:53.733" v="2548"/>
          <ac:graphicFrameMkLst>
            <pc:docMk/>
            <pc:sldMk cId="0" sldId="270"/>
            <ac:graphicFrameMk id="24" creationId="{00000000-0000-0000-0000-000000000000}"/>
          </ac:graphicFrameMkLst>
        </pc:graphicFrameChg>
        <pc:cxnChg chg="del">
          <ac:chgData name="Gabriel Wilson" userId="8239532c-cee9-46b9-803d-d13e062d2d67" providerId="ADAL" clId="{9F58FDA9-9024-4448-81BA-96B100466F08}" dt="2019-05-30T00:42:14.177" v="1524" actId="478"/>
          <ac:cxnSpMkLst>
            <pc:docMk/>
            <pc:sldMk cId="0" sldId="270"/>
            <ac:cxnSpMk id="16" creationId="{00000000-0000-0000-0000-000000000000}"/>
          </ac:cxnSpMkLst>
        </pc:cxnChg>
        <pc:cxnChg chg="del">
          <ac:chgData name="Gabriel Wilson" userId="8239532c-cee9-46b9-803d-d13e062d2d67" providerId="ADAL" clId="{9F58FDA9-9024-4448-81BA-96B100466F08}" dt="2019-05-30T00:42:14.177" v="1524" actId="478"/>
          <ac:cxnSpMkLst>
            <pc:docMk/>
            <pc:sldMk cId="0" sldId="270"/>
            <ac:cxnSpMk id="17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42:14.177" v="1524" actId="478"/>
          <ac:cxnSpMkLst>
            <pc:docMk/>
            <pc:sldMk cId="0" sldId="270"/>
            <ac:cxnSpMk id="18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42:14.177" v="1524" actId="478"/>
          <ac:cxnSpMkLst>
            <pc:docMk/>
            <pc:sldMk cId="0" sldId="270"/>
            <ac:cxnSpMk id="19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42:14.177" v="1524" actId="478"/>
          <ac:cxnSpMkLst>
            <pc:docMk/>
            <pc:sldMk cId="0" sldId="270"/>
            <ac:cxnSpMk id="20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42:14.177" v="1524" actId="478"/>
          <ac:cxnSpMkLst>
            <pc:docMk/>
            <pc:sldMk cId="0" sldId="270"/>
            <ac:cxnSpMk id="21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42:14.177" v="1524" actId="478"/>
          <ac:cxnSpMkLst>
            <pc:docMk/>
            <pc:sldMk cId="0" sldId="270"/>
            <ac:cxnSpMk id="22" creationId="{00000000-0000-0000-0000-000000000000}"/>
          </ac:cxnSpMkLst>
        </pc:cxnChg>
        <pc:cxnChg chg="add">
          <ac:chgData name="Gabriel Wilson" userId="8239532c-cee9-46b9-803d-d13e062d2d67" providerId="ADAL" clId="{9F58FDA9-9024-4448-81BA-96B100466F08}" dt="2019-05-30T00:42:14.990" v="1525"/>
          <ac:cxnSpMkLst>
            <pc:docMk/>
            <pc:sldMk cId="0" sldId="270"/>
            <ac:cxnSpMk id="34" creationId="{9C2CDB35-7474-CD4F-804F-A8F662AC77C3}"/>
          </ac:cxnSpMkLst>
        </pc:cxnChg>
        <pc:cxnChg chg="add">
          <ac:chgData name="Gabriel Wilson" userId="8239532c-cee9-46b9-803d-d13e062d2d67" providerId="ADAL" clId="{9F58FDA9-9024-4448-81BA-96B100466F08}" dt="2019-05-30T00:42:14.990" v="1525"/>
          <ac:cxnSpMkLst>
            <pc:docMk/>
            <pc:sldMk cId="0" sldId="270"/>
            <ac:cxnSpMk id="36" creationId="{3F9B475A-9535-344D-ACDA-22516E1F36D8}"/>
          </ac:cxnSpMkLst>
        </pc:cxnChg>
        <pc:cxnChg chg="add">
          <ac:chgData name="Gabriel Wilson" userId="8239532c-cee9-46b9-803d-d13e062d2d67" providerId="ADAL" clId="{9F58FDA9-9024-4448-81BA-96B100466F08}" dt="2019-05-30T00:42:14.990" v="1525"/>
          <ac:cxnSpMkLst>
            <pc:docMk/>
            <pc:sldMk cId="0" sldId="270"/>
            <ac:cxnSpMk id="37" creationId="{6CD31FCC-E6E6-E44E-8B19-FA0AA672D538}"/>
          </ac:cxnSpMkLst>
        </pc:cxnChg>
        <pc:cxnChg chg="add">
          <ac:chgData name="Gabriel Wilson" userId="8239532c-cee9-46b9-803d-d13e062d2d67" providerId="ADAL" clId="{9F58FDA9-9024-4448-81BA-96B100466F08}" dt="2019-05-30T00:42:14.990" v="1525"/>
          <ac:cxnSpMkLst>
            <pc:docMk/>
            <pc:sldMk cId="0" sldId="270"/>
            <ac:cxnSpMk id="38" creationId="{F5D2F714-C47F-ED4B-A947-447BFFA92AC6}"/>
          </ac:cxnSpMkLst>
        </pc:cxnChg>
        <pc:cxnChg chg="add">
          <ac:chgData name="Gabriel Wilson" userId="8239532c-cee9-46b9-803d-d13e062d2d67" providerId="ADAL" clId="{9F58FDA9-9024-4448-81BA-96B100466F08}" dt="2019-05-30T00:42:14.990" v="1525"/>
          <ac:cxnSpMkLst>
            <pc:docMk/>
            <pc:sldMk cId="0" sldId="270"/>
            <ac:cxnSpMk id="39" creationId="{C27244C3-9C6A-1449-A09D-9146652A2B7E}"/>
          </ac:cxnSpMkLst>
        </pc:cxnChg>
        <pc:cxnChg chg="add">
          <ac:chgData name="Gabriel Wilson" userId="8239532c-cee9-46b9-803d-d13e062d2d67" providerId="ADAL" clId="{9F58FDA9-9024-4448-81BA-96B100466F08}" dt="2019-05-30T00:42:14.990" v="1525"/>
          <ac:cxnSpMkLst>
            <pc:docMk/>
            <pc:sldMk cId="0" sldId="270"/>
            <ac:cxnSpMk id="40" creationId="{DFEBDDF6-3945-2249-A7DF-0C2B1DE74CCF}"/>
          </ac:cxnSpMkLst>
        </pc:cxnChg>
        <pc:cxnChg chg="add del">
          <ac:chgData name="Gabriel Wilson" userId="8239532c-cee9-46b9-803d-d13e062d2d67" providerId="ADAL" clId="{9F58FDA9-9024-4448-81BA-96B100466F08}" dt="2019-05-30T00:58:27.064" v="1596" actId="478"/>
          <ac:cxnSpMkLst>
            <pc:docMk/>
            <pc:sldMk cId="0" sldId="270"/>
            <ac:cxnSpMk id="41" creationId="{21AA2682-9236-0444-86F8-9D81970707C6}"/>
          </ac:cxnSpMkLst>
        </pc:cxnChg>
      </pc:sldChg>
      <pc:sldChg chg="addSp delSp modSp add">
        <pc:chgData name="Gabriel Wilson" userId="8239532c-cee9-46b9-803d-d13e062d2d67" providerId="ADAL" clId="{9F58FDA9-9024-4448-81BA-96B100466F08}" dt="2019-05-30T08:59:08.692" v="4929" actId="571"/>
        <pc:sldMkLst>
          <pc:docMk/>
          <pc:sldMk cId="2872157424" sldId="271"/>
        </pc:sldMkLst>
        <pc:spChg chg="del">
          <ac:chgData name="Gabriel Wilson" userId="8239532c-cee9-46b9-803d-d13e062d2d67" providerId="ADAL" clId="{9F58FDA9-9024-4448-81BA-96B100466F08}" dt="2019-05-30T00:34:04.763" v="1413" actId="478"/>
          <ac:spMkLst>
            <pc:docMk/>
            <pc:sldMk cId="2872157424" sldId="271"/>
            <ac:spMk id="3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0:35:44.880" v="1436" actId="2711"/>
          <ac:spMkLst>
            <pc:docMk/>
            <pc:sldMk cId="2872157424" sldId="271"/>
            <ac:spMk id="12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0:35:44.880" v="1436" actId="2711"/>
          <ac:spMkLst>
            <pc:docMk/>
            <pc:sldMk cId="2872157424" sldId="271"/>
            <ac:spMk id="13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0:35:44.880" v="1436" actId="2711"/>
          <ac:spMkLst>
            <pc:docMk/>
            <pc:sldMk cId="2872157424" sldId="271"/>
            <ac:spMk id="15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0:35:44.880" v="1436" actId="2711"/>
          <ac:spMkLst>
            <pc:docMk/>
            <pc:sldMk cId="2872157424" sldId="271"/>
            <ac:spMk id="16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0:35:44.880" v="1436" actId="2711"/>
          <ac:spMkLst>
            <pc:docMk/>
            <pc:sldMk cId="2872157424" sldId="271"/>
            <ac:spMk id="18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0:35:44.880" v="1436" actId="2711"/>
          <ac:spMkLst>
            <pc:docMk/>
            <pc:sldMk cId="2872157424" sldId="271"/>
            <ac:spMk id="19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0:35:44.880" v="1436" actId="2711"/>
          <ac:spMkLst>
            <pc:docMk/>
            <pc:sldMk cId="2872157424" sldId="271"/>
            <ac:spMk id="21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0:35:44.880" v="1436" actId="2711"/>
          <ac:spMkLst>
            <pc:docMk/>
            <pc:sldMk cId="2872157424" sldId="271"/>
            <ac:spMk id="22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0:35:44.880" v="1436" actId="2711"/>
          <ac:spMkLst>
            <pc:docMk/>
            <pc:sldMk cId="2872157424" sldId="271"/>
            <ac:spMk id="24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0:35:44.880" v="1436" actId="2711"/>
          <ac:spMkLst>
            <pc:docMk/>
            <pc:sldMk cId="2872157424" sldId="271"/>
            <ac:spMk id="25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0:35:44.880" v="1436" actId="2711"/>
          <ac:spMkLst>
            <pc:docMk/>
            <pc:sldMk cId="2872157424" sldId="271"/>
            <ac:spMk id="27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0:35:44.880" v="1436" actId="2711"/>
          <ac:spMkLst>
            <pc:docMk/>
            <pc:sldMk cId="2872157424" sldId="271"/>
            <ac:spMk id="28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0:35:44.880" v="1436" actId="2711"/>
          <ac:spMkLst>
            <pc:docMk/>
            <pc:sldMk cId="2872157424" sldId="271"/>
            <ac:spMk id="30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0:35:44.880" v="1436" actId="2711"/>
          <ac:spMkLst>
            <pc:docMk/>
            <pc:sldMk cId="2872157424" sldId="271"/>
            <ac:spMk id="31" creationId="{00000000-0000-0000-0000-000000000000}"/>
          </ac:spMkLst>
        </pc:spChg>
        <pc:spChg chg="del mod">
          <ac:chgData name="Gabriel Wilson" userId="8239532c-cee9-46b9-803d-d13e062d2d67" providerId="ADAL" clId="{9F58FDA9-9024-4448-81BA-96B100466F08}" dt="2019-05-30T00:46:08.641" v="1555" actId="478"/>
          <ac:spMkLst>
            <pc:docMk/>
            <pc:sldMk cId="2872157424" sldId="271"/>
            <ac:spMk id="32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0:35:44.880" v="1436" actId="2711"/>
          <ac:spMkLst>
            <pc:docMk/>
            <pc:sldMk cId="2872157424" sldId="271"/>
            <ac:spMk id="33" creationId="{3FA32A0E-2037-C745-8D9B-770C4C3FAA95}"/>
          </ac:spMkLst>
        </pc:spChg>
        <pc:spChg chg="mod">
          <ac:chgData name="Gabriel Wilson" userId="8239532c-cee9-46b9-803d-d13e062d2d67" providerId="ADAL" clId="{9F58FDA9-9024-4448-81BA-96B100466F08}" dt="2019-05-30T00:35:44.880" v="1436" actId="2711"/>
          <ac:spMkLst>
            <pc:docMk/>
            <pc:sldMk cId="2872157424" sldId="271"/>
            <ac:spMk id="34" creationId="{B8F70314-4749-4A45-802C-D01CE5A28E86}"/>
          </ac:spMkLst>
        </pc:spChg>
        <pc:spChg chg="mod">
          <ac:chgData name="Gabriel Wilson" userId="8239532c-cee9-46b9-803d-d13e062d2d67" providerId="ADAL" clId="{9F58FDA9-9024-4448-81BA-96B100466F08}" dt="2019-05-30T00:35:44.880" v="1436" actId="2711"/>
          <ac:spMkLst>
            <pc:docMk/>
            <pc:sldMk cId="2872157424" sldId="271"/>
            <ac:spMk id="35" creationId="{5F0E9790-D290-F542-AF9D-7135C21E9ECB}"/>
          </ac:spMkLst>
        </pc:spChg>
        <pc:spChg chg="mod">
          <ac:chgData name="Gabriel Wilson" userId="8239532c-cee9-46b9-803d-d13e062d2d67" providerId="ADAL" clId="{9F58FDA9-9024-4448-81BA-96B100466F08}" dt="2019-05-30T00:35:44.880" v="1436" actId="2711"/>
          <ac:spMkLst>
            <pc:docMk/>
            <pc:sldMk cId="2872157424" sldId="271"/>
            <ac:spMk id="36" creationId="{037ED6DD-E8D2-754F-8205-4EBEEB497C2F}"/>
          </ac:spMkLst>
        </pc:spChg>
        <pc:spChg chg="del">
          <ac:chgData name="Gabriel Wilson" userId="8239532c-cee9-46b9-803d-d13e062d2d67" providerId="ADAL" clId="{9F58FDA9-9024-4448-81BA-96B100466F08}" dt="2019-05-28T02:55:19.459" v="1105"/>
          <ac:spMkLst>
            <pc:docMk/>
            <pc:sldMk cId="2872157424" sldId="271"/>
            <ac:spMk id="37" creationId="{91D5B625-4A20-B141-A1B2-B36CB9B13AD8}"/>
          </ac:spMkLst>
        </pc:spChg>
        <pc:spChg chg="del">
          <ac:chgData name="Gabriel Wilson" userId="8239532c-cee9-46b9-803d-d13e062d2d67" providerId="ADAL" clId="{9F58FDA9-9024-4448-81BA-96B100466F08}" dt="2019-05-28T02:55:27.520" v="1107"/>
          <ac:spMkLst>
            <pc:docMk/>
            <pc:sldMk cId="2872157424" sldId="271"/>
            <ac:spMk id="38" creationId="{F2F8F872-2CFB-3047-97DF-1AEAFF848195}"/>
          </ac:spMkLst>
        </pc:spChg>
        <pc:spChg chg="add mod">
          <ac:chgData name="Gabriel Wilson" userId="8239532c-cee9-46b9-803d-d13e062d2d67" providerId="ADAL" clId="{9F58FDA9-9024-4448-81BA-96B100466F08}" dt="2019-05-30T00:38:36.225" v="1472" actId="14100"/>
          <ac:spMkLst>
            <pc:docMk/>
            <pc:sldMk cId="2872157424" sldId="271"/>
            <ac:spMk id="43" creationId="{908F768D-DE31-1548-A005-0E71E9D857DF}"/>
          </ac:spMkLst>
        </pc:spChg>
        <pc:spChg chg="add mod">
          <ac:chgData name="Gabriel Wilson" userId="8239532c-cee9-46b9-803d-d13e062d2d67" providerId="ADAL" clId="{9F58FDA9-9024-4448-81BA-96B100466F08}" dt="2019-05-30T00:35:44.880" v="1436" actId="2711"/>
          <ac:spMkLst>
            <pc:docMk/>
            <pc:sldMk cId="2872157424" sldId="271"/>
            <ac:spMk id="46" creationId="{482390BA-7402-2643-9A68-A67ED1F27F90}"/>
          </ac:spMkLst>
        </pc:spChg>
        <pc:spChg chg="add">
          <ac:chgData name="Gabriel Wilson" userId="8239532c-cee9-46b9-803d-d13e062d2d67" providerId="ADAL" clId="{9F58FDA9-9024-4448-81BA-96B100466F08}" dt="2019-05-30T00:46:09.354" v="1556"/>
          <ac:spMkLst>
            <pc:docMk/>
            <pc:sldMk cId="2872157424" sldId="271"/>
            <ac:spMk id="73" creationId="{D1C42136-5DB3-2941-AFB4-49DB98A809C2}"/>
          </ac:spMkLst>
        </pc:spChg>
        <pc:spChg chg="del">
          <ac:chgData name="Gabriel Wilson" userId="8239532c-cee9-46b9-803d-d13e062d2d67" providerId="ADAL" clId="{9F58FDA9-9024-4448-81BA-96B100466F08}" dt="2019-05-28T02:55:19.459" v="1105"/>
          <ac:spMkLst>
            <pc:docMk/>
            <pc:sldMk cId="2872157424" sldId="271"/>
            <ac:spMk id="169" creationId="{15BEBB6F-8B27-8A4C-A942-3F0A346D5DDE}"/>
          </ac:spMkLst>
        </pc:spChg>
        <pc:spChg chg="del">
          <ac:chgData name="Gabriel Wilson" userId="8239532c-cee9-46b9-803d-d13e062d2d67" providerId="ADAL" clId="{9F58FDA9-9024-4448-81BA-96B100466F08}" dt="2019-05-28T02:57:19.286" v="1200" actId="478"/>
          <ac:spMkLst>
            <pc:docMk/>
            <pc:sldMk cId="2872157424" sldId="271"/>
            <ac:spMk id="170" creationId="{8700332D-91CC-5D45-AB1B-F18F4FCA2875}"/>
          </ac:spMkLst>
        </pc:spChg>
        <pc:spChg chg="del mod">
          <ac:chgData name="Gabriel Wilson" userId="8239532c-cee9-46b9-803d-d13e062d2d67" providerId="ADAL" clId="{9F58FDA9-9024-4448-81BA-96B100466F08}" dt="2019-05-30T00:35:18.930" v="1431" actId="478"/>
          <ac:spMkLst>
            <pc:docMk/>
            <pc:sldMk cId="2872157424" sldId="271"/>
            <ac:spMk id="171" creationId="{F42D973B-BB36-3D4C-A62F-5E07D17DB1FA}"/>
          </ac:spMkLst>
        </pc:spChg>
        <pc:spChg chg="mod">
          <ac:chgData name="Gabriel Wilson" userId="8239532c-cee9-46b9-803d-d13e062d2d67" providerId="ADAL" clId="{9F58FDA9-9024-4448-81BA-96B100466F08}" dt="2019-05-30T00:35:44.880" v="1436" actId="2711"/>
          <ac:spMkLst>
            <pc:docMk/>
            <pc:sldMk cId="2872157424" sldId="271"/>
            <ac:spMk id="172" creationId="{1D4E5668-DE04-3D4C-9ED3-856AEF4873C3}"/>
          </ac:spMkLst>
        </pc:spChg>
        <pc:grpChg chg="del">
          <ac:chgData name="Gabriel Wilson" userId="8239532c-cee9-46b9-803d-d13e062d2d67" providerId="ADAL" clId="{9F58FDA9-9024-4448-81BA-96B100466F08}" dt="2019-05-30T00:34:25.963" v="1416" actId="165"/>
          <ac:grpSpMkLst>
            <pc:docMk/>
            <pc:sldMk cId="2872157424" sldId="271"/>
            <ac:grpSpMk id="2" creationId="{00000000-0000-0000-0000-000000000000}"/>
          </ac:grpSpMkLst>
        </pc:grpChg>
        <pc:grpChg chg="mod topLvl">
          <ac:chgData name="Gabriel Wilson" userId="8239532c-cee9-46b9-803d-d13e062d2d67" providerId="ADAL" clId="{9F58FDA9-9024-4448-81BA-96B100466F08}" dt="2019-05-30T00:34:25.963" v="1416" actId="165"/>
          <ac:grpSpMkLst>
            <pc:docMk/>
            <pc:sldMk cId="2872157424" sldId="271"/>
            <ac:grpSpMk id="11" creationId="{00000000-0000-0000-0000-000000000000}"/>
          </ac:grpSpMkLst>
        </pc:grpChg>
        <pc:grpChg chg="mod topLvl">
          <ac:chgData name="Gabriel Wilson" userId="8239532c-cee9-46b9-803d-d13e062d2d67" providerId="ADAL" clId="{9F58FDA9-9024-4448-81BA-96B100466F08}" dt="2019-05-30T00:39:12.634" v="1479" actId="1035"/>
          <ac:grpSpMkLst>
            <pc:docMk/>
            <pc:sldMk cId="2872157424" sldId="271"/>
            <ac:grpSpMk id="14" creationId="{00000000-0000-0000-0000-000000000000}"/>
          </ac:grpSpMkLst>
        </pc:grpChg>
        <pc:grpChg chg="mod topLvl">
          <ac:chgData name="Gabriel Wilson" userId="8239532c-cee9-46b9-803d-d13e062d2d67" providerId="ADAL" clId="{9F58FDA9-9024-4448-81BA-96B100466F08}" dt="2019-05-30T00:39:12.634" v="1479" actId="1035"/>
          <ac:grpSpMkLst>
            <pc:docMk/>
            <pc:sldMk cId="2872157424" sldId="271"/>
            <ac:grpSpMk id="17" creationId="{00000000-0000-0000-0000-000000000000}"/>
          </ac:grpSpMkLst>
        </pc:grpChg>
        <pc:grpChg chg="mod topLvl">
          <ac:chgData name="Gabriel Wilson" userId="8239532c-cee9-46b9-803d-d13e062d2d67" providerId="ADAL" clId="{9F58FDA9-9024-4448-81BA-96B100466F08}" dt="2019-05-30T00:34:25.963" v="1416" actId="165"/>
          <ac:grpSpMkLst>
            <pc:docMk/>
            <pc:sldMk cId="2872157424" sldId="271"/>
            <ac:grpSpMk id="20" creationId="{00000000-0000-0000-0000-000000000000}"/>
          </ac:grpSpMkLst>
        </pc:grpChg>
        <pc:grpChg chg="mod topLvl">
          <ac:chgData name="Gabriel Wilson" userId="8239532c-cee9-46b9-803d-d13e062d2d67" providerId="ADAL" clId="{9F58FDA9-9024-4448-81BA-96B100466F08}" dt="2019-05-30T00:34:25.963" v="1416" actId="165"/>
          <ac:grpSpMkLst>
            <pc:docMk/>
            <pc:sldMk cId="2872157424" sldId="271"/>
            <ac:grpSpMk id="23" creationId="{00000000-0000-0000-0000-000000000000}"/>
          </ac:grpSpMkLst>
        </pc:grpChg>
        <pc:grpChg chg="mod topLvl">
          <ac:chgData name="Gabriel Wilson" userId="8239532c-cee9-46b9-803d-d13e062d2d67" providerId="ADAL" clId="{9F58FDA9-9024-4448-81BA-96B100466F08}" dt="2019-05-30T00:34:25.963" v="1416" actId="165"/>
          <ac:grpSpMkLst>
            <pc:docMk/>
            <pc:sldMk cId="2872157424" sldId="271"/>
            <ac:grpSpMk id="26" creationId="{00000000-0000-0000-0000-000000000000}"/>
          </ac:grpSpMkLst>
        </pc:grpChg>
        <pc:grpChg chg="mod topLvl">
          <ac:chgData name="Gabriel Wilson" userId="8239532c-cee9-46b9-803d-d13e062d2d67" providerId="ADAL" clId="{9F58FDA9-9024-4448-81BA-96B100466F08}" dt="2019-05-30T00:34:25.963" v="1416" actId="165"/>
          <ac:grpSpMkLst>
            <pc:docMk/>
            <pc:sldMk cId="2872157424" sldId="271"/>
            <ac:grpSpMk id="29" creationId="{00000000-0000-0000-0000-000000000000}"/>
          </ac:grpSpMkLst>
        </pc:grpChg>
        <pc:grpChg chg="add mod">
          <ac:chgData name="Gabriel Wilson" userId="8239532c-cee9-46b9-803d-d13e062d2d67" providerId="ADAL" clId="{9F58FDA9-9024-4448-81BA-96B100466F08}" dt="2019-05-30T08:58:48.149" v="4923" actId="1076"/>
          <ac:grpSpMkLst>
            <pc:docMk/>
            <pc:sldMk cId="2872157424" sldId="271"/>
            <ac:grpSpMk id="74" creationId="{59EC8F02-07BB-6843-B216-CF4542738445}"/>
          </ac:grpSpMkLst>
        </pc:grpChg>
        <pc:grpChg chg="add mod">
          <ac:chgData name="Gabriel Wilson" userId="8239532c-cee9-46b9-803d-d13e062d2d67" providerId="ADAL" clId="{9F58FDA9-9024-4448-81BA-96B100466F08}" dt="2019-05-30T08:58:50.724" v="4924" actId="571"/>
          <ac:grpSpMkLst>
            <pc:docMk/>
            <pc:sldMk cId="2872157424" sldId="271"/>
            <ac:grpSpMk id="77" creationId="{BB816984-F10F-9446-AB2B-DF829E590CC2}"/>
          </ac:grpSpMkLst>
        </pc:grpChg>
        <pc:grpChg chg="add mod">
          <ac:chgData name="Gabriel Wilson" userId="8239532c-cee9-46b9-803d-d13e062d2d67" providerId="ADAL" clId="{9F58FDA9-9024-4448-81BA-96B100466F08}" dt="2019-05-30T08:58:54.768" v="4925" actId="571"/>
          <ac:grpSpMkLst>
            <pc:docMk/>
            <pc:sldMk cId="2872157424" sldId="271"/>
            <ac:grpSpMk id="80" creationId="{AAD9699C-3CAC-8047-AE60-8DBF0D76CD2D}"/>
          </ac:grpSpMkLst>
        </pc:grpChg>
        <pc:grpChg chg="add mod">
          <ac:chgData name="Gabriel Wilson" userId="8239532c-cee9-46b9-803d-d13e062d2d67" providerId="ADAL" clId="{9F58FDA9-9024-4448-81BA-96B100466F08}" dt="2019-05-30T08:58:58.230" v="4926" actId="571"/>
          <ac:grpSpMkLst>
            <pc:docMk/>
            <pc:sldMk cId="2872157424" sldId="271"/>
            <ac:grpSpMk id="83" creationId="{6A59FB7C-80E9-AE4B-ABA9-755CEEFE82DC}"/>
          </ac:grpSpMkLst>
        </pc:grpChg>
        <pc:grpChg chg="add mod">
          <ac:chgData name="Gabriel Wilson" userId="8239532c-cee9-46b9-803d-d13e062d2d67" providerId="ADAL" clId="{9F58FDA9-9024-4448-81BA-96B100466F08}" dt="2019-05-30T08:59:02.565" v="4927" actId="571"/>
          <ac:grpSpMkLst>
            <pc:docMk/>
            <pc:sldMk cId="2872157424" sldId="271"/>
            <ac:grpSpMk id="86" creationId="{3D82A1B6-38B0-AA4C-AB2D-0D0FBDC1B341}"/>
          </ac:grpSpMkLst>
        </pc:grpChg>
        <pc:grpChg chg="add mod">
          <ac:chgData name="Gabriel Wilson" userId="8239532c-cee9-46b9-803d-d13e062d2d67" providerId="ADAL" clId="{9F58FDA9-9024-4448-81BA-96B100466F08}" dt="2019-05-30T08:59:05.471" v="4928" actId="571"/>
          <ac:grpSpMkLst>
            <pc:docMk/>
            <pc:sldMk cId="2872157424" sldId="271"/>
            <ac:grpSpMk id="89" creationId="{9AA61E2F-7B4D-BA44-AB74-6F53AE8FF87C}"/>
          </ac:grpSpMkLst>
        </pc:grpChg>
        <pc:grpChg chg="add mod">
          <ac:chgData name="Gabriel Wilson" userId="8239532c-cee9-46b9-803d-d13e062d2d67" providerId="ADAL" clId="{9F58FDA9-9024-4448-81BA-96B100466F08}" dt="2019-05-30T08:59:08.692" v="4929" actId="571"/>
          <ac:grpSpMkLst>
            <pc:docMk/>
            <pc:sldMk cId="2872157424" sldId="271"/>
            <ac:grpSpMk id="92" creationId="{E0608B2C-716A-C943-8C8E-F6C86F56A530}"/>
          </ac:grpSpMkLst>
        </pc:grpChg>
        <pc:grpChg chg="del">
          <ac:chgData name="Gabriel Wilson" userId="8239532c-cee9-46b9-803d-d13e062d2d67" providerId="ADAL" clId="{9F58FDA9-9024-4448-81BA-96B100466F08}" dt="2019-05-30T00:34:01.819" v="1412" actId="478"/>
          <ac:grpSpMkLst>
            <pc:docMk/>
            <pc:sldMk cId="2872157424" sldId="271"/>
            <ac:grpSpMk id="168" creationId="{C46E670C-FC38-6F49-AF27-73DB16D72A46}"/>
          </ac:grpSpMkLst>
        </pc:grpChg>
        <pc:cxnChg chg="del mod topLvl">
          <ac:chgData name="Gabriel Wilson" userId="8239532c-cee9-46b9-803d-d13e062d2d67" providerId="ADAL" clId="{9F58FDA9-9024-4448-81BA-96B100466F08}" dt="2019-05-30T00:34:28.389" v="1417" actId="478"/>
          <ac:cxnSpMkLst>
            <pc:docMk/>
            <pc:sldMk cId="2872157424" sldId="271"/>
            <ac:cxnSpMk id="4" creationId="{00000000-0000-0000-0000-000000000000}"/>
          </ac:cxnSpMkLst>
        </pc:cxnChg>
        <pc:cxnChg chg="del mod topLvl">
          <ac:chgData name="Gabriel Wilson" userId="8239532c-cee9-46b9-803d-d13e062d2d67" providerId="ADAL" clId="{9F58FDA9-9024-4448-81BA-96B100466F08}" dt="2019-05-30T00:34:28.389" v="1417" actId="478"/>
          <ac:cxnSpMkLst>
            <pc:docMk/>
            <pc:sldMk cId="2872157424" sldId="271"/>
            <ac:cxnSpMk id="5" creationId="{00000000-0000-0000-0000-000000000000}"/>
          </ac:cxnSpMkLst>
        </pc:cxnChg>
        <pc:cxnChg chg="del mod topLvl">
          <ac:chgData name="Gabriel Wilson" userId="8239532c-cee9-46b9-803d-d13e062d2d67" providerId="ADAL" clId="{9F58FDA9-9024-4448-81BA-96B100466F08}" dt="2019-05-30T00:34:28.389" v="1417" actId="478"/>
          <ac:cxnSpMkLst>
            <pc:docMk/>
            <pc:sldMk cId="2872157424" sldId="271"/>
            <ac:cxnSpMk id="6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34:16.636" v="1415" actId="478"/>
          <ac:cxnSpMkLst>
            <pc:docMk/>
            <pc:sldMk cId="2872157424" sldId="271"/>
            <ac:cxnSpMk id="7" creationId="{00000000-0000-0000-0000-000000000000}"/>
          </ac:cxnSpMkLst>
        </pc:cxnChg>
        <pc:cxnChg chg="del mod">
          <ac:chgData name="Gabriel Wilson" userId="8239532c-cee9-46b9-803d-d13e062d2d67" providerId="ADAL" clId="{9F58FDA9-9024-4448-81BA-96B100466F08}" dt="2019-05-30T00:34:14.285" v="1414" actId="478"/>
          <ac:cxnSpMkLst>
            <pc:docMk/>
            <pc:sldMk cId="2872157424" sldId="271"/>
            <ac:cxnSpMk id="8" creationId="{00000000-0000-0000-0000-000000000000}"/>
          </ac:cxnSpMkLst>
        </pc:cxnChg>
        <pc:cxnChg chg="del mod topLvl">
          <ac:chgData name="Gabriel Wilson" userId="8239532c-cee9-46b9-803d-d13e062d2d67" providerId="ADAL" clId="{9F58FDA9-9024-4448-81BA-96B100466F08}" dt="2019-05-30T00:36:55.063" v="1453" actId="478"/>
          <ac:cxnSpMkLst>
            <pc:docMk/>
            <pc:sldMk cId="2872157424" sldId="271"/>
            <ac:cxnSpMk id="9" creationId="{00000000-0000-0000-0000-000000000000}"/>
          </ac:cxnSpMkLst>
        </pc:cxnChg>
        <pc:cxnChg chg="del mod topLvl">
          <ac:chgData name="Gabriel Wilson" userId="8239532c-cee9-46b9-803d-d13e062d2d67" providerId="ADAL" clId="{9F58FDA9-9024-4448-81BA-96B100466F08}" dt="2019-05-30T00:34:50.664" v="1422" actId="478"/>
          <ac:cxnSpMkLst>
            <pc:docMk/>
            <pc:sldMk cId="2872157424" sldId="271"/>
            <ac:cxnSpMk id="10" creationId="{00000000-0000-0000-0000-000000000000}"/>
          </ac:cxnSpMkLst>
        </pc:cxnChg>
        <pc:cxnChg chg="add mod">
          <ac:chgData name="Gabriel Wilson" userId="8239532c-cee9-46b9-803d-d13e062d2d67" providerId="ADAL" clId="{9F58FDA9-9024-4448-81BA-96B100466F08}" dt="2019-05-30T00:36:35.620" v="1449" actId="14100"/>
          <ac:cxnSpMkLst>
            <pc:docMk/>
            <pc:sldMk cId="2872157424" sldId="271"/>
            <ac:cxnSpMk id="45" creationId="{C06E17C4-4EED-2140-8C97-CF2FAD26FE4B}"/>
          </ac:cxnSpMkLst>
        </pc:cxnChg>
        <pc:cxnChg chg="add mod">
          <ac:chgData name="Gabriel Wilson" userId="8239532c-cee9-46b9-803d-d13e062d2d67" providerId="ADAL" clId="{9F58FDA9-9024-4448-81BA-96B100466F08}" dt="2019-05-30T00:37:27.819" v="1462" actId="14100"/>
          <ac:cxnSpMkLst>
            <pc:docMk/>
            <pc:sldMk cId="2872157424" sldId="271"/>
            <ac:cxnSpMk id="50" creationId="{B96CBB1B-C0E9-7540-9A81-B4FB96709949}"/>
          </ac:cxnSpMkLst>
        </pc:cxnChg>
        <pc:cxnChg chg="add mod">
          <ac:chgData name="Gabriel Wilson" userId="8239532c-cee9-46b9-803d-d13e062d2d67" providerId="ADAL" clId="{9F58FDA9-9024-4448-81BA-96B100466F08}" dt="2019-05-30T00:39:12.634" v="1479" actId="1035"/>
          <ac:cxnSpMkLst>
            <pc:docMk/>
            <pc:sldMk cId="2872157424" sldId="271"/>
            <ac:cxnSpMk id="53" creationId="{B9D050A3-8C46-AC41-A52D-F8AF06F9FCBB}"/>
          </ac:cxnSpMkLst>
        </pc:cxnChg>
        <pc:cxnChg chg="add mod">
          <ac:chgData name="Gabriel Wilson" userId="8239532c-cee9-46b9-803d-d13e062d2d67" providerId="ADAL" clId="{9F58FDA9-9024-4448-81BA-96B100466F08}" dt="2019-05-30T00:39:12.634" v="1479" actId="1035"/>
          <ac:cxnSpMkLst>
            <pc:docMk/>
            <pc:sldMk cId="2872157424" sldId="271"/>
            <ac:cxnSpMk id="57" creationId="{F338D76F-B549-F445-BAD7-E66FF05564BD}"/>
          </ac:cxnSpMkLst>
        </pc:cxnChg>
        <pc:cxnChg chg="add mod">
          <ac:chgData name="Gabriel Wilson" userId="8239532c-cee9-46b9-803d-d13e062d2d67" providerId="ADAL" clId="{9F58FDA9-9024-4448-81BA-96B100466F08}" dt="2019-05-30T00:38:21.990" v="1467" actId="14100"/>
          <ac:cxnSpMkLst>
            <pc:docMk/>
            <pc:sldMk cId="2872157424" sldId="271"/>
            <ac:cxnSpMk id="62" creationId="{5E263F92-4C27-9649-9A9A-A1749A2246D2}"/>
          </ac:cxnSpMkLst>
        </pc:cxnChg>
        <pc:cxnChg chg="add mod">
          <ac:chgData name="Gabriel Wilson" userId="8239532c-cee9-46b9-803d-d13e062d2d67" providerId="ADAL" clId="{9F58FDA9-9024-4448-81BA-96B100466F08}" dt="2019-05-30T00:38:25.922" v="1469" actId="14100"/>
          <ac:cxnSpMkLst>
            <pc:docMk/>
            <pc:sldMk cId="2872157424" sldId="271"/>
            <ac:cxnSpMk id="63" creationId="{719EED43-0832-F643-A0C7-0F5C42E99F53}"/>
          </ac:cxnSpMkLst>
        </pc:cxnChg>
        <pc:cxnChg chg="add mod">
          <ac:chgData name="Gabriel Wilson" userId="8239532c-cee9-46b9-803d-d13e062d2d67" providerId="ADAL" clId="{9F58FDA9-9024-4448-81BA-96B100466F08}" dt="2019-05-30T00:38:30.847" v="1471" actId="14100"/>
          <ac:cxnSpMkLst>
            <pc:docMk/>
            <pc:sldMk cId="2872157424" sldId="271"/>
            <ac:cxnSpMk id="64" creationId="{EF751C03-8EC1-EB48-8AEA-D0C1B43A9CA1}"/>
          </ac:cxnSpMkLst>
        </pc:cxnChg>
      </pc:sldChg>
      <pc:sldChg chg="addSp delSp modSp add setBg">
        <pc:chgData name="Gabriel Wilson" userId="8239532c-cee9-46b9-803d-d13e062d2d67" providerId="ADAL" clId="{9F58FDA9-9024-4448-81BA-96B100466F08}" dt="2019-05-30T23:53:18.172" v="4937"/>
        <pc:sldMkLst>
          <pc:docMk/>
          <pc:sldMk cId="4219365572" sldId="272"/>
        </pc:sldMkLst>
        <pc:spChg chg="mod">
          <ac:chgData name="Gabriel Wilson" userId="8239532c-cee9-46b9-803d-d13e062d2d67" providerId="ADAL" clId="{9F58FDA9-9024-4448-81BA-96B100466F08}" dt="2019-05-30T03:30:39.353" v="2721" actId="20577"/>
          <ac:spMkLst>
            <pc:docMk/>
            <pc:sldMk cId="4219365572" sldId="272"/>
            <ac:spMk id="3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3:30:40.985" v="2722" actId="20577"/>
          <ac:spMkLst>
            <pc:docMk/>
            <pc:sldMk cId="4219365572" sldId="272"/>
            <ac:spMk id="5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3:30:42.719" v="2723" actId="20577"/>
          <ac:spMkLst>
            <pc:docMk/>
            <pc:sldMk cId="4219365572" sldId="272"/>
            <ac:spMk id="7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3:30:44.406" v="2724" actId="20577"/>
          <ac:spMkLst>
            <pc:docMk/>
            <pc:sldMk cId="4219365572" sldId="272"/>
            <ac:spMk id="9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3:30:34.655" v="2719" actId="20577"/>
          <ac:spMkLst>
            <pc:docMk/>
            <pc:sldMk cId="4219365572" sldId="272"/>
            <ac:spMk id="11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3:30:37.561" v="2720" actId="20577"/>
          <ac:spMkLst>
            <pc:docMk/>
            <pc:sldMk cId="4219365572" sldId="272"/>
            <ac:spMk id="13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3:30:46.167" v="2725" actId="20577"/>
          <ac:spMkLst>
            <pc:docMk/>
            <pc:sldMk cId="4219365572" sldId="272"/>
            <ac:spMk id="15" creationId="{00000000-0000-0000-0000-000000000000}"/>
          </ac:spMkLst>
        </pc:spChg>
        <pc:spChg chg="del">
          <ac:chgData name="Gabriel Wilson" userId="8239532c-cee9-46b9-803d-d13e062d2d67" providerId="ADAL" clId="{9F58FDA9-9024-4448-81BA-96B100466F08}" dt="2019-05-30T00:55:06.395" v="1571" actId="478"/>
          <ac:spMkLst>
            <pc:docMk/>
            <pc:sldMk cId="4219365572" sldId="272"/>
            <ac:spMk id="26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23:53:18.172" v="4937"/>
          <ac:spMkLst>
            <pc:docMk/>
            <pc:sldMk cId="4219365572" sldId="272"/>
            <ac:spMk id="27" creationId="{00000000-0000-0000-0000-000000000000}"/>
          </ac:spMkLst>
        </pc:spChg>
        <pc:spChg chg="del">
          <ac:chgData name="Gabriel Wilson" userId="8239532c-cee9-46b9-803d-d13e062d2d67" providerId="ADAL" clId="{9F58FDA9-9024-4448-81BA-96B100466F08}" dt="2019-05-30T00:55:08.015" v="1572" actId="478"/>
          <ac:spMkLst>
            <pc:docMk/>
            <pc:sldMk cId="4219365572" sldId="272"/>
            <ac:spMk id="28" creationId="{00000000-0000-0000-0000-000000000000}"/>
          </ac:spMkLst>
        </pc:spChg>
        <pc:spChg chg="del">
          <ac:chgData name="Gabriel Wilson" userId="8239532c-cee9-46b9-803d-d13e062d2d67" providerId="ADAL" clId="{9F58FDA9-9024-4448-81BA-96B100466F08}" dt="2019-05-30T00:55:10.810" v="1573" actId="478"/>
          <ac:spMkLst>
            <pc:docMk/>
            <pc:sldMk cId="4219365572" sldId="272"/>
            <ac:spMk id="29" creationId="{00000000-0000-0000-0000-000000000000}"/>
          </ac:spMkLst>
        </pc:spChg>
        <pc:spChg chg="add del mod">
          <ac:chgData name="Gabriel Wilson" userId="8239532c-cee9-46b9-803d-d13e062d2d67" providerId="ADAL" clId="{9F58FDA9-9024-4448-81BA-96B100466F08}" dt="2019-05-30T03:31:16.344" v="2729" actId="478"/>
          <ac:spMkLst>
            <pc:docMk/>
            <pc:sldMk cId="4219365572" sldId="272"/>
            <ac:spMk id="30" creationId="{732FCA6C-01C1-E047-9A80-0105D00216C9}"/>
          </ac:spMkLst>
        </pc:spChg>
        <pc:graphicFrameChg chg="mod modGraphic">
          <ac:chgData name="Gabriel Wilson" userId="8239532c-cee9-46b9-803d-d13e062d2d67" providerId="ADAL" clId="{9F58FDA9-9024-4448-81BA-96B100466F08}" dt="2019-05-30T04:20:20.020" v="3271" actId="20577"/>
          <ac:graphicFrameMkLst>
            <pc:docMk/>
            <pc:sldMk cId="4219365572" sldId="272"/>
            <ac:graphicFrameMk id="24" creationId="{00000000-0000-0000-0000-000000000000}"/>
          </ac:graphicFrameMkLst>
        </pc:graphicFrameChg>
        <pc:graphicFrameChg chg="modGraphic">
          <ac:chgData name="Gabriel Wilson" userId="8239532c-cee9-46b9-803d-d13e062d2d67" providerId="ADAL" clId="{9F58FDA9-9024-4448-81BA-96B100466F08}" dt="2019-05-30T03:30:30.270" v="2718" actId="20577"/>
          <ac:graphicFrameMkLst>
            <pc:docMk/>
            <pc:sldMk cId="4219365572" sldId="272"/>
            <ac:graphicFrameMk id="25" creationId="{00000000-0000-0000-0000-000000000000}"/>
          </ac:graphicFrameMkLst>
        </pc:graphicFrameChg>
      </pc:sldChg>
      <pc:sldChg chg="modSp add del ord">
        <pc:chgData name="Gabriel Wilson" userId="8239532c-cee9-46b9-803d-d13e062d2d67" providerId="ADAL" clId="{9F58FDA9-9024-4448-81BA-96B100466F08}" dt="2019-05-30T04:22:43.573" v="3299"/>
        <pc:sldMkLst>
          <pc:docMk/>
          <pc:sldMk cId="971420609" sldId="273"/>
        </pc:sldMkLst>
        <pc:graphicFrameChg chg="mod modGraphic">
          <ac:chgData name="Gabriel Wilson" userId="8239532c-cee9-46b9-803d-d13e062d2d67" providerId="ADAL" clId="{9F58FDA9-9024-4448-81BA-96B100466F08}" dt="2019-05-30T04:22:43.573" v="3299"/>
          <ac:graphicFrameMkLst>
            <pc:docMk/>
            <pc:sldMk cId="971420609" sldId="273"/>
            <ac:graphicFrameMk id="2" creationId="{00000000-0000-0000-0000-000000000000}"/>
          </ac:graphicFrameMkLst>
        </pc:graphicFrameChg>
      </pc:sldChg>
      <pc:sldChg chg="addSp delSp modSp add">
        <pc:chgData name="Gabriel Wilson" userId="8239532c-cee9-46b9-803d-d13e062d2d67" providerId="ADAL" clId="{9F58FDA9-9024-4448-81BA-96B100466F08}" dt="2019-05-30T23:53:18.172" v="4937"/>
        <pc:sldMkLst>
          <pc:docMk/>
          <pc:sldMk cId="3410144935" sldId="274"/>
        </pc:sldMkLst>
        <pc:spChg chg="mod">
          <ac:chgData name="Gabriel Wilson" userId="8239532c-cee9-46b9-803d-d13e062d2d67" providerId="ADAL" clId="{9F58FDA9-9024-4448-81BA-96B100466F08}" dt="2019-05-30T03:31:35.908" v="2736" actId="20577"/>
          <ac:spMkLst>
            <pc:docMk/>
            <pc:sldMk cId="3410144935" sldId="274"/>
            <ac:spMk id="11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23:53:18.172" v="4937"/>
          <ac:spMkLst>
            <pc:docMk/>
            <pc:sldMk cId="3410144935" sldId="274"/>
            <ac:spMk id="27" creationId="{00000000-0000-0000-0000-000000000000}"/>
          </ac:spMkLst>
        </pc:spChg>
        <pc:spChg chg="add mod">
          <ac:chgData name="Gabriel Wilson" userId="8239532c-cee9-46b9-803d-d13e062d2d67" providerId="ADAL" clId="{9F58FDA9-9024-4448-81BA-96B100466F08}" dt="2019-05-30T03:31:51.796" v="2738" actId="14100"/>
          <ac:spMkLst>
            <pc:docMk/>
            <pc:sldMk cId="3410144935" sldId="274"/>
            <ac:spMk id="28" creationId="{08B4B4BF-CB37-5144-AE1A-FF88342CCDAF}"/>
          </ac:spMkLst>
        </pc:spChg>
        <pc:spChg chg="mod">
          <ac:chgData name="Gabriel Wilson" userId="8239532c-cee9-46b9-803d-d13e062d2d67" providerId="ADAL" clId="{9F58FDA9-9024-4448-81BA-96B100466F08}" dt="2019-05-30T03:31:44.760" v="2737" actId="1076"/>
          <ac:spMkLst>
            <pc:docMk/>
            <pc:sldMk cId="3410144935" sldId="274"/>
            <ac:spMk id="30" creationId="{732FCA6C-01C1-E047-9A80-0105D00216C9}"/>
          </ac:spMkLst>
        </pc:spChg>
        <pc:graphicFrameChg chg="del">
          <ac:chgData name="Gabriel Wilson" userId="8239532c-cee9-46b9-803d-d13e062d2d67" providerId="ADAL" clId="{9F58FDA9-9024-4448-81BA-96B100466F08}" dt="2019-05-30T03:46:58.135" v="2871" actId="478"/>
          <ac:graphicFrameMkLst>
            <pc:docMk/>
            <pc:sldMk cId="3410144935" sldId="274"/>
            <ac:graphicFrameMk id="24" creationId="{00000000-0000-0000-0000-000000000000}"/>
          </ac:graphicFrameMkLst>
        </pc:graphicFrameChg>
        <pc:graphicFrameChg chg="add del mod modGraphic">
          <ac:chgData name="Gabriel Wilson" userId="8239532c-cee9-46b9-803d-d13e062d2d67" providerId="ADAL" clId="{9F58FDA9-9024-4448-81BA-96B100466F08}" dt="2019-05-30T04:13:44.271" v="3187" actId="478"/>
          <ac:graphicFrameMkLst>
            <pc:docMk/>
            <pc:sldMk cId="3410144935" sldId="274"/>
            <ac:graphicFrameMk id="29" creationId="{6B5F55C3-032C-4C4B-AB0C-165F270BDA88}"/>
          </ac:graphicFrameMkLst>
        </pc:graphicFrameChg>
        <pc:graphicFrameChg chg="add mod">
          <ac:chgData name="Gabriel Wilson" userId="8239532c-cee9-46b9-803d-d13e062d2d67" providerId="ADAL" clId="{9F58FDA9-9024-4448-81BA-96B100466F08}" dt="2019-05-30T04:20:29.176" v="3272"/>
          <ac:graphicFrameMkLst>
            <pc:docMk/>
            <pc:sldMk cId="3410144935" sldId="274"/>
            <ac:graphicFrameMk id="31" creationId="{CADC0CB9-6CB3-5C45-B01E-8565038CE259}"/>
          </ac:graphicFrameMkLst>
        </pc:graphicFrameChg>
      </pc:sldChg>
      <pc:sldChg chg="addSp delSp modSp add">
        <pc:chgData name="Gabriel Wilson" userId="8239532c-cee9-46b9-803d-d13e062d2d67" providerId="ADAL" clId="{9F58FDA9-9024-4448-81BA-96B100466F08}" dt="2019-05-30T23:53:18.172" v="4937"/>
        <pc:sldMkLst>
          <pc:docMk/>
          <pc:sldMk cId="438101647" sldId="275"/>
        </pc:sldMkLst>
        <pc:spChg chg="mod">
          <ac:chgData name="Gabriel Wilson" userId="8239532c-cee9-46b9-803d-d13e062d2d67" providerId="ADAL" clId="{9F58FDA9-9024-4448-81BA-96B100466F08}" dt="2019-05-30T03:32:46.217" v="2752" actId="20577"/>
          <ac:spMkLst>
            <pc:docMk/>
            <pc:sldMk cId="438101647" sldId="275"/>
            <ac:spMk id="3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3:32:49.726" v="2757" actId="20577"/>
          <ac:spMkLst>
            <pc:docMk/>
            <pc:sldMk cId="438101647" sldId="275"/>
            <ac:spMk id="5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3:32:53.646" v="2762" actId="20577"/>
          <ac:spMkLst>
            <pc:docMk/>
            <pc:sldMk cId="438101647" sldId="275"/>
            <ac:spMk id="7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3:32:59.405" v="2767" actId="20577"/>
          <ac:spMkLst>
            <pc:docMk/>
            <pc:sldMk cId="438101647" sldId="275"/>
            <ac:spMk id="9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3:32:36.706" v="2747" actId="20577"/>
          <ac:spMkLst>
            <pc:docMk/>
            <pc:sldMk cId="438101647" sldId="275"/>
            <ac:spMk id="13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3:33:06.825" v="2772" actId="20577"/>
          <ac:spMkLst>
            <pc:docMk/>
            <pc:sldMk cId="438101647" sldId="275"/>
            <ac:spMk id="15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23:53:18.172" v="4937"/>
          <ac:spMkLst>
            <pc:docMk/>
            <pc:sldMk cId="438101647" sldId="275"/>
            <ac:spMk id="27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3:32:28.251" v="2742" actId="14100"/>
          <ac:spMkLst>
            <pc:docMk/>
            <pc:sldMk cId="438101647" sldId="275"/>
            <ac:spMk id="28" creationId="{08B4B4BF-CB37-5144-AE1A-FF88342CCDAF}"/>
          </ac:spMkLst>
        </pc:spChg>
        <pc:spChg chg="mod">
          <ac:chgData name="Gabriel Wilson" userId="8239532c-cee9-46b9-803d-d13e062d2d67" providerId="ADAL" clId="{9F58FDA9-9024-4448-81BA-96B100466F08}" dt="2019-05-30T03:32:19.402" v="2740" actId="1076"/>
          <ac:spMkLst>
            <pc:docMk/>
            <pc:sldMk cId="438101647" sldId="275"/>
            <ac:spMk id="30" creationId="{732FCA6C-01C1-E047-9A80-0105D00216C9}"/>
          </ac:spMkLst>
        </pc:spChg>
        <pc:graphicFrameChg chg="del">
          <ac:chgData name="Gabriel Wilson" userId="8239532c-cee9-46b9-803d-d13e062d2d67" providerId="ADAL" clId="{9F58FDA9-9024-4448-81BA-96B100466F08}" dt="2019-05-30T03:47:07.704" v="2874" actId="478"/>
          <ac:graphicFrameMkLst>
            <pc:docMk/>
            <pc:sldMk cId="438101647" sldId="275"/>
            <ac:graphicFrameMk id="24" creationId="{00000000-0000-0000-0000-000000000000}"/>
          </ac:graphicFrameMkLst>
        </pc:graphicFrameChg>
        <pc:graphicFrameChg chg="add del mod modGraphic">
          <ac:chgData name="Gabriel Wilson" userId="8239532c-cee9-46b9-803d-d13e062d2d67" providerId="ADAL" clId="{9F58FDA9-9024-4448-81BA-96B100466F08}" dt="2019-05-30T04:13:49.007" v="3189" actId="478"/>
          <ac:graphicFrameMkLst>
            <pc:docMk/>
            <pc:sldMk cId="438101647" sldId="275"/>
            <ac:graphicFrameMk id="29" creationId="{07CDAD6E-2896-E34A-AF42-E9220759425C}"/>
          </ac:graphicFrameMkLst>
        </pc:graphicFrameChg>
        <pc:graphicFrameChg chg="add mod">
          <ac:chgData name="Gabriel Wilson" userId="8239532c-cee9-46b9-803d-d13e062d2d67" providerId="ADAL" clId="{9F58FDA9-9024-4448-81BA-96B100466F08}" dt="2019-05-30T04:20:33.452" v="3273"/>
          <ac:graphicFrameMkLst>
            <pc:docMk/>
            <pc:sldMk cId="438101647" sldId="275"/>
            <ac:graphicFrameMk id="31" creationId="{566189C5-1873-1C49-BF23-BA1B5D1497C6}"/>
          </ac:graphicFrameMkLst>
        </pc:graphicFrameChg>
      </pc:sldChg>
      <pc:sldChg chg="addSp delSp modSp add">
        <pc:chgData name="Gabriel Wilson" userId="8239532c-cee9-46b9-803d-d13e062d2d67" providerId="ADAL" clId="{9F58FDA9-9024-4448-81BA-96B100466F08}" dt="2019-05-30T23:53:18.172" v="4937"/>
        <pc:sldMkLst>
          <pc:docMk/>
          <pc:sldMk cId="4050364034" sldId="276"/>
        </pc:sldMkLst>
        <pc:spChg chg="mod">
          <ac:chgData name="Gabriel Wilson" userId="8239532c-cee9-46b9-803d-d13e062d2d67" providerId="ADAL" clId="{9F58FDA9-9024-4448-81BA-96B100466F08}" dt="2019-05-30T23:53:18.172" v="4937"/>
          <ac:spMkLst>
            <pc:docMk/>
            <pc:sldMk cId="4050364034" sldId="276"/>
            <ac:spMk id="27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3:33:51.187" v="2776" actId="14100"/>
          <ac:spMkLst>
            <pc:docMk/>
            <pc:sldMk cId="4050364034" sldId="276"/>
            <ac:spMk id="28" creationId="{08B4B4BF-CB37-5144-AE1A-FF88342CCDAF}"/>
          </ac:spMkLst>
        </pc:spChg>
        <pc:spChg chg="add mod">
          <ac:chgData name="Gabriel Wilson" userId="8239532c-cee9-46b9-803d-d13e062d2d67" providerId="ADAL" clId="{9F58FDA9-9024-4448-81BA-96B100466F08}" dt="2019-05-30T03:34:05.981" v="2785" actId="1035"/>
          <ac:spMkLst>
            <pc:docMk/>
            <pc:sldMk cId="4050364034" sldId="276"/>
            <ac:spMk id="29" creationId="{19216AA4-3E14-EF47-B499-13592632819A}"/>
          </ac:spMkLst>
        </pc:spChg>
        <pc:spChg chg="mod">
          <ac:chgData name="Gabriel Wilson" userId="8239532c-cee9-46b9-803d-d13e062d2d67" providerId="ADAL" clId="{9F58FDA9-9024-4448-81BA-96B100466F08}" dt="2019-05-30T03:33:38.400" v="2774" actId="1076"/>
          <ac:spMkLst>
            <pc:docMk/>
            <pc:sldMk cId="4050364034" sldId="276"/>
            <ac:spMk id="30" creationId="{732FCA6C-01C1-E047-9A80-0105D00216C9}"/>
          </ac:spMkLst>
        </pc:spChg>
        <pc:graphicFrameChg chg="del">
          <ac:chgData name="Gabriel Wilson" userId="8239532c-cee9-46b9-803d-d13e062d2d67" providerId="ADAL" clId="{9F58FDA9-9024-4448-81BA-96B100466F08}" dt="2019-05-30T03:47:27.341" v="2877" actId="478"/>
          <ac:graphicFrameMkLst>
            <pc:docMk/>
            <pc:sldMk cId="4050364034" sldId="276"/>
            <ac:graphicFrameMk id="24" creationId="{00000000-0000-0000-0000-000000000000}"/>
          </ac:graphicFrameMkLst>
        </pc:graphicFrameChg>
        <pc:graphicFrameChg chg="modGraphic">
          <ac:chgData name="Gabriel Wilson" userId="8239532c-cee9-46b9-803d-d13e062d2d67" providerId="ADAL" clId="{9F58FDA9-9024-4448-81BA-96B100466F08}" dt="2019-05-30T03:34:13.440" v="2790" actId="20577"/>
          <ac:graphicFrameMkLst>
            <pc:docMk/>
            <pc:sldMk cId="4050364034" sldId="276"/>
            <ac:graphicFrameMk id="25" creationId="{00000000-0000-0000-0000-000000000000}"/>
          </ac:graphicFrameMkLst>
        </pc:graphicFrameChg>
        <pc:graphicFrameChg chg="add del mod modGraphic">
          <ac:chgData name="Gabriel Wilson" userId="8239532c-cee9-46b9-803d-d13e062d2d67" providerId="ADAL" clId="{9F58FDA9-9024-4448-81BA-96B100466F08}" dt="2019-05-30T04:13:52.539" v="3191" actId="478"/>
          <ac:graphicFrameMkLst>
            <pc:docMk/>
            <pc:sldMk cId="4050364034" sldId="276"/>
            <ac:graphicFrameMk id="31" creationId="{C4BD813E-5F4F-8F44-98CB-7649DE02D8AA}"/>
          </ac:graphicFrameMkLst>
        </pc:graphicFrameChg>
        <pc:graphicFrameChg chg="add mod">
          <ac:chgData name="Gabriel Wilson" userId="8239532c-cee9-46b9-803d-d13e062d2d67" providerId="ADAL" clId="{9F58FDA9-9024-4448-81BA-96B100466F08}" dt="2019-05-30T04:20:37.105" v="3274"/>
          <ac:graphicFrameMkLst>
            <pc:docMk/>
            <pc:sldMk cId="4050364034" sldId="276"/>
            <ac:graphicFrameMk id="32" creationId="{98902CC2-2612-B142-8D9C-60CCDDDC7F9A}"/>
          </ac:graphicFrameMkLst>
        </pc:graphicFrameChg>
      </pc:sldChg>
      <pc:sldChg chg="addSp delSp modSp add">
        <pc:chgData name="Gabriel Wilson" userId="8239532c-cee9-46b9-803d-d13e062d2d67" providerId="ADAL" clId="{9F58FDA9-9024-4448-81BA-96B100466F08}" dt="2019-05-30T23:53:18.172" v="4937"/>
        <pc:sldMkLst>
          <pc:docMk/>
          <pc:sldMk cId="512382875" sldId="277"/>
        </pc:sldMkLst>
        <pc:spChg chg="mod">
          <ac:chgData name="Gabriel Wilson" userId="8239532c-cee9-46b9-803d-d13e062d2d67" providerId="ADAL" clId="{9F58FDA9-9024-4448-81BA-96B100466F08}" dt="2019-05-30T03:36:29.799" v="2809" actId="20577"/>
          <ac:spMkLst>
            <pc:docMk/>
            <pc:sldMk cId="512382875" sldId="277"/>
            <ac:spMk id="3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3:36:35.769" v="2811" actId="20577"/>
          <ac:spMkLst>
            <pc:docMk/>
            <pc:sldMk cId="512382875" sldId="277"/>
            <ac:spMk id="7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3:36:39.193" v="2813" actId="20577"/>
          <ac:spMkLst>
            <pc:docMk/>
            <pc:sldMk cId="512382875" sldId="277"/>
            <ac:spMk id="9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3:36:25.933" v="2805" actId="20577"/>
          <ac:spMkLst>
            <pc:docMk/>
            <pc:sldMk cId="512382875" sldId="277"/>
            <ac:spMk id="11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3:36:44.006" v="2815" actId="20577"/>
          <ac:spMkLst>
            <pc:docMk/>
            <pc:sldMk cId="512382875" sldId="277"/>
            <ac:spMk id="15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23:53:18.172" v="4937"/>
          <ac:spMkLst>
            <pc:docMk/>
            <pc:sldMk cId="512382875" sldId="277"/>
            <ac:spMk id="27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3:36:17.575" v="2803" actId="14100"/>
          <ac:spMkLst>
            <pc:docMk/>
            <pc:sldMk cId="512382875" sldId="277"/>
            <ac:spMk id="28" creationId="{08B4B4BF-CB37-5144-AE1A-FF88342CCDAF}"/>
          </ac:spMkLst>
        </pc:spChg>
        <pc:spChg chg="mod">
          <ac:chgData name="Gabriel Wilson" userId="8239532c-cee9-46b9-803d-d13e062d2d67" providerId="ADAL" clId="{9F58FDA9-9024-4448-81BA-96B100466F08}" dt="2019-05-30T03:35:19.596" v="2794" actId="1076"/>
          <ac:spMkLst>
            <pc:docMk/>
            <pc:sldMk cId="512382875" sldId="277"/>
            <ac:spMk id="30" creationId="{732FCA6C-01C1-E047-9A80-0105D00216C9}"/>
          </ac:spMkLst>
        </pc:spChg>
        <pc:graphicFrameChg chg="del modGraphic">
          <ac:chgData name="Gabriel Wilson" userId="8239532c-cee9-46b9-803d-d13e062d2d67" providerId="ADAL" clId="{9F58FDA9-9024-4448-81BA-96B100466F08}" dt="2019-05-30T03:47:49.199" v="2880" actId="478"/>
          <ac:graphicFrameMkLst>
            <pc:docMk/>
            <pc:sldMk cId="512382875" sldId="277"/>
            <ac:graphicFrameMk id="24" creationId="{00000000-0000-0000-0000-000000000000}"/>
          </ac:graphicFrameMkLst>
        </pc:graphicFrameChg>
        <pc:graphicFrameChg chg="add del mod modGraphic">
          <ac:chgData name="Gabriel Wilson" userId="8239532c-cee9-46b9-803d-d13e062d2d67" providerId="ADAL" clId="{9F58FDA9-9024-4448-81BA-96B100466F08}" dt="2019-05-30T04:14:01.274" v="3195" actId="478"/>
          <ac:graphicFrameMkLst>
            <pc:docMk/>
            <pc:sldMk cId="512382875" sldId="277"/>
            <ac:graphicFrameMk id="31" creationId="{1FEC626B-C17B-0F48-9332-B8386022D481}"/>
          </ac:graphicFrameMkLst>
        </pc:graphicFrameChg>
        <pc:graphicFrameChg chg="add mod">
          <ac:chgData name="Gabriel Wilson" userId="8239532c-cee9-46b9-803d-d13e062d2d67" providerId="ADAL" clId="{9F58FDA9-9024-4448-81BA-96B100466F08}" dt="2019-05-30T04:20:43.478" v="3275"/>
          <ac:graphicFrameMkLst>
            <pc:docMk/>
            <pc:sldMk cId="512382875" sldId="277"/>
            <ac:graphicFrameMk id="32" creationId="{EFD4D9A3-4DF7-4242-B886-803D4C8A39DF}"/>
          </ac:graphicFrameMkLst>
        </pc:graphicFrameChg>
      </pc:sldChg>
      <pc:sldChg chg="addSp delSp modSp add">
        <pc:chgData name="Gabriel Wilson" userId="8239532c-cee9-46b9-803d-d13e062d2d67" providerId="ADAL" clId="{9F58FDA9-9024-4448-81BA-96B100466F08}" dt="2019-05-30T23:53:18.172" v="4937"/>
        <pc:sldMkLst>
          <pc:docMk/>
          <pc:sldMk cId="3981742860" sldId="279"/>
        </pc:sldMkLst>
        <pc:spChg chg="mod">
          <ac:chgData name="Gabriel Wilson" userId="8239532c-cee9-46b9-803d-d13e062d2d67" providerId="ADAL" clId="{9F58FDA9-9024-4448-81BA-96B100466F08}" dt="2019-05-30T03:50:47.997" v="2919" actId="20577"/>
          <ac:spMkLst>
            <pc:docMk/>
            <pc:sldMk cId="3981742860" sldId="279"/>
            <ac:spMk id="3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3:50:52.597" v="2921" actId="20577"/>
          <ac:spMkLst>
            <pc:docMk/>
            <pc:sldMk cId="3981742860" sldId="279"/>
            <ac:spMk id="7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3:49:34.181" v="2900" actId="20577"/>
          <ac:spMkLst>
            <pc:docMk/>
            <pc:sldMk cId="3981742860" sldId="279"/>
            <ac:spMk id="9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3:50:42.595" v="2913" actId="20577"/>
          <ac:spMkLst>
            <pc:docMk/>
            <pc:sldMk cId="3981742860" sldId="279"/>
            <ac:spMk id="13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3:49:37.637" v="2902" actId="20577"/>
          <ac:spMkLst>
            <pc:docMk/>
            <pc:sldMk cId="3981742860" sldId="279"/>
            <ac:spMk id="15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23:53:18.172" v="4937"/>
          <ac:spMkLst>
            <pc:docMk/>
            <pc:sldMk cId="3981742860" sldId="279"/>
            <ac:spMk id="27" creationId="{00000000-0000-0000-0000-000000000000}"/>
          </ac:spMkLst>
        </pc:spChg>
        <pc:spChg chg="del">
          <ac:chgData name="Gabriel Wilson" userId="8239532c-cee9-46b9-803d-d13e062d2d67" providerId="ADAL" clId="{9F58FDA9-9024-4448-81BA-96B100466F08}" dt="2019-05-30T03:48:25.716" v="2887" actId="478"/>
          <ac:spMkLst>
            <pc:docMk/>
            <pc:sldMk cId="3981742860" sldId="279"/>
            <ac:spMk id="29" creationId="{19216AA4-3E14-EF47-B499-13592632819A}"/>
          </ac:spMkLst>
        </pc:spChg>
        <pc:spChg chg="del">
          <ac:chgData name="Gabriel Wilson" userId="8239532c-cee9-46b9-803d-d13e062d2d67" providerId="ADAL" clId="{9F58FDA9-9024-4448-81BA-96B100466F08}" dt="2019-05-30T03:48:27.214" v="2888" actId="478"/>
          <ac:spMkLst>
            <pc:docMk/>
            <pc:sldMk cId="3981742860" sldId="279"/>
            <ac:spMk id="31" creationId="{95A40A7C-C4E5-F843-90E2-9F1E65280C57}"/>
          </ac:spMkLst>
        </pc:spChg>
        <pc:spChg chg="add mod">
          <ac:chgData name="Gabriel Wilson" userId="8239532c-cee9-46b9-803d-d13e062d2d67" providerId="ADAL" clId="{9F58FDA9-9024-4448-81BA-96B100466F08}" dt="2019-05-30T03:48:44.115" v="2892" actId="14100"/>
          <ac:spMkLst>
            <pc:docMk/>
            <pc:sldMk cId="3981742860" sldId="279"/>
            <ac:spMk id="33" creationId="{3EFCDE40-F8B9-6B42-BEB1-D9FD0CC6246F}"/>
          </ac:spMkLst>
        </pc:spChg>
        <pc:graphicFrameChg chg="del">
          <ac:chgData name="Gabriel Wilson" userId="8239532c-cee9-46b9-803d-d13e062d2d67" providerId="ADAL" clId="{9F58FDA9-9024-4448-81BA-96B100466F08}" dt="2019-05-30T03:48:03.242" v="2884" actId="478"/>
          <ac:graphicFrameMkLst>
            <pc:docMk/>
            <pc:sldMk cId="3981742860" sldId="279"/>
            <ac:graphicFrameMk id="24" creationId="{00000000-0000-0000-0000-000000000000}"/>
          </ac:graphicFrameMkLst>
        </pc:graphicFrameChg>
        <pc:graphicFrameChg chg="modGraphic">
          <ac:chgData name="Gabriel Wilson" userId="8239532c-cee9-46b9-803d-d13e062d2d67" providerId="ADAL" clId="{9F58FDA9-9024-4448-81BA-96B100466F08}" dt="2019-05-30T03:53:42.595" v="2961" actId="20577"/>
          <ac:graphicFrameMkLst>
            <pc:docMk/>
            <pc:sldMk cId="3981742860" sldId="279"/>
            <ac:graphicFrameMk id="25" creationId="{00000000-0000-0000-0000-000000000000}"/>
          </ac:graphicFrameMkLst>
        </pc:graphicFrameChg>
        <pc:graphicFrameChg chg="add del mod modGraphic">
          <ac:chgData name="Gabriel Wilson" userId="8239532c-cee9-46b9-803d-d13e062d2d67" providerId="ADAL" clId="{9F58FDA9-9024-4448-81BA-96B100466F08}" dt="2019-05-30T04:14:05.237" v="3197" actId="478"/>
          <ac:graphicFrameMkLst>
            <pc:docMk/>
            <pc:sldMk cId="3981742860" sldId="279"/>
            <ac:graphicFrameMk id="32" creationId="{089BC838-91D5-E840-9822-BD930F73212E}"/>
          </ac:graphicFrameMkLst>
        </pc:graphicFrameChg>
        <pc:graphicFrameChg chg="add del mod">
          <ac:chgData name="Gabriel Wilson" userId="8239532c-cee9-46b9-803d-d13e062d2d67" providerId="ADAL" clId="{9F58FDA9-9024-4448-81BA-96B100466F08}" dt="2019-05-30T04:20:47.355" v="3276"/>
          <ac:graphicFrameMkLst>
            <pc:docMk/>
            <pc:sldMk cId="3981742860" sldId="279"/>
            <ac:graphicFrameMk id="42" creationId="{70D4C500-6ABA-D44D-A48A-51E35FB4C00F}"/>
          </ac:graphicFrameMkLst>
        </pc:graphicFrameChg>
      </pc:sldChg>
      <pc:sldChg chg="addSp delSp modSp add">
        <pc:chgData name="Gabriel Wilson" userId="8239532c-cee9-46b9-803d-d13e062d2d67" providerId="ADAL" clId="{9F58FDA9-9024-4448-81BA-96B100466F08}" dt="2019-05-30T23:53:18.172" v="4937"/>
        <pc:sldMkLst>
          <pc:docMk/>
          <pc:sldMk cId="2272346497" sldId="280"/>
        </pc:sldMkLst>
        <pc:spChg chg="mod">
          <ac:chgData name="Gabriel Wilson" userId="8239532c-cee9-46b9-803d-d13e062d2d67" providerId="ADAL" clId="{9F58FDA9-9024-4448-81BA-96B100466F08}" dt="2019-05-30T03:59:49.710" v="3027" actId="20577"/>
          <ac:spMkLst>
            <pc:docMk/>
            <pc:sldMk cId="2272346497" sldId="280"/>
            <ac:spMk id="13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23:53:18.172" v="4937"/>
          <ac:spMkLst>
            <pc:docMk/>
            <pc:sldMk cId="2272346497" sldId="280"/>
            <ac:spMk id="27" creationId="{00000000-0000-0000-0000-000000000000}"/>
          </ac:spMkLst>
        </pc:spChg>
        <pc:spChg chg="add mod">
          <ac:chgData name="Gabriel Wilson" userId="8239532c-cee9-46b9-803d-d13e062d2d67" providerId="ADAL" clId="{9F58FDA9-9024-4448-81BA-96B100466F08}" dt="2019-05-30T03:53:17.090" v="2959" actId="1037"/>
          <ac:spMkLst>
            <pc:docMk/>
            <pc:sldMk cId="2272346497" sldId="280"/>
            <ac:spMk id="29" creationId="{4BD7B250-D763-9B40-B947-E91FA0831B00}"/>
          </ac:spMkLst>
        </pc:spChg>
        <pc:spChg chg="mod">
          <ac:chgData name="Gabriel Wilson" userId="8239532c-cee9-46b9-803d-d13e062d2d67" providerId="ADAL" clId="{9F58FDA9-9024-4448-81BA-96B100466F08}" dt="2019-05-30T03:50:07.115" v="2906" actId="1076"/>
          <ac:spMkLst>
            <pc:docMk/>
            <pc:sldMk cId="2272346497" sldId="280"/>
            <ac:spMk id="30" creationId="{732FCA6C-01C1-E047-9A80-0105D00216C9}"/>
          </ac:spMkLst>
        </pc:spChg>
        <pc:spChg chg="mod">
          <ac:chgData name="Gabriel Wilson" userId="8239532c-cee9-46b9-803d-d13e062d2d67" providerId="ADAL" clId="{9F58FDA9-9024-4448-81BA-96B100466F08}" dt="2019-05-30T03:52:55.051" v="2955" actId="14100"/>
          <ac:spMkLst>
            <pc:docMk/>
            <pc:sldMk cId="2272346497" sldId="280"/>
            <ac:spMk id="33" creationId="{3EFCDE40-F8B9-6B42-BEB1-D9FD0CC6246F}"/>
          </ac:spMkLst>
        </pc:spChg>
        <pc:graphicFrameChg chg="modGraphic">
          <ac:chgData name="Gabriel Wilson" userId="8239532c-cee9-46b9-803d-d13e062d2d67" providerId="ADAL" clId="{9F58FDA9-9024-4448-81BA-96B100466F08}" dt="2019-05-30T03:53:50.696" v="2965" actId="20577"/>
          <ac:graphicFrameMkLst>
            <pc:docMk/>
            <pc:sldMk cId="2272346497" sldId="280"/>
            <ac:graphicFrameMk id="25" creationId="{00000000-0000-0000-0000-000000000000}"/>
          </ac:graphicFrameMkLst>
        </pc:graphicFrameChg>
        <pc:graphicFrameChg chg="add del">
          <ac:chgData name="Gabriel Wilson" userId="8239532c-cee9-46b9-803d-d13e062d2d67" providerId="ADAL" clId="{9F58FDA9-9024-4448-81BA-96B100466F08}" dt="2019-05-30T04:14:32.095" v="3213"/>
          <ac:graphicFrameMkLst>
            <pc:docMk/>
            <pc:sldMk cId="2272346497" sldId="280"/>
            <ac:graphicFrameMk id="31" creationId="{61E05849-BE0E-AF41-9361-113904E82720}"/>
          </ac:graphicFrameMkLst>
        </pc:graphicFrameChg>
        <pc:graphicFrameChg chg="add del modGraphic">
          <ac:chgData name="Gabriel Wilson" userId="8239532c-cee9-46b9-803d-d13e062d2d67" providerId="ADAL" clId="{9F58FDA9-9024-4448-81BA-96B100466F08}" dt="2019-05-30T04:15:11.825" v="3225" actId="478"/>
          <ac:graphicFrameMkLst>
            <pc:docMk/>
            <pc:sldMk cId="2272346497" sldId="280"/>
            <ac:graphicFrameMk id="32" creationId="{089BC838-91D5-E840-9822-BD930F73212E}"/>
          </ac:graphicFrameMkLst>
        </pc:graphicFrameChg>
        <pc:graphicFrameChg chg="add mod">
          <ac:chgData name="Gabriel Wilson" userId="8239532c-cee9-46b9-803d-d13e062d2d67" providerId="ADAL" clId="{9F58FDA9-9024-4448-81BA-96B100466F08}" dt="2019-05-30T04:20:51.487" v="3277"/>
          <ac:graphicFrameMkLst>
            <pc:docMk/>
            <pc:sldMk cId="2272346497" sldId="280"/>
            <ac:graphicFrameMk id="42" creationId="{07920E75-A0B3-7041-BB63-AA03FC6F0604}"/>
          </ac:graphicFrameMkLst>
        </pc:graphicFrameChg>
      </pc:sldChg>
      <pc:sldChg chg="addSp delSp modSp add">
        <pc:chgData name="Gabriel Wilson" userId="8239532c-cee9-46b9-803d-d13e062d2d67" providerId="ADAL" clId="{9F58FDA9-9024-4448-81BA-96B100466F08}" dt="2019-05-30T23:53:18.172" v="4937"/>
        <pc:sldMkLst>
          <pc:docMk/>
          <pc:sldMk cId="4081391796" sldId="283"/>
        </pc:sldMkLst>
        <pc:spChg chg="mod">
          <ac:chgData name="Gabriel Wilson" userId="8239532c-cee9-46b9-803d-d13e062d2d67" providerId="ADAL" clId="{9F58FDA9-9024-4448-81BA-96B100466F08}" dt="2019-05-30T03:54:48.982" v="2972" actId="20577"/>
          <ac:spMkLst>
            <pc:docMk/>
            <pc:sldMk cId="4081391796" sldId="283"/>
            <ac:spMk id="3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3:54:52.219" v="2974" actId="20577"/>
          <ac:spMkLst>
            <pc:docMk/>
            <pc:sldMk cId="4081391796" sldId="283"/>
            <ac:spMk id="7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3:54:54.831" v="2976" actId="20577"/>
          <ac:spMkLst>
            <pc:docMk/>
            <pc:sldMk cId="4081391796" sldId="283"/>
            <ac:spMk id="9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3:54:40.961" v="2970" actId="20577"/>
          <ac:spMkLst>
            <pc:docMk/>
            <pc:sldMk cId="4081391796" sldId="283"/>
            <ac:spMk id="11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3:54:57.781" v="2978" actId="20577"/>
          <ac:spMkLst>
            <pc:docMk/>
            <pc:sldMk cId="4081391796" sldId="283"/>
            <ac:spMk id="15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23:53:18.172" v="4937"/>
          <ac:spMkLst>
            <pc:docMk/>
            <pc:sldMk cId="4081391796" sldId="283"/>
            <ac:spMk id="27" creationId="{00000000-0000-0000-0000-000000000000}"/>
          </ac:spMkLst>
        </pc:spChg>
        <pc:graphicFrameChg chg="modGraphic">
          <ac:chgData name="Gabriel Wilson" userId="8239532c-cee9-46b9-803d-d13e062d2d67" providerId="ADAL" clId="{9F58FDA9-9024-4448-81BA-96B100466F08}" dt="2019-05-30T03:55:52.086" v="2995" actId="20577"/>
          <ac:graphicFrameMkLst>
            <pc:docMk/>
            <pc:sldMk cId="4081391796" sldId="283"/>
            <ac:graphicFrameMk id="25" creationId="{00000000-0000-0000-0000-000000000000}"/>
          </ac:graphicFrameMkLst>
        </pc:graphicFrameChg>
        <pc:graphicFrameChg chg="add del">
          <ac:chgData name="Gabriel Wilson" userId="8239532c-cee9-46b9-803d-d13e062d2d67" providerId="ADAL" clId="{9F58FDA9-9024-4448-81BA-96B100466F08}" dt="2019-05-30T04:15:18.288" v="3227" actId="478"/>
          <ac:graphicFrameMkLst>
            <pc:docMk/>
            <pc:sldMk cId="4081391796" sldId="283"/>
            <ac:graphicFrameMk id="29" creationId="{07CDAD6E-2896-E34A-AF42-E9220759425C}"/>
          </ac:graphicFrameMkLst>
        </pc:graphicFrameChg>
        <pc:graphicFrameChg chg="add del">
          <ac:chgData name="Gabriel Wilson" userId="8239532c-cee9-46b9-803d-d13e062d2d67" providerId="ADAL" clId="{9F58FDA9-9024-4448-81BA-96B100466F08}" dt="2019-05-30T04:14:31.400" v="3211"/>
          <ac:graphicFrameMkLst>
            <pc:docMk/>
            <pc:sldMk cId="4081391796" sldId="283"/>
            <ac:graphicFrameMk id="31" creationId="{DAB547FC-750C-ED49-B36D-B62E4044C2CD}"/>
          </ac:graphicFrameMkLst>
        </pc:graphicFrameChg>
        <pc:graphicFrameChg chg="add mod">
          <ac:chgData name="Gabriel Wilson" userId="8239532c-cee9-46b9-803d-d13e062d2d67" providerId="ADAL" clId="{9F58FDA9-9024-4448-81BA-96B100466F08}" dt="2019-05-30T04:20:54.999" v="3278"/>
          <ac:graphicFrameMkLst>
            <pc:docMk/>
            <pc:sldMk cId="4081391796" sldId="283"/>
            <ac:graphicFrameMk id="32" creationId="{2D85AAD3-E019-F244-A253-CDB3C5D14130}"/>
          </ac:graphicFrameMkLst>
        </pc:graphicFrameChg>
      </pc:sldChg>
      <pc:sldChg chg="addSp delSp modSp add">
        <pc:chgData name="Gabriel Wilson" userId="8239532c-cee9-46b9-803d-d13e062d2d67" providerId="ADAL" clId="{9F58FDA9-9024-4448-81BA-96B100466F08}" dt="2019-05-30T23:53:18.172" v="4937"/>
        <pc:sldMkLst>
          <pc:docMk/>
          <pc:sldMk cId="192016761" sldId="284"/>
        </pc:sldMkLst>
        <pc:spChg chg="mod">
          <ac:chgData name="Gabriel Wilson" userId="8239532c-cee9-46b9-803d-d13e062d2d67" providerId="ADAL" clId="{9F58FDA9-9024-4448-81BA-96B100466F08}" dt="2019-05-30T03:55:11.470" v="2980" actId="20577"/>
          <ac:spMkLst>
            <pc:docMk/>
            <pc:sldMk cId="192016761" sldId="284"/>
            <ac:spMk id="3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3:55:21.125" v="2984" actId="20577"/>
          <ac:spMkLst>
            <pc:docMk/>
            <pc:sldMk cId="192016761" sldId="284"/>
            <ac:spMk id="7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3:55:39.605" v="2990" actId="20577"/>
          <ac:spMkLst>
            <pc:docMk/>
            <pc:sldMk cId="192016761" sldId="284"/>
            <ac:spMk id="9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3:55:23.960" v="2986" actId="20577"/>
          <ac:spMkLst>
            <pc:docMk/>
            <pc:sldMk cId="192016761" sldId="284"/>
            <ac:spMk id="11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3:55:27.421" v="2988" actId="20577"/>
          <ac:spMkLst>
            <pc:docMk/>
            <pc:sldMk cId="192016761" sldId="284"/>
            <ac:spMk id="15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23:53:18.172" v="4937"/>
          <ac:spMkLst>
            <pc:docMk/>
            <pc:sldMk cId="192016761" sldId="284"/>
            <ac:spMk id="27" creationId="{00000000-0000-0000-0000-000000000000}"/>
          </ac:spMkLst>
        </pc:spChg>
        <pc:graphicFrameChg chg="modGraphic">
          <ac:chgData name="Gabriel Wilson" userId="8239532c-cee9-46b9-803d-d13e062d2d67" providerId="ADAL" clId="{9F58FDA9-9024-4448-81BA-96B100466F08}" dt="2019-05-30T03:55:15.363" v="2982" actId="20577"/>
          <ac:graphicFrameMkLst>
            <pc:docMk/>
            <pc:sldMk cId="192016761" sldId="284"/>
            <ac:graphicFrameMk id="25" creationId="{00000000-0000-0000-0000-000000000000}"/>
          </ac:graphicFrameMkLst>
        </pc:graphicFrameChg>
        <pc:graphicFrameChg chg="add del modGraphic">
          <ac:chgData name="Gabriel Wilson" userId="8239532c-cee9-46b9-803d-d13e062d2d67" providerId="ADAL" clId="{9F58FDA9-9024-4448-81BA-96B100466F08}" dt="2019-05-30T04:15:26.942" v="3230" actId="478"/>
          <ac:graphicFrameMkLst>
            <pc:docMk/>
            <pc:sldMk cId="192016761" sldId="284"/>
            <ac:graphicFrameMk id="31" creationId="{C4BD813E-5F4F-8F44-98CB-7649DE02D8AA}"/>
          </ac:graphicFrameMkLst>
        </pc:graphicFrameChg>
        <pc:graphicFrameChg chg="add del">
          <ac:chgData name="Gabriel Wilson" userId="8239532c-cee9-46b9-803d-d13e062d2d67" providerId="ADAL" clId="{9F58FDA9-9024-4448-81BA-96B100466F08}" dt="2019-05-30T04:14:30.710" v="3209"/>
          <ac:graphicFrameMkLst>
            <pc:docMk/>
            <pc:sldMk cId="192016761" sldId="284"/>
            <ac:graphicFrameMk id="32" creationId="{8C46F8C7-BA18-A14C-B7CC-6D0D86AFFFD4}"/>
          </ac:graphicFrameMkLst>
        </pc:graphicFrameChg>
        <pc:graphicFrameChg chg="add mod">
          <ac:chgData name="Gabriel Wilson" userId="8239532c-cee9-46b9-803d-d13e062d2d67" providerId="ADAL" clId="{9F58FDA9-9024-4448-81BA-96B100466F08}" dt="2019-05-30T04:20:58.696" v="3279"/>
          <ac:graphicFrameMkLst>
            <pc:docMk/>
            <pc:sldMk cId="192016761" sldId="284"/>
            <ac:graphicFrameMk id="33" creationId="{8BF695D0-2E69-3B44-B242-6CA9F889BA56}"/>
          </ac:graphicFrameMkLst>
        </pc:graphicFrameChg>
      </pc:sldChg>
      <pc:sldChg chg="addSp delSp modSp add">
        <pc:chgData name="Gabriel Wilson" userId="8239532c-cee9-46b9-803d-d13e062d2d67" providerId="ADAL" clId="{9F58FDA9-9024-4448-81BA-96B100466F08}" dt="2019-05-30T23:53:18.172" v="4937"/>
        <pc:sldMkLst>
          <pc:docMk/>
          <pc:sldMk cId="3862974456" sldId="285"/>
        </pc:sldMkLst>
        <pc:spChg chg="mod">
          <ac:chgData name="Gabriel Wilson" userId="8239532c-cee9-46b9-803d-d13e062d2d67" providerId="ADAL" clId="{9F58FDA9-9024-4448-81BA-96B100466F08}" dt="2019-05-30T03:56:20.472" v="3001" actId="20577"/>
          <ac:spMkLst>
            <pc:docMk/>
            <pc:sldMk cId="3862974456" sldId="285"/>
            <ac:spMk id="3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3:56:23.822" v="3003" actId="20577"/>
          <ac:spMkLst>
            <pc:docMk/>
            <pc:sldMk cId="3862974456" sldId="285"/>
            <ac:spMk id="5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3:56:27.042" v="3005" actId="20577"/>
          <ac:spMkLst>
            <pc:docMk/>
            <pc:sldMk cId="3862974456" sldId="285"/>
            <ac:spMk id="7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3:56:31.892" v="3007" actId="20577"/>
          <ac:spMkLst>
            <pc:docMk/>
            <pc:sldMk cId="3862974456" sldId="285"/>
            <ac:spMk id="9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3:56:11.784" v="2997" actId="20577"/>
          <ac:spMkLst>
            <pc:docMk/>
            <pc:sldMk cId="3862974456" sldId="285"/>
            <ac:spMk id="11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3:56:43.726" v="3009" actId="20577"/>
          <ac:spMkLst>
            <pc:docMk/>
            <pc:sldMk cId="3862974456" sldId="285"/>
            <ac:spMk id="15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23:53:18.172" v="4937"/>
          <ac:spMkLst>
            <pc:docMk/>
            <pc:sldMk cId="3862974456" sldId="285"/>
            <ac:spMk id="27" creationId="{00000000-0000-0000-0000-000000000000}"/>
          </ac:spMkLst>
        </pc:spChg>
        <pc:graphicFrameChg chg="modGraphic">
          <ac:chgData name="Gabriel Wilson" userId="8239532c-cee9-46b9-803d-d13e062d2d67" providerId="ADAL" clId="{9F58FDA9-9024-4448-81BA-96B100466F08}" dt="2019-05-30T03:56:14.830" v="2999" actId="20577"/>
          <ac:graphicFrameMkLst>
            <pc:docMk/>
            <pc:sldMk cId="3862974456" sldId="285"/>
            <ac:graphicFrameMk id="25" creationId="{00000000-0000-0000-0000-000000000000}"/>
          </ac:graphicFrameMkLst>
        </pc:graphicFrameChg>
        <pc:graphicFrameChg chg="add del">
          <ac:chgData name="Gabriel Wilson" userId="8239532c-cee9-46b9-803d-d13e062d2d67" providerId="ADAL" clId="{9F58FDA9-9024-4448-81BA-96B100466F08}" dt="2019-05-30T04:15:32.559" v="3232" actId="478"/>
          <ac:graphicFrameMkLst>
            <pc:docMk/>
            <pc:sldMk cId="3862974456" sldId="285"/>
            <ac:graphicFrameMk id="31" creationId="{1FEC626B-C17B-0F48-9332-B8386022D481}"/>
          </ac:graphicFrameMkLst>
        </pc:graphicFrameChg>
        <pc:graphicFrameChg chg="add del">
          <ac:chgData name="Gabriel Wilson" userId="8239532c-cee9-46b9-803d-d13e062d2d67" providerId="ADAL" clId="{9F58FDA9-9024-4448-81BA-96B100466F08}" dt="2019-05-30T04:14:29.320" v="3207"/>
          <ac:graphicFrameMkLst>
            <pc:docMk/>
            <pc:sldMk cId="3862974456" sldId="285"/>
            <ac:graphicFrameMk id="32" creationId="{61A1B5EC-433C-7148-BF68-8B537BB8CFA8}"/>
          </ac:graphicFrameMkLst>
        </pc:graphicFrameChg>
        <pc:graphicFrameChg chg="add mod">
          <ac:chgData name="Gabriel Wilson" userId="8239532c-cee9-46b9-803d-d13e062d2d67" providerId="ADAL" clId="{9F58FDA9-9024-4448-81BA-96B100466F08}" dt="2019-05-30T04:21:03.922" v="3280"/>
          <ac:graphicFrameMkLst>
            <pc:docMk/>
            <pc:sldMk cId="3862974456" sldId="285"/>
            <ac:graphicFrameMk id="33" creationId="{86D7D0BD-C892-D94E-B80D-F45941385D28}"/>
          </ac:graphicFrameMkLst>
        </pc:graphicFrameChg>
      </pc:sldChg>
      <pc:sldChg chg="addSp delSp modSp add">
        <pc:chgData name="Gabriel Wilson" userId="8239532c-cee9-46b9-803d-d13e062d2d67" providerId="ADAL" clId="{9F58FDA9-9024-4448-81BA-96B100466F08}" dt="2019-05-30T23:53:18.172" v="4937"/>
        <pc:sldMkLst>
          <pc:docMk/>
          <pc:sldMk cId="538466320" sldId="286"/>
        </pc:sldMkLst>
        <pc:spChg chg="mod">
          <ac:chgData name="Gabriel Wilson" userId="8239532c-cee9-46b9-803d-d13e062d2d67" providerId="ADAL" clId="{9F58FDA9-9024-4448-81BA-96B100466F08}" dt="2019-05-30T03:57:29.780" v="3013" actId="20577"/>
          <ac:spMkLst>
            <pc:docMk/>
            <pc:sldMk cId="538466320" sldId="286"/>
            <ac:spMk id="3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3:57:49.580" v="3015" actId="20577"/>
          <ac:spMkLst>
            <pc:docMk/>
            <pc:sldMk cId="538466320" sldId="286"/>
            <ac:spMk id="7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3:57:19.788" v="3011" actId="20577"/>
          <ac:spMkLst>
            <pc:docMk/>
            <pc:sldMk cId="538466320" sldId="286"/>
            <ac:spMk id="11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23:53:18.172" v="4937"/>
          <ac:spMkLst>
            <pc:docMk/>
            <pc:sldMk cId="538466320" sldId="286"/>
            <ac:spMk id="27" creationId="{00000000-0000-0000-0000-000000000000}"/>
          </ac:spMkLst>
        </pc:spChg>
        <pc:graphicFrameChg chg="modGraphic">
          <ac:chgData name="Gabriel Wilson" userId="8239532c-cee9-46b9-803d-d13e062d2d67" providerId="ADAL" clId="{9F58FDA9-9024-4448-81BA-96B100466F08}" dt="2019-05-30T03:58:17.650" v="3017" actId="20577"/>
          <ac:graphicFrameMkLst>
            <pc:docMk/>
            <pc:sldMk cId="538466320" sldId="286"/>
            <ac:graphicFrameMk id="25" creationId="{00000000-0000-0000-0000-000000000000}"/>
          </ac:graphicFrameMkLst>
        </pc:graphicFrameChg>
        <pc:graphicFrameChg chg="add mod">
          <ac:chgData name="Gabriel Wilson" userId="8239532c-cee9-46b9-803d-d13e062d2d67" providerId="ADAL" clId="{9F58FDA9-9024-4448-81BA-96B100466F08}" dt="2019-05-30T04:21:07.702" v="3281"/>
          <ac:graphicFrameMkLst>
            <pc:docMk/>
            <pc:sldMk cId="538466320" sldId="286"/>
            <ac:graphicFrameMk id="29" creationId="{C716BF5B-D2DC-944A-8818-DF4EA31B403B}"/>
          </ac:graphicFrameMkLst>
        </pc:graphicFrameChg>
        <pc:graphicFrameChg chg="del">
          <ac:chgData name="Gabriel Wilson" userId="8239532c-cee9-46b9-803d-d13e062d2d67" providerId="ADAL" clId="{9F58FDA9-9024-4448-81BA-96B100466F08}" dt="2019-05-30T04:15:38.595" v="3234" actId="478"/>
          <ac:graphicFrameMkLst>
            <pc:docMk/>
            <pc:sldMk cId="538466320" sldId="286"/>
            <ac:graphicFrameMk id="32" creationId="{089BC838-91D5-E840-9822-BD930F73212E}"/>
          </ac:graphicFrameMkLst>
        </pc:graphicFrameChg>
      </pc:sldChg>
      <pc:sldChg chg="addSp delSp modSp add ord">
        <pc:chgData name="Gabriel Wilson" userId="8239532c-cee9-46b9-803d-d13e062d2d67" providerId="ADAL" clId="{9F58FDA9-9024-4448-81BA-96B100466F08}" dt="2019-05-30T23:53:18.172" v="4937"/>
        <pc:sldMkLst>
          <pc:docMk/>
          <pc:sldMk cId="824540735" sldId="287"/>
        </pc:sldMkLst>
        <pc:spChg chg="mod">
          <ac:chgData name="Gabriel Wilson" userId="8239532c-cee9-46b9-803d-d13e062d2d67" providerId="ADAL" clId="{9F58FDA9-9024-4448-81BA-96B100466F08}" dt="2019-05-30T03:59:23.618" v="3023" actId="20577"/>
          <ac:spMkLst>
            <pc:docMk/>
            <pc:sldMk cId="824540735" sldId="287"/>
            <ac:spMk id="3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4:00:38.055" v="3037" actId="20577"/>
          <ac:spMkLst>
            <pc:docMk/>
            <pc:sldMk cId="824540735" sldId="287"/>
            <ac:spMk id="7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4:00:12.111" v="3035" actId="20577"/>
          <ac:spMkLst>
            <pc:docMk/>
            <pc:sldMk cId="824540735" sldId="287"/>
            <ac:spMk id="11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4:00:05.280" v="3033" actId="20577"/>
          <ac:spMkLst>
            <pc:docMk/>
            <pc:sldMk cId="824540735" sldId="287"/>
            <ac:spMk id="13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23:53:18.172" v="4937"/>
          <ac:spMkLst>
            <pc:docMk/>
            <pc:sldMk cId="824540735" sldId="287"/>
            <ac:spMk id="27" creationId="{00000000-0000-0000-0000-000000000000}"/>
          </ac:spMkLst>
        </pc:spChg>
        <pc:graphicFrameChg chg="modGraphic">
          <ac:chgData name="Gabriel Wilson" userId="8239532c-cee9-46b9-803d-d13e062d2d67" providerId="ADAL" clId="{9F58FDA9-9024-4448-81BA-96B100466F08}" dt="2019-05-30T03:59:27.977" v="3025" actId="20577"/>
          <ac:graphicFrameMkLst>
            <pc:docMk/>
            <pc:sldMk cId="824540735" sldId="287"/>
            <ac:graphicFrameMk id="25" creationId="{00000000-0000-0000-0000-000000000000}"/>
          </ac:graphicFrameMkLst>
        </pc:graphicFrameChg>
        <pc:graphicFrameChg chg="add mod">
          <ac:chgData name="Gabriel Wilson" userId="8239532c-cee9-46b9-803d-d13e062d2d67" providerId="ADAL" clId="{9F58FDA9-9024-4448-81BA-96B100466F08}" dt="2019-05-30T04:21:11.310" v="3282"/>
          <ac:graphicFrameMkLst>
            <pc:docMk/>
            <pc:sldMk cId="824540735" sldId="287"/>
            <ac:graphicFrameMk id="31" creationId="{56EE8DFE-590B-9349-B217-45770AD7E3CA}"/>
          </ac:graphicFrameMkLst>
        </pc:graphicFrameChg>
        <pc:graphicFrameChg chg="del modGraphic">
          <ac:chgData name="Gabriel Wilson" userId="8239532c-cee9-46b9-803d-d13e062d2d67" providerId="ADAL" clId="{9F58FDA9-9024-4448-81BA-96B100466F08}" dt="2019-05-30T04:15:51.342" v="3236" actId="478"/>
          <ac:graphicFrameMkLst>
            <pc:docMk/>
            <pc:sldMk cId="824540735" sldId="287"/>
            <ac:graphicFrameMk id="32" creationId="{089BC838-91D5-E840-9822-BD930F73212E}"/>
          </ac:graphicFrameMkLst>
        </pc:graphicFrameChg>
      </pc:sldChg>
      <pc:sldChg chg="addSp delSp modSp add">
        <pc:chgData name="Gabriel Wilson" userId="8239532c-cee9-46b9-803d-d13e062d2d67" providerId="ADAL" clId="{9F58FDA9-9024-4448-81BA-96B100466F08}" dt="2019-05-30T23:53:18.172" v="4937"/>
        <pc:sldMkLst>
          <pc:docMk/>
          <pc:sldMk cId="1552001287" sldId="288"/>
        </pc:sldMkLst>
        <pc:spChg chg="mod">
          <ac:chgData name="Gabriel Wilson" userId="8239532c-cee9-46b9-803d-d13e062d2d67" providerId="ADAL" clId="{9F58FDA9-9024-4448-81BA-96B100466F08}" dt="2019-05-30T04:02:32.534" v="3044" actId="20577"/>
          <ac:spMkLst>
            <pc:docMk/>
            <pc:sldMk cId="1552001287" sldId="288"/>
            <ac:spMk id="3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4:02:35.832" v="3046" actId="20577"/>
          <ac:spMkLst>
            <pc:docMk/>
            <pc:sldMk cId="1552001287" sldId="288"/>
            <ac:spMk id="5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4:02:39.811" v="3048" actId="20577"/>
          <ac:spMkLst>
            <pc:docMk/>
            <pc:sldMk cId="1552001287" sldId="288"/>
            <ac:spMk id="7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4:02:46.260" v="3050" actId="20577"/>
          <ac:spMkLst>
            <pc:docMk/>
            <pc:sldMk cId="1552001287" sldId="288"/>
            <ac:spMk id="9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4:02:21.152" v="3042" actId="20577"/>
          <ac:spMkLst>
            <pc:docMk/>
            <pc:sldMk cId="1552001287" sldId="288"/>
            <ac:spMk id="11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4:02:49.827" v="3052" actId="20577"/>
          <ac:spMkLst>
            <pc:docMk/>
            <pc:sldMk cId="1552001287" sldId="288"/>
            <ac:spMk id="15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23:53:18.172" v="4937"/>
          <ac:spMkLst>
            <pc:docMk/>
            <pc:sldMk cId="1552001287" sldId="288"/>
            <ac:spMk id="27" creationId="{00000000-0000-0000-0000-000000000000}"/>
          </ac:spMkLst>
        </pc:spChg>
        <pc:graphicFrameChg chg="modGraphic">
          <ac:chgData name="Gabriel Wilson" userId="8239532c-cee9-46b9-803d-d13e062d2d67" providerId="ADAL" clId="{9F58FDA9-9024-4448-81BA-96B100466F08}" dt="2019-05-30T04:02:11.112" v="3040" actId="20577"/>
          <ac:graphicFrameMkLst>
            <pc:docMk/>
            <pc:sldMk cId="1552001287" sldId="288"/>
            <ac:graphicFrameMk id="25" creationId="{00000000-0000-0000-0000-000000000000}"/>
          </ac:graphicFrameMkLst>
        </pc:graphicFrameChg>
        <pc:graphicFrameChg chg="del">
          <ac:chgData name="Gabriel Wilson" userId="8239532c-cee9-46b9-803d-d13e062d2d67" providerId="ADAL" clId="{9F58FDA9-9024-4448-81BA-96B100466F08}" dt="2019-05-30T04:15:54.306" v="3238" actId="478"/>
          <ac:graphicFrameMkLst>
            <pc:docMk/>
            <pc:sldMk cId="1552001287" sldId="288"/>
            <ac:graphicFrameMk id="29" creationId="{07CDAD6E-2896-E34A-AF42-E9220759425C}"/>
          </ac:graphicFrameMkLst>
        </pc:graphicFrameChg>
        <pc:graphicFrameChg chg="add mod">
          <ac:chgData name="Gabriel Wilson" userId="8239532c-cee9-46b9-803d-d13e062d2d67" providerId="ADAL" clId="{9F58FDA9-9024-4448-81BA-96B100466F08}" dt="2019-05-30T04:21:15.036" v="3283"/>
          <ac:graphicFrameMkLst>
            <pc:docMk/>
            <pc:sldMk cId="1552001287" sldId="288"/>
            <ac:graphicFrameMk id="31" creationId="{8BFA325E-90F1-3947-BB9B-1F08F8C16B52}"/>
          </ac:graphicFrameMkLst>
        </pc:graphicFrameChg>
      </pc:sldChg>
      <pc:sldChg chg="addSp delSp modSp add">
        <pc:chgData name="Gabriel Wilson" userId="8239532c-cee9-46b9-803d-d13e062d2d67" providerId="ADAL" clId="{9F58FDA9-9024-4448-81BA-96B100466F08}" dt="2019-05-30T23:53:18.172" v="4937"/>
        <pc:sldMkLst>
          <pc:docMk/>
          <pc:sldMk cId="969830352" sldId="289"/>
        </pc:sldMkLst>
        <pc:spChg chg="mod">
          <ac:chgData name="Gabriel Wilson" userId="8239532c-cee9-46b9-803d-d13e062d2d67" providerId="ADAL" clId="{9F58FDA9-9024-4448-81BA-96B100466F08}" dt="2019-05-30T04:03:09.861" v="3056" actId="20577"/>
          <ac:spMkLst>
            <pc:docMk/>
            <pc:sldMk cId="969830352" sldId="289"/>
            <ac:spMk id="3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4:03:21.965" v="3060" actId="20577"/>
          <ac:spMkLst>
            <pc:docMk/>
            <pc:sldMk cId="969830352" sldId="289"/>
            <ac:spMk id="5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4:03:24.770" v="3062" actId="20577"/>
          <ac:spMkLst>
            <pc:docMk/>
            <pc:sldMk cId="969830352" sldId="289"/>
            <ac:spMk id="7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4:03:28.396" v="3066" actId="20577"/>
          <ac:spMkLst>
            <pc:docMk/>
            <pc:sldMk cId="969830352" sldId="289"/>
            <ac:spMk id="9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4:03:17.373" v="3058" actId="20577"/>
          <ac:spMkLst>
            <pc:docMk/>
            <pc:sldMk cId="969830352" sldId="289"/>
            <ac:spMk id="11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4:03:32.323" v="3068" actId="20577"/>
          <ac:spMkLst>
            <pc:docMk/>
            <pc:sldMk cId="969830352" sldId="289"/>
            <ac:spMk id="15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23:53:18.172" v="4937"/>
          <ac:spMkLst>
            <pc:docMk/>
            <pc:sldMk cId="969830352" sldId="289"/>
            <ac:spMk id="27" creationId="{00000000-0000-0000-0000-000000000000}"/>
          </ac:spMkLst>
        </pc:spChg>
        <pc:graphicFrameChg chg="modGraphic">
          <ac:chgData name="Gabriel Wilson" userId="8239532c-cee9-46b9-803d-d13e062d2d67" providerId="ADAL" clId="{9F58FDA9-9024-4448-81BA-96B100466F08}" dt="2019-05-30T04:03:05.396" v="3054" actId="20577"/>
          <ac:graphicFrameMkLst>
            <pc:docMk/>
            <pc:sldMk cId="969830352" sldId="289"/>
            <ac:graphicFrameMk id="25" creationId="{00000000-0000-0000-0000-000000000000}"/>
          </ac:graphicFrameMkLst>
        </pc:graphicFrameChg>
        <pc:graphicFrameChg chg="del">
          <ac:chgData name="Gabriel Wilson" userId="8239532c-cee9-46b9-803d-d13e062d2d67" providerId="ADAL" clId="{9F58FDA9-9024-4448-81BA-96B100466F08}" dt="2019-05-30T04:16:01.145" v="3240" actId="478"/>
          <ac:graphicFrameMkLst>
            <pc:docMk/>
            <pc:sldMk cId="969830352" sldId="289"/>
            <ac:graphicFrameMk id="31" creationId="{C4BD813E-5F4F-8F44-98CB-7649DE02D8AA}"/>
          </ac:graphicFrameMkLst>
        </pc:graphicFrameChg>
        <pc:graphicFrameChg chg="add mod">
          <ac:chgData name="Gabriel Wilson" userId="8239532c-cee9-46b9-803d-d13e062d2d67" providerId="ADAL" clId="{9F58FDA9-9024-4448-81BA-96B100466F08}" dt="2019-05-30T04:21:19.678" v="3284"/>
          <ac:graphicFrameMkLst>
            <pc:docMk/>
            <pc:sldMk cId="969830352" sldId="289"/>
            <ac:graphicFrameMk id="32" creationId="{B30A4A37-96CA-A340-91D5-2EAEE61FDBC1}"/>
          </ac:graphicFrameMkLst>
        </pc:graphicFrameChg>
      </pc:sldChg>
      <pc:sldChg chg="addSp delSp modSp add">
        <pc:chgData name="Gabriel Wilson" userId="8239532c-cee9-46b9-803d-d13e062d2d67" providerId="ADAL" clId="{9F58FDA9-9024-4448-81BA-96B100466F08}" dt="2019-05-30T23:53:18.172" v="4937"/>
        <pc:sldMkLst>
          <pc:docMk/>
          <pc:sldMk cId="1666108169" sldId="290"/>
        </pc:sldMkLst>
        <pc:spChg chg="mod">
          <ac:chgData name="Gabriel Wilson" userId="8239532c-cee9-46b9-803d-d13e062d2d67" providerId="ADAL" clId="{9F58FDA9-9024-4448-81BA-96B100466F08}" dt="2019-05-30T04:04:07.106" v="3078" actId="20577"/>
          <ac:spMkLst>
            <pc:docMk/>
            <pc:sldMk cId="1666108169" sldId="290"/>
            <ac:spMk id="3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4:04:11.864" v="3082" actId="20577"/>
          <ac:spMkLst>
            <pc:docMk/>
            <pc:sldMk cId="1666108169" sldId="290"/>
            <ac:spMk id="5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4:04:15.493" v="3084" actId="20577"/>
          <ac:spMkLst>
            <pc:docMk/>
            <pc:sldMk cId="1666108169" sldId="290"/>
            <ac:spMk id="7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4:04:17.874" v="3086" actId="20577"/>
          <ac:spMkLst>
            <pc:docMk/>
            <pc:sldMk cId="1666108169" sldId="290"/>
            <ac:spMk id="9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4:03:54.126" v="3072" actId="20577"/>
          <ac:spMkLst>
            <pc:docMk/>
            <pc:sldMk cId="1666108169" sldId="290"/>
            <ac:spMk id="11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23:53:18.172" v="4937"/>
          <ac:spMkLst>
            <pc:docMk/>
            <pc:sldMk cId="1666108169" sldId="290"/>
            <ac:spMk id="27" creationId="{00000000-0000-0000-0000-000000000000}"/>
          </ac:spMkLst>
        </pc:spChg>
        <pc:graphicFrameChg chg="modGraphic">
          <ac:chgData name="Gabriel Wilson" userId="8239532c-cee9-46b9-803d-d13e062d2d67" providerId="ADAL" clId="{9F58FDA9-9024-4448-81BA-96B100466F08}" dt="2019-05-30T04:03:51.639" v="3070" actId="20577"/>
          <ac:graphicFrameMkLst>
            <pc:docMk/>
            <pc:sldMk cId="1666108169" sldId="290"/>
            <ac:graphicFrameMk id="25" creationId="{00000000-0000-0000-0000-000000000000}"/>
          </ac:graphicFrameMkLst>
        </pc:graphicFrameChg>
        <pc:graphicFrameChg chg="del">
          <ac:chgData name="Gabriel Wilson" userId="8239532c-cee9-46b9-803d-d13e062d2d67" providerId="ADAL" clId="{9F58FDA9-9024-4448-81BA-96B100466F08}" dt="2019-05-30T04:16:05.183" v="3242" actId="478"/>
          <ac:graphicFrameMkLst>
            <pc:docMk/>
            <pc:sldMk cId="1666108169" sldId="290"/>
            <ac:graphicFrameMk id="31" creationId="{1FEC626B-C17B-0F48-9332-B8386022D481}"/>
          </ac:graphicFrameMkLst>
        </pc:graphicFrameChg>
        <pc:graphicFrameChg chg="add mod">
          <ac:chgData name="Gabriel Wilson" userId="8239532c-cee9-46b9-803d-d13e062d2d67" providerId="ADAL" clId="{9F58FDA9-9024-4448-81BA-96B100466F08}" dt="2019-05-30T04:21:23.408" v="3285"/>
          <ac:graphicFrameMkLst>
            <pc:docMk/>
            <pc:sldMk cId="1666108169" sldId="290"/>
            <ac:graphicFrameMk id="32" creationId="{D52B3BCE-03BF-4541-9E41-B1166A9FA676}"/>
          </ac:graphicFrameMkLst>
        </pc:graphicFrameChg>
      </pc:sldChg>
      <pc:sldChg chg="addSp delSp modSp add">
        <pc:chgData name="Gabriel Wilson" userId="8239532c-cee9-46b9-803d-d13e062d2d67" providerId="ADAL" clId="{9F58FDA9-9024-4448-81BA-96B100466F08}" dt="2019-05-30T23:53:18.172" v="4937"/>
        <pc:sldMkLst>
          <pc:docMk/>
          <pc:sldMk cId="2820756340" sldId="291"/>
        </pc:sldMkLst>
        <pc:spChg chg="mod">
          <ac:chgData name="Gabriel Wilson" userId="8239532c-cee9-46b9-803d-d13e062d2d67" providerId="ADAL" clId="{9F58FDA9-9024-4448-81BA-96B100466F08}" dt="2019-05-30T04:04:56.866" v="3092" actId="20577"/>
          <ac:spMkLst>
            <pc:docMk/>
            <pc:sldMk cId="2820756340" sldId="291"/>
            <ac:spMk id="3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4:05:09.728" v="3098" actId="20577"/>
          <ac:spMkLst>
            <pc:docMk/>
            <pc:sldMk cId="2820756340" sldId="291"/>
            <ac:spMk id="7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4:05:14.900" v="3100" actId="20577"/>
          <ac:spMkLst>
            <pc:docMk/>
            <pc:sldMk cId="2820756340" sldId="291"/>
            <ac:spMk id="9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4:04:48.957" v="3088" actId="20577"/>
          <ac:spMkLst>
            <pc:docMk/>
            <pc:sldMk cId="2820756340" sldId="291"/>
            <ac:spMk id="11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4:05:17.610" v="3102" actId="20577"/>
          <ac:spMkLst>
            <pc:docMk/>
            <pc:sldMk cId="2820756340" sldId="291"/>
            <ac:spMk id="15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23:53:18.172" v="4937"/>
          <ac:spMkLst>
            <pc:docMk/>
            <pc:sldMk cId="2820756340" sldId="291"/>
            <ac:spMk id="27" creationId="{00000000-0000-0000-0000-000000000000}"/>
          </ac:spMkLst>
        </pc:spChg>
        <pc:graphicFrameChg chg="modGraphic">
          <ac:chgData name="Gabriel Wilson" userId="8239532c-cee9-46b9-803d-d13e062d2d67" providerId="ADAL" clId="{9F58FDA9-9024-4448-81BA-96B100466F08}" dt="2019-05-30T04:05:44.221" v="3104" actId="20577"/>
          <ac:graphicFrameMkLst>
            <pc:docMk/>
            <pc:sldMk cId="2820756340" sldId="291"/>
            <ac:graphicFrameMk id="25" creationId="{00000000-0000-0000-0000-000000000000}"/>
          </ac:graphicFrameMkLst>
        </pc:graphicFrameChg>
        <pc:graphicFrameChg chg="add mod">
          <ac:chgData name="Gabriel Wilson" userId="8239532c-cee9-46b9-803d-d13e062d2d67" providerId="ADAL" clId="{9F58FDA9-9024-4448-81BA-96B100466F08}" dt="2019-05-30T04:21:27.118" v="3286"/>
          <ac:graphicFrameMkLst>
            <pc:docMk/>
            <pc:sldMk cId="2820756340" sldId="291"/>
            <ac:graphicFrameMk id="29" creationId="{60289D2A-29BD-E14B-A391-4EEFFDD5BC73}"/>
          </ac:graphicFrameMkLst>
        </pc:graphicFrameChg>
        <pc:graphicFrameChg chg="del">
          <ac:chgData name="Gabriel Wilson" userId="8239532c-cee9-46b9-803d-d13e062d2d67" providerId="ADAL" clId="{9F58FDA9-9024-4448-81BA-96B100466F08}" dt="2019-05-30T04:16:18.132" v="3244" actId="478"/>
          <ac:graphicFrameMkLst>
            <pc:docMk/>
            <pc:sldMk cId="2820756340" sldId="291"/>
            <ac:graphicFrameMk id="32" creationId="{089BC838-91D5-E840-9822-BD930F73212E}"/>
          </ac:graphicFrameMkLst>
        </pc:graphicFrameChg>
      </pc:sldChg>
      <pc:sldChg chg="addSp delSp modSp add">
        <pc:chgData name="Gabriel Wilson" userId="8239532c-cee9-46b9-803d-d13e062d2d67" providerId="ADAL" clId="{9F58FDA9-9024-4448-81BA-96B100466F08}" dt="2019-05-30T23:53:18.172" v="4937"/>
        <pc:sldMkLst>
          <pc:docMk/>
          <pc:sldMk cId="4186675345" sldId="293"/>
        </pc:sldMkLst>
        <pc:spChg chg="mod">
          <ac:chgData name="Gabriel Wilson" userId="8239532c-cee9-46b9-803d-d13e062d2d67" providerId="ADAL" clId="{9F58FDA9-9024-4448-81BA-96B100466F08}" dt="2019-05-30T23:53:18.172" v="4937"/>
          <ac:spMkLst>
            <pc:docMk/>
            <pc:sldMk cId="4186675345" sldId="293"/>
            <ac:spMk id="27" creationId="{00000000-0000-0000-0000-000000000000}"/>
          </ac:spMkLst>
        </pc:spChg>
        <pc:spChg chg="add">
          <ac:chgData name="Gabriel Wilson" userId="8239532c-cee9-46b9-803d-d13e062d2d67" providerId="ADAL" clId="{9F58FDA9-9024-4448-81BA-96B100466F08}" dt="2019-05-30T04:06:31.328" v="3108"/>
          <ac:spMkLst>
            <pc:docMk/>
            <pc:sldMk cId="4186675345" sldId="293"/>
            <ac:spMk id="29" creationId="{6736D3FB-E6A3-374B-9C79-A022F9BB324F}"/>
          </ac:spMkLst>
        </pc:spChg>
        <pc:spChg chg="del">
          <ac:chgData name="Gabriel Wilson" userId="8239532c-cee9-46b9-803d-d13e062d2d67" providerId="ADAL" clId="{9F58FDA9-9024-4448-81BA-96B100466F08}" dt="2019-05-30T04:06:35.772" v="3109" actId="478"/>
          <ac:spMkLst>
            <pc:docMk/>
            <pc:sldMk cId="4186675345" sldId="293"/>
            <ac:spMk id="30" creationId="{732FCA6C-01C1-E047-9A80-0105D00216C9}"/>
          </ac:spMkLst>
        </pc:spChg>
        <pc:spChg chg="add">
          <ac:chgData name="Gabriel Wilson" userId="8239532c-cee9-46b9-803d-d13e062d2d67" providerId="ADAL" clId="{9F58FDA9-9024-4448-81BA-96B100466F08}" dt="2019-05-30T04:06:44.385" v="3110"/>
          <ac:spMkLst>
            <pc:docMk/>
            <pc:sldMk cId="4186675345" sldId="293"/>
            <ac:spMk id="31" creationId="{39781E87-73BC-5D41-B495-AC9EFEAD7D0C}"/>
          </ac:spMkLst>
        </pc:spChg>
        <pc:spChg chg="del">
          <ac:chgData name="Gabriel Wilson" userId="8239532c-cee9-46b9-803d-d13e062d2d67" providerId="ADAL" clId="{9F58FDA9-9024-4448-81BA-96B100466F08}" dt="2019-05-30T04:06:35.772" v="3109" actId="478"/>
          <ac:spMkLst>
            <pc:docMk/>
            <pc:sldMk cId="4186675345" sldId="293"/>
            <ac:spMk id="33" creationId="{3EFCDE40-F8B9-6B42-BEB1-D9FD0CC6246F}"/>
          </ac:spMkLst>
        </pc:spChg>
        <pc:spChg chg="add mod">
          <ac:chgData name="Gabriel Wilson" userId="8239532c-cee9-46b9-803d-d13e062d2d67" providerId="ADAL" clId="{9F58FDA9-9024-4448-81BA-96B100466F08}" dt="2019-05-30T04:22:11.591" v="3290" actId="20577"/>
          <ac:spMkLst>
            <pc:docMk/>
            <pc:sldMk cId="4186675345" sldId="293"/>
            <ac:spMk id="42" creationId="{63AF8F64-80C1-C745-81ED-CEA776BF3234}"/>
          </ac:spMkLst>
        </pc:spChg>
        <pc:graphicFrameChg chg="del">
          <ac:chgData name="Gabriel Wilson" userId="8239532c-cee9-46b9-803d-d13e062d2d67" providerId="ADAL" clId="{9F58FDA9-9024-4448-81BA-96B100466F08}" dt="2019-05-30T04:16:22.526" v="3246" actId="478"/>
          <ac:graphicFrameMkLst>
            <pc:docMk/>
            <pc:sldMk cId="4186675345" sldId="293"/>
            <ac:graphicFrameMk id="32" creationId="{089BC838-91D5-E840-9822-BD930F73212E}"/>
          </ac:graphicFrameMkLst>
        </pc:graphicFrameChg>
        <pc:graphicFrameChg chg="add mod">
          <ac:chgData name="Gabriel Wilson" userId="8239532c-cee9-46b9-803d-d13e062d2d67" providerId="ADAL" clId="{9F58FDA9-9024-4448-81BA-96B100466F08}" dt="2019-05-30T04:21:36.396" v="3287"/>
          <ac:graphicFrameMkLst>
            <pc:docMk/>
            <pc:sldMk cId="4186675345" sldId="293"/>
            <ac:graphicFrameMk id="43" creationId="{4C7115A7-931C-484D-A40E-B67FFDE02D96}"/>
          </ac:graphicFrameMkLst>
        </pc:graphicFrameChg>
      </pc:sldChg>
      <pc:sldChg chg="addSp modSp add">
        <pc:chgData name="Gabriel Wilson" userId="8239532c-cee9-46b9-803d-d13e062d2d67" providerId="ADAL" clId="{9F58FDA9-9024-4448-81BA-96B100466F08}" dt="2019-05-30T09:01:51.519" v="4934" actId="20577"/>
        <pc:sldMkLst>
          <pc:docMk/>
          <pc:sldMk cId="3482699217" sldId="294"/>
        </pc:sldMkLst>
        <pc:spChg chg="mod">
          <ac:chgData name="Gabriel Wilson" userId="8239532c-cee9-46b9-803d-d13e062d2d67" providerId="ADAL" clId="{9F58FDA9-9024-4448-81BA-96B100466F08}" dt="2019-05-30T08:58:25.037" v="4919" actId="1037"/>
          <ac:spMkLst>
            <pc:docMk/>
            <pc:sldMk cId="3482699217" sldId="294"/>
            <ac:spMk id="12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8:58:25.037" v="4919" actId="1037"/>
          <ac:spMkLst>
            <pc:docMk/>
            <pc:sldMk cId="3482699217" sldId="294"/>
            <ac:spMk id="21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8:58:25.037" v="4919" actId="1037"/>
          <ac:spMkLst>
            <pc:docMk/>
            <pc:sldMk cId="3482699217" sldId="294"/>
            <ac:spMk id="24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8:58:25.037" v="4919" actId="1037"/>
          <ac:spMkLst>
            <pc:docMk/>
            <pc:sldMk cId="3482699217" sldId="294"/>
            <ac:spMk id="27" creationId="{00000000-0000-0000-0000-000000000000}"/>
          </ac:spMkLst>
        </pc:spChg>
        <pc:spChg chg="mod">
          <ac:chgData name="Gabriel Wilson" userId="8239532c-cee9-46b9-803d-d13e062d2d67" providerId="ADAL" clId="{9F58FDA9-9024-4448-81BA-96B100466F08}" dt="2019-05-30T09:01:51.519" v="4934" actId="20577"/>
          <ac:spMkLst>
            <pc:docMk/>
            <pc:sldMk cId="3482699217" sldId="294"/>
            <ac:spMk id="30" creationId="{00000000-0000-0000-0000-000000000000}"/>
          </ac:spMkLst>
        </pc:spChg>
        <pc:spChg chg="add mod">
          <ac:chgData name="Gabriel Wilson" userId="8239532c-cee9-46b9-803d-d13e062d2d67" providerId="ADAL" clId="{9F58FDA9-9024-4448-81BA-96B100466F08}" dt="2019-05-30T08:58:25.037" v="4919" actId="1037"/>
          <ac:spMkLst>
            <pc:docMk/>
            <pc:sldMk cId="3482699217" sldId="294"/>
            <ac:spMk id="71" creationId="{282331F6-3B26-C040-9792-60CF353C7F80}"/>
          </ac:spMkLst>
        </pc:spChg>
        <pc:spChg chg="add mod">
          <ac:chgData name="Gabriel Wilson" userId="8239532c-cee9-46b9-803d-d13e062d2d67" providerId="ADAL" clId="{9F58FDA9-9024-4448-81BA-96B100466F08}" dt="2019-05-30T08:58:25.037" v="4919" actId="1037"/>
          <ac:spMkLst>
            <pc:docMk/>
            <pc:sldMk cId="3482699217" sldId="294"/>
            <ac:spMk id="72" creationId="{EF8F6EEE-9D72-8444-A647-CAAD2AE8754C}"/>
          </ac:spMkLst>
        </pc:spChg>
        <pc:spChg chg="add mod">
          <ac:chgData name="Gabriel Wilson" userId="8239532c-cee9-46b9-803d-d13e062d2d67" providerId="ADAL" clId="{9F58FDA9-9024-4448-81BA-96B100466F08}" dt="2019-05-30T08:58:25.037" v="4919" actId="1037"/>
          <ac:spMkLst>
            <pc:docMk/>
            <pc:sldMk cId="3482699217" sldId="294"/>
            <ac:spMk id="73" creationId="{9E7181F9-2B3B-CE4C-A84C-9F37F729286A}"/>
          </ac:spMkLst>
        </pc:spChg>
        <pc:spChg chg="add mod">
          <ac:chgData name="Gabriel Wilson" userId="8239532c-cee9-46b9-803d-d13e062d2d67" providerId="ADAL" clId="{9F58FDA9-9024-4448-81BA-96B100466F08}" dt="2019-05-30T08:58:25.037" v="4919" actId="1037"/>
          <ac:spMkLst>
            <pc:docMk/>
            <pc:sldMk cId="3482699217" sldId="294"/>
            <ac:spMk id="74" creationId="{AADF847C-A971-7E41-BC7A-9C8D935F815A}"/>
          </ac:spMkLst>
        </pc:spChg>
        <pc:spChg chg="add mod">
          <ac:chgData name="Gabriel Wilson" userId="8239532c-cee9-46b9-803d-d13e062d2d67" providerId="ADAL" clId="{9F58FDA9-9024-4448-81BA-96B100466F08}" dt="2019-05-30T08:58:25.037" v="4919" actId="1037"/>
          <ac:spMkLst>
            <pc:docMk/>
            <pc:sldMk cId="3482699217" sldId="294"/>
            <ac:spMk id="75" creationId="{93E4E53B-56DF-4343-A5FF-1DF0885A69AF}"/>
          </ac:spMkLst>
        </pc:spChg>
        <pc:spChg chg="add mod">
          <ac:chgData name="Gabriel Wilson" userId="8239532c-cee9-46b9-803d-d13e062d2d67" providerId="ADAL" clId="{9F58FDA9-9024-4448-81BA-96B100466F08}" dt="2019-05-30T08:58:25.037" v="4919" actId="1037"/>
          <ac:spMkLst>
            <pc:docMk/>
            <pc:sldMk cId="3482699217" sldId="294"/>
            <ac:spMk id="76" creationId="{6F0303DB-0ED7-E648-B23C-C44622476FFD}"/>
          </ac:spMkLst>
        </pc:spChg>
        <pc:spChg chg="add mod">
          <ac:chgData name="Gabriel Wilson" userId="8239532c-cee9-46b9-803d-d13e062d2d67" providerId="ADAL" clId="{9F58FDA9-9024-4448-81BA-96B100466F08}" dt="2019-05-30T08:58:25.037" v="4919" actId="1037"/>
          <ac:spMkLst>
            <pc:docMk/>
            <pc:sldMk cId="3482699217" sldId="294"/>
            <ac:spMk id="77" creationId="{5E3B4C93-FC59-5445-A916-D53D175E54BF}"/>
          </ac:spMkLst>
        </pc:spChg>
        <pc:spChg chg="add mod">
          <ac:chgData name="Gabriel Wilson" userId="8239532c-cee9-46b9-803d-d13e062d2d67" providerId="ADAL" clId="{9F58FDA9-9024-4448-81BA-96B100466F08}" dt="2019-05-30T08:58:25.037" v="4919" actId="1037"/>
          <ac:spMkLst>
            <pc:docMk/>
            <pc:sldMk cId="3482699217" sldId="294"/>
            <ac:spMk id="78" creationId="{A96535AC-DAE6-4247-AB5E-F6EE30E81F3F}"/>
          </ac:spMkLst>
        </pc:spChg>
        <pc:grpChg chg="mod">
          <ac:chgData name="Gabriel Wilson" userId="8239532c-cee9-46b9-803d-d13e062d2d67" providerId="ADAL" clId="{9F58FDA9-9024-4448-81BA-96B100466F08}" dt="2019-05-30T08:58:25.037" v="4919" actId="1037"/>
          <ac:grpSpMkLst>
            <pc:docMk/>
            <pc:sldMk cId="3482699217" sldId="294"/>
            <ac:grpSpMk id="14" creationId="{00000000-0000-0000-0000-000000000000}"/>
          </ac:grpSpMkLst>
        </pc:grpChg>
        <pc:grpChg chg="mod">
          <ac:chgData name="Gabriel Wilson" userId="8239532c-cee9-46b9-803d-d13e062d2d67" providerId="ADAL" clId="{9F58FDA9-9024-4448-81BA-96B100466F08}" dt="2019-05-30T08:58:25.037" v="4919" actId="1037"/>
          <ac:grpSpMkLst>
            <pc:docMk/>
            <pc:sldMk cId="3482699217" sldId="294"/>
            <ac:grpSpMk id="17" creationId="{00000000-0000-0000-0000-000000000000}"/>
          </ac:grpSpMkLst>
        </pc:grpChg>
        <pc:grpChg chg="add mod">
          <ac:chgData name="Gabriel Wilson" userId="8239532c-cee9-46b9-803d-d13e062d2d67" providerId="ADAL" clId="{9F58FDA9-9024-4448-81BA-96B100466F08}" dt="2019-05-30T08:58:41.837" v="4921" actId="1036"/>
          <ac:grpSpMkLst>
            <pc:docMk/>
            <pc:sldMk cId="3482699217" sldId="294"/>
            <ac:grpSpMk id="79" creationId="{C8F6645A-5782-D143-BC10-9A21356AB384}"/>
          </ac:grpSpMkLst>
        </pc:grpChg>
        <pc:grpChg chg="add mod">
          <ac:chgData name="Gabriel Wilson" userId="8239532c-cee9-46b9-803d-d13e062d2d67" providerId="ADAL" clId="{9F58FDA9-9024-4448-81BA-96B100466F08}" dt="2019-05-30T08:56:38.231" v="4879" actId="571"/>
          <ac:grpSpMkLst>
            <pc:docMk/>
            <pc:sldMk cId="3482699217" sldId="294"/>
            <ac:grpSpMk id="82" creationId="{5EF21534-F5FB-9141-90BA-411D20110B34}"/>
          </ac:grpSpMkLst>
        </pc:grpChg>
        <pc:grpChg chg="add mod">
          <ac:chgData name="Gabriel Wilson" userId="8239532c-cee9-46b9-803d-d13e062d2d67" providerId="ADAL" clId="{9F58FDA9-9024-4448-81BA-96B100466F08}" dt="2019-05-30T08:58:25.037" v="4919" actId="1037"/>
          <ac:grpSpMkLst>
            <pc:docMk/>
            <pc:sldMk cId="3482699217" sldId="294"/>
            <ac:grpSpMk id="85" creationId="{A9852EB4-993C-0A4F-8C2B-1E91767B9C9C}"/>
          </ac:grpSpMkLst>
        </pc:grpChg>
        <pc:grpChg chg="add mod">
          <ac:chgData name="Gabriel Wilson" userId="8239532c-cee9-46b9-803d-d13e062d2d67" providerId="ADAL" clId="{9F58FDA9-9024-4448-81BA-96B100466F08}" dt="2019-05-30T08:58:25.037" v="4919" actId="1037"/>
          <ac:grpSpMkLst>
            <pc:docMk/>
            <pc:sldMk cId="3482699217" sldId="294"/>
            <ac:grpSpMk id="88" creationId="{5E39369D-97FF-B94C-B438-7EE25ADACD00}"/>
          </ac:grpSpMkLst>
        </pc:grpChg>
        <pc:grpChg chg="add mod">
          <ac:chgData name="Gabriel Wilson" userId="8239532c-cee9-46b9-803d-d13e062d2d67" providerId="ADAL" clId="{9F58FDA9-9024-4448-81BA-96B100466F08}" dt="2019-05-30T08:58:25.037" v="4919" actId="1037"/>
          <ac:grpSpMkLst>
            <pc:docMk/>
            <pc:sldMk cId="3482699217" sldId="294"/>
            <ac:grpSpMk id="91" creationId="{6E97F205-6633-CB4C-9941-F0C002375DFD}"/>
          </ac:grpSpMkLst>
        </pc:grpChg>
        <pc:grpChg chg="add mod">
          <ac:chgData name="Gabriel Wilson" userId="8239532c-cee9-46b9-803d-d13e062d2d67" providerId="ADAL" clId="{9F58FDA9-9024-4448-81BA-96B100466F08}" dt="2019-05-30T08:58:25.037" v="4919" actId="1037"/>
          <ac:grpSpMkLst>
            <pc:docMk/>
            <pc:sldMk cId="3482699217" sldId="294"/>
            <ac:grpSpMk id="94" creationId="{379C007C-A373-7D43-948D-74AC50892B11}"/>
          </ac:grpSpMkLst>
        </pc:grpChg>
        <pc:grpChg chg="add mod">
          <ac:chgData name="Gabriel Wilson" userId="8239532c-cee9-46b9-803d-d13e062d2d67" providerId="ADAL" clId="{9F58FDA9-9024-4448-81BA-96B100466F08}" dt="2019-05-30T08:58:25.037" v="4919" actId="1037"/>
          <ac:grpSpMkLst>
            <pc:docMk/>
            <pc:sldMk cId="3482699217" sldId="294"/>
            <ac:grpSpMk id="97" creationId="{017C3BE5-5D29-904C-BA82-D8CA2BD600E1}"/>
          </ac:grpSpMkLst>
        </pc:grpChg>
        <pc:grpChg chg="add mod">
          <ac:chgData name="Gabriel Wilson" userId="8239532c-cee9-46b9-803d-d13e062d2d67" providerId="ADAL" clId="{9F58FDA9-9024-4448-81BA-96B100466F08}" dt="2019-05-30T08:58:25.037" v="4919" actId="1037"/>
          <ac:grpSpMkLst>
            <pc:docMk/>
            <pc:sldMk cId="3482699217" sldId="294"/>
            <ac:grpSpMk id="100" creationId="{3F87ED41-02D8-CF48-BEC5-1285289B252D}"/>
          </ac:grpSpMkLst>
        </pc:grpChg>
        <pc:grpChg chg="mod">
          <ac:chgData name="Gabriel Wilson" userId="8239532c-cee9-46b9-803d-d13e062d2d67" providerId="ADAL" clId="{9F58FDA9-9024-4448-81BA-96B100466F08}" dt="2019-05-30T08:58:25.037" v="4919" actId="1037"/>
          <ac:grpSpMkLst>
            <pc:docMk/>
            <pc:sldMk cId="3482699217" sldId="294"/>
            <ac:grpSpMk id="173" creationId="{401F6135-1431-0843-8B93-5EB10BF332F7}"/>
          </ac:grpSpMkLst>
        </pc:grpChg>
        <pc:grpChg chg="mod">
          <ac:chgData name="Gabriel Wilson" userId="8239532c-cee9-46b9-803d-d13e062d2d67" providerId="ADAL" clId="{9F58FDA9-9024-4448-81BA-96B100466F08}" dt="2019-05-30T08:58:25.037" v="4919" actId="1037"/>
          <ac:grpSpMkLst>
            <pc:docMk/>
            <pc:sldMk cId="3482699217" sldId="294"/>
            <ac:grpSpMk id="195" creationId="{68F2A7F2-6884-6046-8C84-2E8263DBE016}"/>
          </ac:grpSpMkLst>
        </pc:grpChg>
        <pc:grpChg chg="mod">
          <ac:chgData name="Gabriel Wilson" userId="8239532c-cee9-46b9-803d-d13e062d2d67" providerId="ADAL" clId="{9F58FDA9-9024-4448-81BA-96B100466F08}" dt="2019-05-30T08:58:25.037" v="4919" actId="1037"/>
          <ac:grpSpMkLst>
            <pc:docMk/>
            <pc:sldMk cId="3482699217" sldId="294"/>
            <ac:grpSpMk id="202" creationId="{EB85A928-D3D0-954A-84A9-413DC1CDD659}"/>
          </ac:grpSpMkLst>
        </pc:grpChg>
        <pc:grpChg chg="mod">
          <ac:chgData name="Gabriel Wilson" userId="8239532c-cee9-46b9-803d-d13e062d2d67" providerId="ADAL" clId="{9F58FDA9-9024-4448-81BA-96B100466F08}" dt="2019-05-30T08:58:25.037" v="4919" actId="1037"/>
          <ac:grpSpMkLst>
            <pc:docMk/>
            <pc:sldMk cId="3482699217" sldId="294"/>
            <ac:grpSpMk id="209" creationId="{967F9BB7-5102-C247-8B31-F21AF1477A59}"/>
          </ac:grpSpMkLst>
        </pc:grpChg>
        <pc:grpChg chg="mod">
          <ac:chgData name="Gabriel Wilson" userId="8239532c-cee9-46b9-803d-d13e062d2d67" providerId="ADAL" clId="{9F58FDA9-9024-4448-81BA-96B100466F08}" dt="2019-05-30T08:58:25.037" v="4919" actId="1037"/>
          <ac:grpSpMkLst>
            <pc:docMk/>
            <pc:sldMk cId="3482699217" sldId="294"/>
            <ac:grpSpMk id="216" creationId="{1F69B09B-53AC-DE45-AB4D-9982E924D9FF}"/>
          </ac:grpSpMkLst>
        </pc:grpChg>
        <pc:cxnChg chg="mod">
          <ac:chgData name="Gabriel Wilson" userId="8239532c-cee9-46b9-803d-d13e062d2d67" providerId="ADAL" clId="{9F58FDA9-9024-4448-81BA-96B100466F08}" dt="2019-05-30T08:58:25.037" v="4919" actId="1037"/>
          <ac:cxnSpMkLst>
            <pc:docMk/>
            <pc:sldMk cId="3482699217" sldId="294"/>
            <ac:cxnSpMk id="194" creationId="{5B973F25-C90F-1D4A-B4B1-420AD480AA28}"/>
          </ac:cxnSpMkLst>
        </pc:cxnChg>
        <pc:cxnChg chg="mod">
          <ac:chgData name="Gabriel Wilson" userId="8239532c-cee9-46b9-803d-d13e062d2d67" providerId="ADAL" clId="{9F58FDA9-9024-4448-81BA-96B100466F08}" dt="2019-05-30T08:58:25.037" v="4919" actId="1037"/>
          <ac:cxnSpMkLst>
            <pc:docMk/>
            <pc:sldMk cId="3482699217" sldId="294"/>
            <ac:cxnSpMk id="201" creationId="{F0102598-DE9E-5D4E-B89D-FC999BA744B1}"/>
          </ac:cxnSpMkLst>
        </pc:cxnChg>
        <pc:cxnChg chg="mod">
          <ac:chgData name="Gabriel Wilson" userId="8239532c-cee9-46b9-803d-d13e062d2d67" providerId="ADAL" clId="{9F58FDA9-9024-4448-81BA-96B100466F08}" dt="2019-05-30T08:58:25.037" v="4919" actId="1037"/>
          <ac:cxnSpMkLst>
            <pc:docMk/>
            <pc:sldMk cId="3482699217" sldId="294"/>
            <ac:cxnSpMk id="208" creationId="{7286150D-544C-AB43-9DF3-2FBDBFF589BD}"/>
          </ac:cxnSpMkLst>
        </pc:cxnChg>
        <pc:cxnChg chg="mod">
          <ac:chgData name="Gabriel Wilson" userId="8239532c-cee9-46b9-803d-d13e062d2d67" providerId="ADAL" clId="{9F58FDA9-9024-4448-81BA-96B100466F08}" dt="2019-05-30T08:58:25.037" v="4919" actId="1037"/>
          <ac:cxnSpMkLst>
            <pc:docMk/>
            <pc:sldMk cId="3482699217" sldId="294"/>
            <ac:cxnSpMk id="215" creationId="{3B45601E-B408-954A-A061-BEBB4A4C0F43}"/>
          </ac:cxnSpMkLst>
        </pc:cxnChg>
        <pc:cxnChg chg="mod">
          <ac:chgData name="Gabriel Wilson" userId="8239532c-cee9-46b9-803d-d13e062d2d67" providerId="ADAL" clId="{9F58FDA9-9024-4448-81BA-96B100466F08}" dt="2019-05-30T08:58:25.037" v="4919" actId="1037"/>
          <ac:cxnSpMkLst>
            <pc:docMk/>
            <pc:sldMk cId="3482699217" sldId="294"/>
            <ac:cxnSpMk id="222" creationId="{8BE4EDA4-2896-9149-9F46-1D2F233F2FE6}"/>
          </ac:cxnSpMkLst>
        </pc:cxnChg>
        <pc:cxnChg chg="mod">
          <ac:chgData name="Gabriel Wilson" userId="8239532c-cee9-46b9-803d-d13e062d2d67" providerId="ADAL" clId="{9F58FDA9-9024-4448-81BA-96B100466F08}" dt="2019-05-30T08:58:25.037" v="4919" actId="1037"/>
          <ac:cxnSpMkLst>
            <pc:docMk/>
            <pc:sldMk cId="3482699217" sldId="294"/>
            <ac:cxnSpMk id="230" creationId="{8A721A73-409D-8442-B368-4D14140F7B11}"/>
          </ac:cxnSpMkLst>
        </pc:cxnChg>
        <pc:cxnChg chg="mod">
          <ac:chgData name="Gabriel Wilson" userId="8239532c-cee9-46b9-803d-d13e062d2d67" providerId="ADAL" clId="{9F58FDA9-9024-4448-81BA-96B100466F08}" dt="2019-05-30T08:58:25.037" v="4919" actId="1037"/>
          <ac:cxnSpMkLst>
            <pc:docMk/>
            <pc:sldMk cId="3482699217" sldId="294"/>
            <ac:cxnSpMk id="244" creationId="{B7671236-1E00-3942-AEC8-4423E727E96D}"/>
          </ac:cxnSpMkLst>
        </pc:cxnChg>
        <pc:cxnChg chg="mod">
          <ac:chgData name="Gabriel Wilson" userId="8239532c-cee9-46b9-803d-d13e062d2d67" providerId="ADAL" clId="{9F58FDA9-9024-4448-81BA-96B100466F08}" dt="2019-05-30T08:58:25.037" v="4919" actId="1037"/>
          <ac:cxnSpMkLst>
            <pc:docMk/>
            <pc:sldMk cId="3482699217" sldId="294"/>
            <ac:cxnSpMk id="246" creationId="{077BA326-5130-B341-897C-5A3DC2DB43BC}"/>
          </ac:cxnSpMkLst>
        </pc:cxnChg>
        <pc:cxnChg chg="mod">
          <ac:chgData name="Gabriel Wilson" userId="8239532c-cee9-46b9-803d-d13e062d2d67" providerId="ADAL" clId="{9F58FDA9-9024-4448-81BA-96B100466F08}" dt="2019-05-30T08:58:25.037" v="4919" actId="1037"/>
          <ac:cxnSpMkLst>
            <pc:docMk/>
            <pc:sldMk cId="3482699217" sldId="294"/>
            <ac:cxnSpMk id="247" creationId="{C1BE04AD-AA82-FB49-B129-CAEC1E366025}"/>
          </ac:cxnSpMkLst>
        </pc:cxnChg>
        <pc:cxnChg chg="mod">
          <ac:chgData name="Gabriel Wilson" userId="8239532c-cee9-46b9-803d-d13e062d2d67" providerId="ADAL" clId="{9F58FDA9-9024-4448-81BA-96B100466F08}" dt="2019-05-30T08:58:25.037" v="4919" actId="1037"/>
          <ac:cxnSpMkLst>
            <pc:docMk/>
            <pc:sldMk cId="3482699217" sldId="294"/>
            <ac:cxnSpMk id="248" creationId="{3AA64C66-AC29-FD4F-AD30-A4E9264CB88C}"/>
          </ac:cxnSpMkLst>
        </pc:cxnChg>
        <pc:cxnChg chg="mod">
          <ac:chgData name="Gabriel Wilson" userId="8239532c-cee9-46b9-803d-d13e062d2d67" providerId="ADAL" clId="{9F58FDA9-9024-4448-81BA-96B100466F08}" dt="2019-05-30T08:58:25.037" v="4919" actId="1037"/>
          <ac:cxnSpMkLst>
            <pc:docMk/>
            <pc:sldMk cId="3482699217" sldId="294"/>
            <ac:cxnSpMk id="249" creationId="{A27B55E1-BD40-9E44-A870-BDB1A3D70EB3}"/>
          </ac:cxnSpMkLst>
        </pc:cxnChg>
        <pc:cxnChg chg="mod">
          <ac:chgData name="Gabriel Wilson" userId="8239532c-cee9-46b9-803d-d13e062d2d67" providerId="ADAL" clId="{9F58FDA9-9024-4448-81BA-96B100466F08}" dt="2019-05-30T08:58:25.037" v="4919" actId="1037"/>
          <ac:cxnSpMkLst>
            <pc:docMk/>
            <pc:sldMk cId="3482699217" sldId="294"/>
            <ac:cxnSpMk id="250" creationId="{223C1B3F-8246-F549-ADE9-F0C5BB288AA4}"/>
          </ac:cxnSpMkLst>
        </pc:cxnChg>
        <pc:cxnChg chg="mod">
          <ac:chgData name="Gabriel Wilson" userId="8239532c-cee9-46b9-803d-d13e062d2d67" providerId="ADAL" clId="{9F58FDA9-9024-4448-81BA-96B100466F08}" dt="2019-05-30T08:58:25.037" v="4919" actId="1037"/>
          <ac:cxnSpMkLst>
            <pc:docMk/>
            <pc:sldMk cId="3482699217" sldId="294"/>
            <ac:cxnSpMk id="251" creationId="{10720AE5-E01E-7644-9492-5595485227B1}"/>
          </ac:cxnSpMkLst>
        </pc:cxnChg>
        <pc:cxnChg chg="mod">
          <ac:chgData name="Gabriel Wilson" userId="8239532c-cee9-46b9-803d-d13e062d2d67" providerId="ADAL" clId="{9F58FDA9-9024-4448-81BA-96B100466F08}" dt="2019-05-30T08:58:25.037" v="4919" actId="1037"/>
          <ac:cxnSpMkLst>
            <pc:docMk/>
            <pc:sldMk cId="3482699217" sldId="294"/>
            <ac:cxnSpMk id="252" creationId="{F0F431B0-0702-6E40-A8B6-ABA7E1F032E6}"/>
          </ac:cxnSpMkLst>
        </pc:cxnChg>
        <pc:cxnChg chg="mod">
          <ac:chgData name="Gabriel Wilson" userId="8239532c-cee9-46b9-803d-d13e062d2d67" providerId="ADAL" clId="{9F58FDA9-9024-4448-81BA-96B100466F08}" dt="2019-05-30T08:58:25.037" v="4919" actId="1037"/>
          <ac:cxnSpMkLst>
            <pc:docMk/>
            <pc:sldMk cId="3482699217" sldId="294"/>
            <ac:cxnSpMk id="253" creationId="{E99E74D4-FC2C-FA4C-BB11-2C56F0029398}"/>
          </ac:cxnSpMkLst>
        </pc:cxnChg>
        <pc:cxnChg chg="mod">
          <ac:chgData name="Gabriel Wilson" userId="8239532c-cee9-46b9-803d-d13e062d2d67" providerId="ADAL" clId="{9F58FDA9-9024-4448-81BA-96B100466F08}" dt="2019-05-30T08:58:25.037" v="4919" actId="1037"/>
          <ac:cxnSpMkLst>
            <pc:docMk/>
            <pc:sldMk cId="3482699217" sldId="294"/>
            <ac:cxnSpMk id="254" creationId="{D7BD3BAB-874B-4B4D-ADA3-CE586D4E0B92}"/>
          </ac:cxnSpMkLst>
        </pc:cxnChg>
        <pc:cxnChg chg="mod">
          <ac:chgData name="Gabriel Wilson" userId="8239532c-cee9-46b9-803d-d13e062d2d67" providerId="ADAL" clId="{9F58FDA9-9024-4448-81BA-96B100466F08}" dt="2019-05-30T08:58:25.037" v="4919" actId="1037"/>
          <ac:cxnSpMkLst>
            <pc:docMk/>
            <pc:sldMk cId="3482699217" sldId="294"/>
            <ac:cxnSpMk id="258" creationId="{F73F62A8-AB65-154E-BA48-FD23AA58B2F5}"/>
          </ac:cxnSpMkLst>
        </pc:cxnChg>
        <pc:cxnChg chg="mod">
          <ac:chgData name="Gabriel Wilson" userId="8239532c-cee9-46b9-803d-d13e062d2d67" providerId="ADAL" clId="{9F58FDA9-9024-4448-81BA-96B100466F08}" dt="2019-05-30T08:58:25.037" v="4919" actId="1037"/>
          <ac:cxnSpMkLst>
            <pc:docMk/>
            <pc:sldMk cId="3482699217" sldId="294"/>
            <ac:cxnSpMk id="259" creationId="{739088AC-2050-0B40-BC09-9F7897C00419}"/>
          </ac:cxnSpMkLst>
        </pc:cxnChg>
        <pc:cxnChg chg="mod">
          <ac:chgData name="Gabriel Wilson" userId="8239532c-cee9-46b9-803d-d13e062d2d67" providerId="ADAL" clId="{9F58FDA9-9024-4448-81BA-96B100466F08}" dt="2019-05-30T08:58:25.037" v="4919" actId="1037"/>
          <ac:cxnSpMkLst>
            <pc:docMk/>
            <pc:sldMk cId="3482699217" sldId="294"/>
            <ac:cxnSpMk id="261" creationId="{5C382C5F-7394-6C42-976C-02F3807EBD52}"/>
          </ac:cxnSpMkLst>
        </pc:cxnChg>
      </pc:sldChg>
      <pc:sldChg chg="addSp delSp modSp add">
        <pc:chgData name="Gabriel Wilson" userId="8239532c-cee9-46b9-803d-d13e062d2d67" providerId="ADAL" clId="{9F58FDA9-9024-4448-81BA-96B100466F08}" dt="2019-05-30T08:20:46.257" v="4426" actId="20577"/>
        <pc:sldMkLst>
          <pc:docMk/>
          <pc:sldMk cId="1504490298" sldId="295"/>
        </pc:sldMkLst>
        <pc:spChg chg="add mod">
          <ac:chgData name="Gabriel Wilson" userId="8239532c-cee9-46b9-803d-d13e062d2d67" providerId="ADAL" clId="{9F58FDA9-9024-4448-81BA-96B100466F08}" dt="2019-05-30T06:24:39.107" v="4379" actId="164"/>
          <ac:spMkLst>
            <pc:docMk/>
            <pc:sldMk cId="1504490298" sldId="295"/>
            <ac:spMk id="51" creationId="{DF243EE0-A66E-8B4A-8EF9-BC32284A9D04}"/>
          </ac:spMkLst>
        </pc:spChg>
        <pc:spChg chg="add mod">
          <ac:chgData name="Gabriel Wilson" userId="8239532c-cee9-46b9-803d-d13e062d2d67" providerId="ADAL" clId="{9F58FDA9-9024-4448-81BA-96B100466F08}" dt="2019-05-30T08:18:42.498" v="4384" actId="1076"/>
          <ac:spMkLst>
            <pc:docMk/>
            <pc:sldMk cId="1504490298" sldId="295"/>
            <ac:spMk id="59" creationId="{BF2FDE29-D493-7841-B0ED-8C499AA9CAC0}"/>
          </ac:spMkLst>
        </pc:spChg>
        <pc:spChg chg="add mod">
          <ac:chgData name="Gabriel Wilson" userId="8239532c-cee9-46b9-803d-d13e062d2d67" providerId="ADAL" clId="{9F58FDA9-9024-4448-81BA-96B100466F08}" dt="2019-05-30T08:19:44.935" v="4402" actId="20577"/>
          <ac:spMkLst>
            <pc:docMk/>
            <pc:sldMk cId="1504490298" sldId="295"/>
            <ac:spMk id="60" creationId="{F04DA9E4-301F-4B4E-9430-248E2C2713F9}"/>
          </ac:spMkLst>
        </pc:spChg>
        <pc:spChg chg="add del mod">
          <ac:chgData name="Gabriel Wilson" userId="8239532c-cee9-46b9-803d-d13e062d2d67" providerId="ADAL" clId="{9F58FDA9-9024-4448-81BA-96B100466F08}" dt="2019-05-30T08:18:58.811" v="4387" actId="478"/>
          <ac:spMkLst>
            <pc:docMk/>
            <pc:sldMk cId="1504490298" sldId="295"/>
            <ac:spMk id="61" creationId="{A14BEBBF-C6BD-F24D-A213-58B300A1C633}"/>
          </ac:spMkLst>
        </pc:spChg>
        <pc:spChg chg="add del mod">
          <ac:chgData name="Gabriel Wilson" userId="8239532c-cee9-46b9-803d-d13e062d2d67" providerId="ADAL" clId="{9F58FDA9-9024-4448-81BA-96B100466F08}" dt="2019-05-30T08:18:58.811" v="4387" actId="478"/>
          <ac:spMkLst>
            <pc:docMk/>
            <pc:sldMk cId="1504490298" sldId="295"/>
            <ac:spMk id="62" creationId="{F6CB2F0C-839E-794C-97F3-47E0E2B4CDC5}"/>
          </ac:spMkLst>
        </pc:spChg>
        <pc:spChg chg="add mod">
          <ac:chgData name="Gabriel Wilson" userId="8239532c-cee9-46b9-803d-d13e062d2d67" providerId="ADAL" clId="{9F58FDA9-9024-4448-81BA-96B100466F08}" dt="2019-05-30T08:19:41.279" v="4400" actId="20577"/>
          <ac:spMkLst>
            <pc:docMk/>
            <pc:sldMk cId="1504490298" sldId="295"/>
            <ac:spMk id="63" creationId="{F749F39E-FE13-5D4E-A620-044BF3FD768B}"/>
          </ac:spMkLst>
        </pc:spChg>
        <pc:spChg chg="add mod">
          <ac:chgData name="Gabriel Wilson" userId="8239532c-cee9-46b9-803d-d13e062d2d67" providerId="ADAL" clId="{9F58FDA9-9024-4448-81BA-96B100466F08}" dt="2019-05-30T08:19:23.971" v="4395" actId="20577"/>
          <ac:spMkLst>
            <pc:docMk/>
            <pc:sldMk cId="1504490298" sldId="295"/>
            <ac:spMk id="64" creationId="{5340E8F7-B2A8-9243-B0B1-B00525A8A81F}"/>
          </ac:spMkLst>
        </pc:spChg>
        <pc:spChg chg="add mod">
          <ac:chgData name="Gabriel Wilson" userId="8239532c-cee9-46b9-803d-d13e062d2d67" providerId="ADAL" clId="{9F58FDA9-9024-4448-81BA-96B100466F08}" dt="2019-05-30T08:19:29.683" v="4396" actId="571"/>
          <ac:spMkLst>
            <pc:docMk/>
            <pc:sldMk cId="1504490298" sldId="295"/>
            <ac:spMk id="65" creationId="{FBE08161-49EB-4C45-82FF-AC62EF0D2785}"/>
          </ac:spMkLst>
        </pc:spChg>
        <pc:spChg chg="add mod">
          <ac:chgData name="Gabriel Wilson" userId="8239532c-cee9-46b9-803d-d13e062d2d67" providerId="ADAL" clId="{9F58FDA9-9024-4448-81BA-96B100466F08}" dt="2019-05-30T08:19:33.586" v="4398" actId="20577"/>
          <ac:spMkLst>
            <pc:docMk/>
            <pc:sldMk cId="1504490298" sldId="295"/>
            <ac:spMk id="66" creationId="{CCEEA527-8A39-0146-ACA8-2DA6219C6FF3}"/>
          </ac:spMkLst>
        </pc:spChg>
        <pc:spChg chg="add mod">
          <ac:chgData name="Gabriel Wilson" userId="8239532c-cee9-46b9-803d-d13e062d2d67" providerId="ADAL" clId="{9F58FDA9-9024-4448-81BA-96B100466F08}" dt="2019-05-30T08:19:29.683" v="4396" actId="571"/>
          <ac:spMkLst>
            <pc:docMk/>
            <pc:sldMk cId="1504490298" sldId="295"/>
            <ac:spMk id="67" creationId="{63FF0D22-1B17-1943-BE38-C95892437817}"/>
          </ac:spMkLst>
        </pc:spChg>
        <pc:spChg chg="add mod">
          <ac:chgData name="Gabriel Wilson" userId="8239532c-cee9-46b9-803d-d13e062d2d67" providerId="ADAL" clId="{9F58FDA9-9024-4448-81BA-96B100466F08}" dt="2019-05-30T08:19:29.683" v="4396" actId="571"/>
          <ac:spMkLst>
            <pc:docMk/>
            <pc:sldMk cId="1504490298" sldId="295"/>
            <ac:spMk id="68" creationId="{22DE5CEA-0D50-2946-A66E-7D8F593EB5C5}"/>
          </ac:spMkLst>
        </pc:spChg>
        <pc:spChg chg="add mod">
          <ac:chgData name="Gabriel Wilson" userId="8239532c-cee9-46b9-803d-d13e062d2d67" providerId="ADAL" clId="{9F58FDA9-9024-4448-81BA-96B100466F08}" dt="2019-05-30T08:20:20.765" v="4412" actId="1076"/>
          <ac:spMkLst>
            <pc:docMk/>
            <pc:sldMk cId="1504490298" sldId="295"/>
            <ac:spMk id="69" creationId="{E0CF34DB-73FF-E24A-8762-A038E2939F65}"/>
          </ac:spMkLst>
        </pc:spChg>
        <pc:spChg chg="add mod">
          <ac:chgData name="Gabriel Wilson" userId="8239532c-cee9-46b9-803d-d13e062d2d67" providerId="ADAL" clId="{9F58FDA9-9024-4448-81BA-96B100466F08}" dt="2019-05-30T08:20:20.765" v="4412" actId="1076"/>
          <ac:spMkLst>
            <pc:docMk/>
            <pc:sldMk cId="1504490298" sldId="295"/>
            <ac:spMk id="70" creationId="{BE0A9D6F-C73F-B64C-A000-A24C879543FB}"/>
          </ac:spMkLst>
        </pc:spChg>
        <pc:spChg chg="add mod">
          <ac:chgData name="Gabriel Wilson" userId="8239532c-cee9-46b9-803d-d13e062d2d67" providerId="ADAL" clId="{9F58FDA9-9024-4448-81BA-96B100466F08}" dt="2019-05-30T08:20:20.765" v="4412" actId="1076"/>
          <ac:spMkLst>
            <pc:docMk/>
            <pc:sldMk cId="1504490298" sldId="295"/>
            <ac:spMk id="71" creationId="{E9F45C21-FC0C-ED43-8AC6-5E0751599A68}"/>
          </ac:spMkLst>
        </pc:spChg>
        <pc:spChg chg="add mod">
          <ac:chgData name="Gabriel Wilson" userId="8239532c-cee9-46b9-803d-d13e062d2d67" providerId="ADAL" clId="{9F58FDA9-9024-4448-81BA-96B100466F08}" dt="2019-05-30T08:20:20.765" v="4412" actId="1076"/>
          <ac:spMkLst>
            <pc:docMk/>
            <pc:sldMk cId="1504490298" sldId="295"/>
            <ac:spMk id="72" creationId="{FD85B887-A8F3-A348-9D8D-8F3AF1AEA34E}"/>
          </ac:spMkLst>
        </pc:spChg>
        <pc:spChg chg="add mod">
          <ac:chgData name="Gabriel Wilson" userId="8239532c-cee9-46b9-803d-d13e062d2d67" providerId="ADAL" clId="{9F58FDA9-9024-4448-81BA-96B100466F08}" dt="2019-05-30T08:20:34.340" v="4418" actId="14100"/>
          <ac:spMkLst>
            <pc:docMk/>
            <pc:sldMk cId="1504490298" sldId="295"/>
            <ac:spMk id="73" creationId="{1DB45282-1754-A146-86B7-53CEFDA45DDF}"/>
          </ac:spMkLst>
        </pc:spChg>
        <pc:spChg chg="add mod">
          <ac:chgData name="Gabriel Wilson" userId="8239532c-cee9-46b9-803d-d13e062d2d67" providerId="ADAL" clId="{9F58FDA9-9024-4448-81BA-96B100466F08}" dt="2019-05-30T08:20:39.401" v="4421" actId="20577"/>
          <ac:spMkLst>
            <pc:docMk/>
            <pc:sldMk cId="1504490298" sldId="295"/>
            <ac:spMk id="74" creationId="{6CA6B5C8-B599-AD44-AED8-085892803CE5}"/>
          </ac:spMkLst>
        </pc:spChg>
        <pc:spChg chg="add mod">
          <ac:chgData name="Gabriel Wilson" userId="8239532c-cee9-46b9-803d-d13e062d2d67" providerId="ADAL" clId="{9F58FDA9-9024-4448-81BA-96B100466F08}" dt="2019-05-30T08:20:46.257" v="4426" actId="20577"/>
          <ac:spMkLst>
            <pc:docMk/>
            <pc:sldMk cId="1504490298" sldId="295"/>
            <ac:spMk id="81" creationId="{CE007E69-F90E-8C43-95D9-F6565D819783}"/>
          </ac:spMkLst>
        </pc:spChg>
        <pc:spChg chg="mod">
          <ac:chgData name="Gabriel Wilson" userId="8239532c-cee9-46b9-803d-d13e062d2d67" providerId="ADAL" clId="{9F58FDA9-9024-4448-81BA-96B100466F08}" dt="2019-05-30T06:19:33.989" v="4340" actId="20577"/>
          <ac:spMkLst>
            <pc:docMk/>
            <pc:sldMk cId="1504490298" sldId="295"/>
            <ac:spMk id="170" creationId="{8700332D-91CC-5D45-AB1B-F18F4FCA2875}"/>
          </ac:spMkLst>
        </pc:spChg>
        <pc:grpChg chg="add mod">
          <ac:chgData name="Gabriel Wilson" userId="8239532c-cee9-46b9-803d-d13e062d2d67" providerId="ADAL" clId="{9F58FDA9-9024-4448-81BA-96B100466F08}" dt="2019-05-30T06:23:25.392" v="4361" actId="1076"/>
          <ac:grpSpMkLst>
            <pc:docMk/>
            <pc:sldMk cId="1504490298" sldId="295"/>
            <ac:grpSpMk id="2" creationId="{47A06870-9679-C44D-B5E4-EE971F18CFFA}"/>
          </ac:grpSpMkLst>
        </pc:grpChg>
        <pc:grpChg chg="add mod">
          <ac:chgData name="Gabriel Wilson" userId="8239532c-cee9-46b9-803d-d13e062d2d67" providerId="ADAL" clId="{9F58FDA9-9024-4448-81BA-96B100466F08}" dt="2019-05-30T06:24:39.107" v="4379" actId="164"/>
          <ac:grpSpMkLst>
            <pc:docMk/>
            <pc:sldMk cId="1504490298" sldId="295"/>
            <ac:grpSpMk id="4" creationId="{7246AF0C-5478-2A41-A837-282E5AC0DA3A}"/>
          </ac:grpSpMkLst>
        </pc:grpChg>
        <pc:grpChg chg="mod">
          <ac:chgData name="Gabriel Wilson" userId="8239532c-cee9-46b9-803d-d13e062d2d67" providerId="ADAL" clId="{9F58FDA9-9024-4448-81BA-96B100466F08}" dt="2019-05-30T06:23:18.781" v="4359" actId="164"/>
          <ac:grpSpMkLst>
            <pc:docMk/>
            <pc:sldMk cId="1504490298" sldId="295"/>
            <ac:grpSpMk id="5" creationId="{AB1CD8A5-62A3-AB4A-8038-F72AE3E1204D}"/>
          </ac:grpSpMkLst>
        </pc:grpChg>
        <pc:grpChg chg="add del mod">
          <ac:chgData name="Gabriel Wilson" userId="8239532c-cee9-46b9-803d-d13e062d2d67" providerId="ADAL" clId="{9F58FDA9-9024-4448-81BA-96B100466F08}" dt="2019-05-30T06:23:31.675" v="4362" actId="165"/>
          <ac:grpSpMkLst>
            <pc:docMk/>
            <pc:sldMk cId="1504490298" sldId="295"/>
            <ac:grpSpMk id="25" creationId="{314E413A-92C2-A149-9093-0C0B022B65FA}"/>
          </ac:grpSpMkLst>
        </pc:grpChg>
        <pc:grpChg chg="mod topLvl">
          <ac:chgData name="Gabriel Wilson" userId="8239532c-cee9-46b9-803d-d13e062d2d67" providerId="ADAL" clId="{9F58FDA9-9024-4448-81BA-96B100466F08}" dt="2019-05-30T06:23:31.675" v="4362" actId="165"/>
          <ac:grpSpMkLst>
            <pc:docMk/>
            <pc:sldMk cId="1504490298" sldId="295"/>
            <ac:grpSpMk id="26" creationId="{16E506E5-6241-B74E-A487-1B6556D37A30}"/>
          </ac:grpSpMkLst>
        </pc:grpChg>
        <pc:grpChg chg="del mod topLvl">
          <ac:chgData name="Gabriel Wilson" userId="8239532c-cee9-46b9-803d-d13e062d2d67" providerId="ADAL" clId="{9F58FDA9-9024-4448-81BA-96B100466F08}" dt="2019-05-30T06:23:54.686" v="4367" actId="478"/>
          <ac:grpSpMkLst>
            <pc:docMk/>
            <pc:sldMk cId="1504490298" sldId="295"/>
            <ac:grpSpMk id="27" creationId="{7F0A6765-186E-444D-93AC-0285B414EB8E}"/>
          </ac:grpSpMkLst>
        </pc:grpChg>
        <pc:grpChg chg="del mod topLvl">
          <ac:chgData name="Gabriel Wilson" userId="8239532c-cee9-46b9-803d-d13e062d2d67" providerId="ADAL" clId="{9F58FDA9-9024-4448-81BA-96B100466F08}" dt="2019-05-30T06:23:54.686" v="4367" actId="478"/>
          <ac:grpSpMkLst>
            <pc:docMk/>
            <pc:sldMk cId="1504490298" sldId="295"/>
            <ac:grpSpMk id="28" creationId="{AAC35575-3F46-AC43-9C0E-7B43EE258C04}"/>
          </ac:grpSpMkLst>
        </pc:grpChg>
        <pc:grpChg chg="del mod topLvl">
          <ac:chgData name="Gabriel Wilson" userId="8239532c-cee9-46b9-803d-d13e062d2d67" providerId="ADAL" clId="{9F58FDA9-9024-4448-81BA-96B100466F08}" dt="2019-05-30T06:23:39.799" v="4363" actId="478"/>
          <ac:grpSpMkLst>
            <pc:docMk/>
            <pc:sldMk cId="1504490298" sldId="295"/>
            <ac:grpSpMk id="29" creationId="{19A2E3B5-0B80-AE47-BA95-A4477D08B4E4}"/>
          </ac:grpSpMkLst>
        </pc:grpChg>
        <pc:grpChg chg="mod">
          <ac:chgData name="Gabriel Wilson" userId="8239532c-cee9-46b9-803d-d13e062d2d67" providerId="ADAL" clId="{9F58FDA9-9024-4448-81BA-96B100466F08}" dt="2019-05-30T06:23:21.352" v="4360" actId="571"/>
          <ac:grpSpMkLst>
            <pc:docMk/>
            <pc:sldMk cId="1504490298" sldId="295"/>
            <ac:grpSpMk id="43" creationId="{67EFAD81-CFE8-E440-8EB4-C0B9534E4888}"/>
          </ac:grpSpMkLst>
        </pc:grpChg>
        <pc:grpChg chg="add mod">
          <ac:chgData name="Gabriel Wilson" userId="8239532c-cee9-46b9-803d-d13e062d2d67" providerId="ADAL" clId="{9F58FDA9-9024-4448-81BA-96B100466F08}" dt="2019-05-30T06:24:42.490" v="4380" actId="571"/>
          <ac:grpSpMkLst>
            <pc:docMk/>
            <pc:sldMk cId="1504490298" sldId="295"/>
            <ac:grpSpMk id="53" creationId="{E48C04C0-EE50-0C43-9FAA-89A47BC5F91B}"/>
          </ac:grpSpMkLst>
        </pc:grpChg>
        <pc:grpChg chg="add mod">
          <ac:chgData name="Gabriel Wilson" userId="8239532c-cee9-46b9-803d-d13e062d2d67" providerId="ADAL" clId="{9F58FDA9-9024-4448-81BA-96B100466F08}" dt="2019-05-30T06:24:46.287" v="4381" actId="571"/>
          <ac:grpSpMkLst>
            <pc:docMk/>
            <pc:sldMk cId="1504490298" sldId="295"/>
            <ac:grpSpMk id="56" creationId="{515F5483-7631-EA42-B041-3EA626187E09}"/>
          </ac:grpSpMkLst>
        </pc:grpChg>
        <pc:grpChg chg="mod">
          <ac:chgData name="Gabriel Wilson" userId="8239532c-cee9-46b9-803d-d13e062d2d67" providerId="ADAL" clId="{9F58FDA9-9024-4448-81BA-96B100466F08}" dt="2019-05-30T06:23:18.781" v="4359" actId="164"/>
          <ac:grpSpMkLst>
            <pc:docMk/>
            <pc:sldMk cId="1504490298" sldId="295"/>
            <ac:grpSpMk id="75" creationId="{774A1861-284F-494B-913D-F46B8F549B3B}"/>
          </ac:grpSpMkLst>
        </pc:grpChg>
        <pc:grpChg chg="mod">
          <ac:chgData name="Gabriel Wilson" userId="8239532c-cee9-46b9-803d-d13e062d2d67" providerId="ADAL" clId="{9F58FDA9-9024-4448-81BA-96B100466F08}" dt="2019-05-30T06:23:18.781" v="4359" actId="164"/>
          <ac:grpSpMkLst>
            <pc:docMk/>
            <pc:sldMk cId="1504490298" sldId="295"/>
            <ac:grpSpMk id="88" creationId="{807C3618-D9A1-E142-A6C3-A38E6D8D2B23}"/>
          </ac:grpSpMkLst>
        </pc:grpChg>
        <pc:grpChg chg="mod">
          <ac:chgData name="Gabriel Wilson" userId="8239532c-cee9-46b9-803d-d13e062d2d67" providerId="ADAL" clId="{9F58FDA9-9024-4448-81BA-96B100466F08}" dt="2019-05-30T06:23:18.781" v="4359" actId="164"/>
          <ac:grpSpMkLst>
            <pc:docMk/>
            <pc:sldMk cId="1504490298" sldId="295"/>
            <ac:grpSpMk id="93" creationId="{89C3B11F-BE5F-5C4A-B2E5-F29FF2580B27}"/>
          </ac:grpSpMkLst>
        </pc:grpChg>
        <pc:cxnChg chg="del topLvl">
          <ac:chgData name="Gabriel Wilson" userId="8239532c-cee9-46b9-803d-d13e062d2d67" providerId="ADAL" clId="{9F58FDA9-9024-4448-81BA-96B100466F08}" dt="2019-05-30T06:23:39.799" v="4363" actId="478"/>
          <ac:cxnSpMkLst>
            <pc:docMk/>
            <pc:sldMk cId="1504490298" sldId="295"/>
            <ac:cxnSpMk id="30" creationId="{0521FB39-FF85-CE44-B671-99C0A14F4B09}"/>
          </ac:cxnSpMkLst>
        </pc:cxnChg>
        <pc:cxnChg chg="del">
          <ac:chgData name="Gabriel Wilson" userId="8239532c-cee9-46b9-803d-d13e062d2d67" providerId="ADAL" clId="{9F58FDA9-9024-4448-81BA-96B100466F08}" dt="2019-05-30T06:23:39.799" v="4363" actId="478"/>
          <ac:cxnSpMkLst>
            <pc:docMk/>
            <pc:sldMk cId="1504490298" sldId="295"/>
            <ac:cxnSpMk id="31" creationId="{BFD991ED-3D47-9F4A-809C-65BAE28EBFB4}"/>
          </ac:cxnSpMkLst>
        </pc:cxnChg>
        <pc:cxnChg chg="del">
          <ac:chgData name="Gabriel Wilson" userId="8239532c-cee9-46b9-803d-d13e062d2d67" providerId="ADAL" clId="{9F58FDA9-9024-4448-81BA-96B100466F08}" dt="2019-05-30T06:23:39.799" v="4363" actId="478"/>
          <ac:cxnSpMkLst>
            <pc:docMk/>
            <pc:sldMk cId="1504490298" sldId="295"/>
            <ac:cxnSpMk id="32" creationId="{1AEA2910-1A1E-AA48-B594-B9AD03DD653F}"/>
          </ac:cxnSpMkLst>
        </pc:cxnChg>
        <pc:cxnChg chg="mod topLvl">
          <ac:chgData name="Gabriel Wilson" userId="8239532c-cee9-46b9-803d-d13e062d2d67" providerId="ADAL" clId="{9F58FDA9-9024-4448-81BA-96B100466F08}" dt="2019-05-30T06:23:51.250" v="4366" actId="692"/>
          <ac:cxnSpMkLst>
            <pc:docMk/>
            <pc:sldMk cId="1504490298" sldId="295"/>
            <ac:cxnSpMk id="33" creationId="{EFBC4431-F121-604E-96D5-FC628EBA2F9D}"/>
          </ac:cxnSpMkLst>
        </pc:cxnChg>
        <pc:cxnChg chg="add mod">
          <ac:chgData name="Gabriel Wilson" userId="8239532c-cee9-46b9-803d-d13e062d2d67" providerId="ADAL" clId="{9F58FDA9-9024-4448-81BA-96B100466F08}" dt="2019-05-30T06:23:59.059" v="4368" actId="571"/>
          <ac:cxnSpMkLst>
            <pc:docMk/>
            <pc:sldMk cId="1504490298" sldId="295"/>
            <ac:cxnSpMk id="47" creationId="{CC59F986-58DA-394A-A039-14AA862310FF}"/>
          </ac:cxnSpMkLst>
        </pc:cxnChg>
        <pc:cxnChg chg="add mod">
          <ac:chgData name="Gabriel Wilson" userId="8239532c-cee9-46b9-803d-d13e062d2d67" providerId="ADAL" clId="{9F58FDA9-9024-4448-81BA-96B100466F08}" dt="2019-05-30T06:24:01.369" v="4369" actId="571"/>
          <ac:cxnSpMkLst>
            <pc:docMk/>
            <pc:sldMk cId="1504490298" sldId="295"/>
            <ac:cxnSpMk id="48" creationId="{A57162E6-2A2F-C94D-BBF0-47287D185D46}"/>
          </ac:cxnSpMkLst>
        </pc:cxnChg>
        <pc:cxnChg chg="add mod">
          <ac:chgData name="Gabriel Wilson" userId="8239532c-cee9-46b9-803d-d13e062d2d67" providerId="ADAL" clId="{9F58FDA9-9024-4448-81BA-96B100466F08}" dt="2019-05-30T06:24:39.107" v="4379" actId="164"/>
          <ac:cxnSpMkLst>
            <pc:docMk/>
            <pc:sldMk cId="1504490298" sldId="295"/>
            <ac:cxnSpMk id="49" creationId="{3E05E1B5-69F7-3549-8E86-5D0218F823A6}"/>
          </ac:cxnSpMkLst>
        </pc:cxnChg>
      </pc:sldChg>
      <pc:sldChg chg="addSp delSp modSp add ord">
        <pc:chgData name="Gabriel Wilson" userId="8239532c-cee9-46b9-803d-d13e062d2d67" providerId="ADAL" clId="{9F58FDA9-9024-4448-81BA-96B100466F08}" dt="2019-05-30T05:51:30.067" v="4040" actId="20577"/>
        <pc:sldMkLst>
          <pc:docMk/>
          <pc:sldMk cId="4086279165" sldId="296"/>
        </pc:sldMkLst>
        <pc:spChg chg="add mod topLvl">
          <ac:chgData name="Gabriel Wilson" userId="8239532c-cee9-46b9-803d-d13e062d2d67" providerId="ADAL" clId="{9F58FDA9-9024-4448-81BA-96B100466F08}" dt="2019-05-30T05:50:51.320" v="4023" actId="164"/>
          <ac:spMkLst>
            <pc:docMk/>
            <pc:sldMk cId="4086279165" sldId="296"/>
            <ac:spMk id="2" creationId="{CDFD5B33-948E-6944-9D0A-E3CD67CC4FA2}"/>
          </ac:spMkLst>
        </pc:spChg>
        <pc:spChg chg="add del mod">
          <ac:chgData name="Gabriel Wilson" userId="8239532c-cee9-46b9-803d-d13e062d2d67" providerId="ADAL" clId="{9F58FDA9-9024-4448-81BA-96B100466F08}" dt="2019-05-30T05:49:54.617" v="4004"/>
          <ac:spMkLst>
            <pc:docMk/>
            <pc:sldMk cId="4086279165" sldId="296"/>
            <ac:spMk id="4" creationId="{F4600947-52AF-654A-BDF8-48B238645483}"/>
          </ac:spMkLst>
        </pc:spChg>
        <pc:spChg chg="mod">
          <ac:chgData name="Gabriel Wilson" userId="8239532c-cee9-46b9-803d-d13e062d2d67" providerId="ADAL" clId="{9F58FDA9-9024-4448-81BA-96B100466F08}" dt="2019-05-30T04:45:06.041" v="3571" actId="113"/>
          <ac:spMkLst>
            <pc:docMk/>
            <pc:sldMk cId="4086279165" sldId="296"/>
            <ac:spMk id="68" creationId="{A6BC9C7B-FB93-6E49-9A0F-3FC1C7829CC3}"/>
          </ac:spMkLst>
        </pc:spChg>
        <pc:spChg chg="mod">
          <ac:chgData name="Gabriel Wilson" userId="8239532c-cee9-46b9-803d-d13e062d2d67" providerId="ADAL" clId="{9F58FDA9-9024-4448-81BA-96B100466F08}" dt="2019-05-30T04:45:06.041" v="3571" actId="113"/>
          <ac:spMkLst>
            <pc:docMk/>
            <pc:sldMk cId="4086279165" sldId="296"/>
            <ac:spMk id="70" creationId="{A1AA7039-B3D7-E140-8C9B-20C8A0DF6B63}"/>
          </ac:spMkLst>
        </pc:spChg>
        <pc:spChg chg="mod">
          <ac:chgData name="Gabriel Wilson" userId="8239532c-cee9-46b9-803d-d13e062d2d67" providerId="ADAL" clId="{9F58FDA9-9024-4448-81BA-96B100466F08}" dt="2019-05-30T04:45:06.041" v="3571" actId="113"/>
          <ac:spMkLst>
            <pc:docMk/>
            <pc:sldMk cId="4086279165" sldId="296"/>
            <ac:spMk id="71" creationId="{4149FCD1-D4A2-E847-864A-66D7D46E6066}"/>
          </ac:spMkLst>
        </pc:spChg>
        <pc:spChg chg="mod">
          <ac:chgData name="Gabriel Wilson" userId="8239532c-cee9-46b9-803d-d13e062d2d67" providerId="ADAL" clId="{9F58FDA9-9024-4448-81BA-96B100466F08}" dt="2019-05-30T04:45:06.041" v="3571" actId="113"/>
          <ac:spMkLst>
            <pc:docMk/>
            <pc:sldMk cId="4086279165" sldId="296"/>
            <ac:spMk id="72" creationId="{D942FC53-62AE-DF4D-97D0-5311002B1266}"/>
          </ac:spMkLst>
        </pc:spChg>
        <pc:spChg chg="mod">
          <ac:chgData name="Gabriel Wilson" userId="8239532c-cee9-46b9-803d-d13e062d2d67" providerId="ADAL" clId="{9F58FDA9-9024-4448-81BA-96B100466F08}" dt="2019-05-30T04:45:06.041" v="3571" actId="113"/>
          <ac:spMkLst>
            <pc:docMk/>
            <pc:sldMk cId="4086279165" sldId="296"/>
            <ac:spMk id="73" creationId="{93B357A9-410F-3C42-8667-434AE6C233E6}"/>
          </ac:spMkLst>
        </pc:spChg>
        <pc:spChg chg="del">
          <ac:chgData name="Gabriel Wilson" userId="8239532c-cee9-46b9-803d-d13e062d2d67" providerId="ADAL" clId="{9F58FDA9-9024-4448-81BA-96B100466F08}" dt="2019-05-30T04:43:05.393" v="3544" actId="478"/>
          <ac:spMkLst>
            <pc:docMk/>
            <pc:sldMk cId="4086279165" sldId="296"/>
            <ac:spMk id="76" creationId="{90901027-77CA-EF4A-936C-BE77C1D55CD1}"/>
          </ac:spMkLst>
        </pc:spChg>
        <pc:spChg chg="mod topLvl">
          <ac:chgData name="Gabriel Wilson" userId="8239532c-cee9-46b9-803d-d13e062d2d67" providerId="ADAL" clId="{9F58FDA9-9024-4448-81BA-96B100466F08}" dt="2019-05-30T05:50:51.320" v="4023" actId="164"/>
          <ac:spMkLst>
            <pc:docMk/>
            <pc:sldMk cId="4086279165" sldId="296"/>
            <ac:spMk id="78" creationId="{5B270599-C579-C249-AF27-301A2DAF4468}"/>
          </ac:spMkLst>
        </pc:spChg>
        <pc:spChg chg="del">
          <ac:chgData name="Gabriel Wilson" userId="8239532c-cee9-46b9-803d-d13e062d2d67" providerId="ADAL" clId="{9F58FDA9-9024-4448-81BA-96B100466F08}" dt="2019-05-30T04:43:03.008" v="3543" actId="478"/>
          <ac:spMkLst>
            <pc:docMk/>
            <pc:sldMk cId="4086279165" sldId="296"/>
            <ac:spMk id="79" creationId="{8EDE78A7-0694-AD4F-925A-774029E363CA}"/>
          </ac:spMkLst>
        </pc:spChg>
        <pc:spChg chg="del">
          <ac:chgData name="Gabriel Wilson" userId="8239532c-cee9-46b9-803d-d13e062d2d67" providerId="ADAL" clId="{9F58FDA9-9024-4448-81BA-96B100466F08}" dt="2019-05-30T04:42:46.669" v="3539" actId="478"/>
          <ac:spMkLst>
            <pc:docMk/>
            <pc:sldMk cId="4086279165" sldId="296"/>
            <ac:spMk id="80" creationId="{5B03C77B-0B68-9244-8D6F-EB192D673351}"/>
          </ac:spMkLst>
        </pc:spChg>
        <pc:spChg chg="mod">
          <ac:chgData name="Gabriel Wilson" userId="8239532c-cee9-46b9-803d-d13e062d2d67" providerId="ADAL" clId="{9F58FDA9-9024-4448-81BA-96B100466F08}" dt="2019-05-30T04:45:10.167" v="3573" actId="113"/>
          <ac:spMkLst>
            <pc:docMk/>
            <pc:sldMk cId="4086279165" sldId="296"/>
            <ac:spMk id="84" creationId="{96A5FA93-3F3D-AC4A-81B3-BDDE7E3FCCAF}"/>
          </ac:spMkLst>
        </pc:spChg>
        <pc:spChg chg="mod">
          <ac:chgData name="Gabriel Wilson" userId="8239532c-cee9-46b9-803d-d13e062d2d67" providerId="ADAL" clId="{9F58FDA9-9024-4448-81BA-96B100466F08}" dt="2019-05-30T04:45:10.167" v="3573" actId="113"/>
          <ac:spMkLst>
            <pc:docMk/>
            <pc:sldMk cId="4086279165" sldId="296"/>
            <ac:spMk id="86" creationId="{D48FE5F5-C579-B841-87C3-C878604DC18A}"/>
          </ac:spMkLst>
        </pc:spChg>
        <pc:spChg chg="mod">
          <ac:chgData name="Gabriel Wilson" userId="8239532c-cee9-46b9-803d-d13e062d2d67" providerId="ADAL" clId="{9F58FDA9-9024-4448-81BA-96B100466F08}" dt="2019-05-30T04:45:10.167" v="3573" actId="113"/>
          <ac:spMkLst>
            <pc:docMk/>
            <pc:sldMk cId="4086279165" sldId="296"/>
            <ac:spMk id="87" creationId="{9E6EB78A-CE58-2342-AA6A-1092F9F6B2A9}"/>
          </ac:spMkLst>
        </pc:spChg>
        <pc:spChg chg="mod">
          <ac:chgData name="Gabriel Wilson" userId="8239532c-cee9-46b9-803d-d13e062d2d67" providerId="ADAL" clId="{9F58FDA9-9024-4448-81BA-96B100466F08}" dt="2019-05-30T04:45:10.167" v="3573" actId="113"/>
          <ac:spMkLst>
            <pc:docMk/>
            <pc:sldMk cId="4086279165" sldId="296"/>
            <ac:spMk id="88" creationId="{9C4380A2-53C8-D14A-87B6-6BDFF54A3F5D}"/>
          </ac:spMkLst>
        </pc:spChg>
        <pc:spChg chg="mod">
          <ac:chgData name="Gabriel Wilson" userId="8239532c-cee9-46b9-803d-d13e062d2d67" providerId="ADAL" clId="{9F58FDA9-9024-4448-81BA-96B100466F08}" dt="2019-05-30T04:45:10.167" v="3573" actId="113"/>
          <ac:spMkLst>
            <pc:docMk/>
            <pc:sldMk cId="4086279165" sldId="296"/>
            <ac:spMk id="89" creationId="{BDFB049C-7A7B-C643-8C7B-F348E2D69076}"/>
          </ac:spMkLst>
        </pc:spChg>
        <pc:spChg chg="mod">
          <ac:chgData name="Gabriel Wilson" userId="8239532c-cee9-46b9-803d-d13e062d2d67" providerId="ADAL" clId="{9F58FDA9-9024-4448-81BA-96B100466F08}" dt="2019-05-30T04:45:08.455" v="3572" actId="113"/>
          <ac:spMkLst>
            <pc:docMk/>
            <pc:sldMk cId="4086279165" sldId="296"/>
            <ac:spMk id="94" creationId="{C8B565A1-9FD4-DB4E-BDDF-924E66C6D2BD}"/>
          </ac:spMkLst>
        </pc:spChg>
        <pc:spChg chg="mod">
          <ac:chgData name="Gabriel Wilson" userId="8239532c-cee9-46b9-803d-d13e062d2d67" providerId="ADAL" clId="{9F58FDA9-9024-4448-81BA-96B100466F08}" dt="2019-05-30T04:45:08.455" v="3572" actId="113"/>
          <ac:spMkLst>
            <pc:docMk/>
            <pc:sldMk cId="4086279165" sldId="296"/>
            <ac:spMk id="96" creationId="{15465042-4EB4-AF43-8236-221A06A1EC47}"/>
          </ac:spMkLst>
        </pc:spChg>
        <pc:spChg chg="mod">
          <ac:chgData name="Gabriel Wilson" userId="8239532c-cee9-46b9-803d-d13e062d2d67" providerId="ADAL" clId="{9F58FDA9-9024-4448-81BA-96B100466F08}" dt="2019-05-30T04:45:08.455" v="3572" actId="113"/>
          <ac:spMkLst>
            <pc:docMk/>
            <pc:sldMk cId="4086279165" sldId="296"/>
            <ac:spMk id="97" creationId="{F1193ADE-BA4F-854D-A804-0474ABBBE017}"/>
          </ac:spMkLst>
        </pc:spChg>
        <pc:spChg chg="mod">
          <ac:chgData name="Gabriel Wilson" userId="8239532c-cee9-46b9-803d-d13e062d2d67" providerId="ADAL" clId="{9F58FDA9-9024-4448-81BA-96B100466F08}" dt="2019-05-30T04:45:08.455" v="3572" actId="113"/>
          <ac:spMkLst>
            <pc:docMk/>
            <pc:sldMk cId="4086279165" sldId="296"/>
            <ac:spMk id="98" creationId="{608D7B3C-337B-D64F-AB58-3032D1E2755A}"/>
          </ac:spMkLst>
        </pc:spChg>
        <pc:spChg chg="mod">
          <ac:chgData name="Gabriel Wilson" userId="8239532c-cee9-46b9-803d-d13e062d2d67" providerId="ADAL" clId="{9F58FDA9-9024-4448-81BA-96B100466F08}" dt="2019-05-30T04:45:08.455" v="3572" actId="113"/>
          <ac:spMkLst>
            <pc:docMk/>
            <pc:sldMk cId="4086279165" sldId="296"/>
            <ac:spMk id="99" creationId="{D2007EF8-7D4B-994D-B6B6-6D870E168F70}"/>
          </ac:spMkLst>
        </pc:spChg>
        <pc:spChg chg="mod topLvl">
          <ac:chgData name="Gabriel Wilson" userId="8239532c-cee9-46b9-803d-d13e062d2d67" providerId="ADAL" clId="{9F58FDA9-9024-4448-81BA-96B100466F08}" dt="2019-05-30T05:50:51.320" v="4023" actId="164"/>
          <ac:spMkLst>
            <pc:docMk/>
            <pc:sldMk cId="4086279165" sldId="296"/>
            <ac:spMk id="106" creationId="{79F34455-0AEF-CE49-9B6B-1AC8AF06B2AA}"/>
          </ac:spMkLst>
        </pc:spChg>
        <pc:spChg chg="mod topLvl">
          <ac:chgData name="Gabriel Wilson" userId="8239532c-cee9-46b9-803d-d13e062d2d67" providerId="ADAL" clId="{9F58FDA9-9024-4448-81BA-96B100466F08}" dt="2019-05-30T05:50:51.320" v="4023" actId="164"/>
          <ac:spMkLst>
            <pc:docMk/>
            <pc:sldMk cId="4086279165" sldId="296"/>
            <ac:spMk id="108" creationId="{A00CC1BD-FB31-BC4E-824A-3A3F0177F577}"/>
          </ac:spMkLst>
        </pc:spChg>
        <pc:spChg chg="mod">
          <ac:chgData name="Gabriel Wilson" userId="8239532c-cee9-46b9-803d-d13e062d2d67" providerId="ADAL" clId="{9F58FDA9-9024-4448-81BA-96B100466F08}" dt="2019-05-30T05:51:18.879" v="4032" actId="20577"/>
          <ac:spMkLst>
            <pc:docMk/>
            <pc:sldMk cId="4086279165" sldId="296"/>
            <ac:spMk id="111" creationId="{E2226702-DD28-E547-9C01-C886D4CF545D}"/>
          </ac:spMkLst>
        </pc:spChg>
        <pc:spChg chg="mod topLvl">
          <ac:chgData name="Gabriel Wilson" userId="8239532c-cee9-46b9-803d-d13e062d2d67" providerId="ADAL" clId="{9F58FDA9-9024-4448-81BA-96B100466F08}" dt="2019-05-30T05:50:51.320" v="4023" actId="164"/>
          <ac:spMkLst>
            <pc:docMk/>
            <pc:sldMk cId="4086279165" sldId="296"/>
            <ac:spMk id="113" creationId="{C928704E-9AC9-A145-B5E6-7707327CCBA3}"/>
          </ac:spMkLst>
        </pc:spChg>
        <pc:spChg chg="mod">
          <ac:chgData name="Gabriel Wilson" userId="8239532c-cee9-46b9-803d-d13e062d2d67" providerId="ADAL" clId="{9F58FDA9-9024-4448-81BA-96B100466F08}" dt="2019-05-30T05:51:14.307" v="4030" actId="20577"/>
          <ac:spMkLst>
            <pc:docMk/>
            <pc:sldMk cId="4086279165" sldId="296"/>
            <ac:spMk id="114" creationId="{69B726A8-9355-7F47-889E-ED9ED1806DB3}"/>
          </ac:spMkLst>
        </pc:spChg>
        <pc:spChg chg="del mod">
          <ac:chgData name="Gabriel Wilson" userId="8239532c-cee9-46b9-803d-d13e062d2d67" providerId="ADAL" clId="{9F58FDA9-9024-4448-81BA-96B100466F08}" dt="2019-05-30T04:44:11.833" v="3557" actId="478"/>
          <ac:spMkLst>
            <pc:docMk/>
            <pc:sldMk cId="4086279165" sldId="296"/>
            <ac:spMk id="123" creationId="{7256CDA7-252E-8D4B-AB58-3767F965E26D}"/>
          </ac:spMkLst>
        </pc:spChg>
        <pc:spChg chg="mod">
          <ac:chgData name="Gabriel Wilson" userId="8239532c-cee9-46b9-803d-d13e062d2d67" providerId="ADAL" clId="{9F58FDA9-9024-4448-81BA-96B100466F08}" dt="2019-05-30T04:42:38.345" v="3538" actId="20577"/>
          <ac:spMkLst>
            <pc:docMk/>
            <pc:sldMk cId="4086279165" sldId="296"/>
            <ac:spMk id="170" creationId="{8700332D-91CC-5D45-AB1B-F18F4FCA2875}"/>
          </ac:spMkLst>
        </pc:spChg>
        <pc:spChg chg="mod">
          <ac:chgData name="Gabriel Wilson" userId="8239532c-cee9-46b9-803d-d13e062d2d67" providerId="ADAL" clId="{9F58FDA9-9024-4448-81BA-96B100466F08}" dt="2019-05-30T05:51:23.224" v="4034" actId="20577"/>
          <ac:spMkLst>
            <pc:docMk/>
            <pc:sldMk cId="4086279165" sldId="296"/>
            <ac:spMk id="171" creationId="{8D03106E-CE45-9942-99D5-7B107BC6C1B1}"/>
          </ac:spMkLst>
        </pc:spChg>
        <pc:spChg chg="mod">
          <ac:chgData name="Gabriel Wilson" userId="8239532c-cee9-46b9-803d-d13e062d2d67" providerId="ADAL" clId="{9F58FDA9-9024-4448-81BA-96B100466F08}" dt="2019-05-30T05:51:27.762" v="4038" actId="20577"/>
          <ac:spMkLst>
            <pc:docMk/>
            <pc:sldMk cId="4086279165" sldId="296"/>
            <ac:spMk id="183" creationId="{CA9EB16F-2785-914E-8526-4D33186BDEC0}"/>
          </ac:spMkLst>
        </pc:spChg>
        <pc:spChg chg="mod">
          <ac:chgData name="Gabriel Wilson" userId="8239532c-cee9-46b9-803d-d13e062d2d67" providerId="ADAL" clId="{9F58FDA9-9024-4448-81BA-96B100466F08}" dt="2019-05-30T05:51:30.067" v="4040" actId="20577"/>
          <ac:spMkLst>
            <pc:docMk/>
            <pc:sldMk cId="4086279165" sldId="296"/>
            <ac:spMk id="184" creationId="{A3795637-3B3B-DC44-B8AF-98B1A879F3D5}"/>
          </ac:spMkLst>
        </pc:spChg>
        <pc:spChg chg="mod">
          <ac:chgData name="Gabriel Wilson" userId="8239532c-cee9-46b9-803d-d13e062d2d67" providerId="ADAL" clId="{9F58FDA9-9024-4448-81BA-96B100466F08}" dt="2019-05-30T05:51:25.816" v="4036" actId="20577"/>
          <ac:spMkLst>
            <pc:docMk/>
            <pc:sldMk cId="4086279165" sldId="296"/>
            <ac:spMk id="185" creationId="{E4EBA4F2-2D7E-1B4B-8078-0CBED90FED5D}"/>
          </ac:spMkLst>
        </pc:spChg>
        <pc:grpChg chg="add del mod">
          <ac:chgData name="Gabriel Wilson" userId="8239532c-cee9-46b9-803d-d13e062d2d67" providerId="ADAL" clId="{9F58FDA9-9024-4448-81BA-96B100466F08}" dt="2019-05-30T05:49:42.368" v="3999" actId="165"/>
          <ac:grpSpMkLst>
            <pc:docMk/>
            <pc:sldMk cId="4086279165" sldId="296"/>
            <ac:grpSpMk id="3" creationId="{7F73EAE5-9802-BE45-AE30-3884494B4D27}"/>
          </ac:grpSpMkLst>
        </pc:grpChg>
        <pc:grpChg chg="add mod">
          <ac:chgData name="Gabriel Wilson" userId="8239532c-cee9-46b9-803d-d13e062d2d67" providerId="ADAL" clId="{9F58FDA9-9024-4448-81BA-96B100466F08}" dt="2019-05-30T05:50:51.320" v="4023" actId="164"/>
          <ac:grpSpMkLst>
            <pc:docMk/>
            <pc:sldMk cId="4086279165" sldId="296"/>
            <ac:grpSpMk id="8" creationId="{29D9E385-F15B-634C-859C-13A12A129700}"/>
          </ac:grpSpMkLst>
        </pc:grpChg>
        <pc:grpChg chg="del mod topLvl">
          <ac:chgData name="Gabriel Wilson" userId="8239532c-cee9-46b9-803d-d13e062d2d67" providerId="ADAL" clId="{9F58FDA9-9024-4448-81BA-96B100466F08}" dt="2019-05-30T05:49:51.303" v="4001" actId="165"/>
          <ac:grpSpMkLst>
            <pc:docMk/>
            <pc:sldMk cId="4086279165" sldId="296"/>
            <ac:grpSpMk id="10" creationId="{6FD1AC8B-CF3E-254D-8536-43B9EE7EE588}"/>
          </ac:grpSpMkLst>
        </pc:grpChg>
        <pc:grpChg chg="add del mod">
          <ac:chgData name="Gabriel Wilson" userId="8239532c-cee9-46b9-803d-d13e062d2d67" providerId="ADAL" clId="{9F58FDA9-9024-4448-81BA-96B100466F08}" dt="2019-05-30T05:50:59.097" v="4024" actId="478"/>
          <ac:grpSpMkLst>
            <pc:docMk/>
            <pc:sldMk cId="4086279165" sldId="296"/>
            <ac:grpSpMk id="67" creationId="{F155451D-3DC6-3444-8E4E-77D879FCEC73}"/>
          </ac:grpSpMkLst>
        </pc:grpChg>
        <pc:grpChg chg="mod">
          <ac:chgData name="Gabriel Wilson" userId="8239532c-cee9-46b9-803d-d13e062d2d67" providerId="ADAL" clId="{9F58FDA9-9024-4448-81BA-96B100466F08}" dt="2019-05-30T04:44:18.567" v="3558" actId="571"/>
          <ac:grpSpMkLst>
            <pc:docMk/>
            <pc:sldMk cId="4086279165" sldId="296"/>
            <ac:grpSpMk id="69" creationId="{3CC416F3-5378-374F-8D07-DA531D922109}"/>
          </ac:grpSpMkLst>
        </pc:grpChg>
        <pc:grpChg chg="del">
          <ac:chgData name="Gabriel Wilson" userId="8239532c-cee9-46b9-803d-d13e062d2d67" providerId="ADAL" clId="{9F58FDA9-9024-4448-81BA-96B100466F08}" dt="2019-05-30T04:43:05.393" v="3544" actId="478"/>
          <ac:grpSpMkLst>
            <pc:docMk/>
            <pc:sldMk cId="4086279165" sldId="296"/>
            <ac:grpSpMk id="75" creationId="{774A1861-284F-494B-913D-F46B8F549B3B}"/>
          </ac:grpSpMkLst>
        </pc:grpChg>
        <pc:grpChg chg="del">
          <ac:chgData name="Gabriel Wilson" userId="8239532c-cee9-46b9-803d-d13e062d2d67" providerId="ADAL" clId="{9F58FDA9-9024-4448-81BA-96B100466F08}" dt="2019-05-30T04:42:46.669" v="3539" actId="478"/>
          <ac:grpSpMkLst>
            <pc:docMk/>
            <pc:sldMk cId="4086279165" sldId="296"/>
            <ac:grpSpMk id="77" creationId="{5CA3B6DA-7A33-4648-A62B-C4F191DA864F}"/>
          </ac:grpSpMkLst>
        </pc:grpChg>
        <pc:grpChg chg="add del mod">
          <ac:chgData name="Gabriel Wilson" userId="8239532c-cee9-46b9-803d-d13e062d2d67" providerId="ADAL" clId="{9F58FDA9-9024-4448-81BA-96B100466F08}" dt="2019-05-30T05:51:02.483" v="4026" actId="478"/>
          <ac:grpSpMkLst>
            <pc:docMk/>
            <pc:sldMk cId="4086279165" sldId="296"/>
            <ac:grpSpMk id="83" creationId="{CB72CE9A-8C80-3347-A5ED-DE7258C58B5C}"/>
          </ac:grpSpMkLst>
        </pc:grpChg>
        <pc:grpChg chg="mod">
          <ac:chgData name="Gabriel Wilson" userId="8239532c-cee9-46b9-803d-d13e062d2d67" providerId="ADAL" clId="{9F58FDA9-9024-4448-81BA-96B100466F08}" dt="2019-05-30T04:44:21.407" v="3559" actId="571"/>
          <ac:grpSpMkLst>
            <pc:docMk/>
            <pc:sldMk cId="4086279165" sldId="296"/>
            <ac:grpSpMk id="85" creationId="{809077D4-7717-AC4C-A714-FF2E3F379567}"/>
          </ac:grpSpMkLst>
        </pc:grpChg>
        <pc:grpChg chg="add del mod">
          <ac:chgData name="Gabriel Wilson" userId="8239532c-cee9-46b9-803d-d13e062d2d67" providerId="ADAL" clId="{9F58FDA9-9024-4448-81BA-96B100466F08}" dt="2019-05-30T05:51:01.327" v="4025" actId="478"/>
          <ac:grpSpMkLst>
            <pc:docMk/>
            <pc:sldMk cId="4086279165" sldId="296"/>
            <ac:grpSpMk id="93" creationId="{89C02665-F4C1-AE43-B511-C0FC15B56C02}"/>
          </ac:grpSpMkLst>
        </pc:grpChg>
        <pc:grpChg chg="mod">
          <ac:chgData name="Gabriel Wilson" userId="8239532c-cee9-46b9-803d-d13e062d2d67" providerId="ADAL" clId="{9F58FDA9-9024-4448-81BA-96B100466F08}" dt="2019-05-30T04:44:21.407" v="3559" actId="571"/>
          <ac:grpSpMkLst>
            <pc:docMk/>
            <pc:sldMk cId="4086279165" sldId="296"/>
            <ac:grpSpMk id="95" creationId="{A01CF30A-2AC8-F648-AD0A-4B40EBBE7364}"/>
          </ac:grpSpMkLst>
        </pc:grpChg>
        <pc:grpChg chg="add mod">
          <ac:chgData name="Gabriel Wilson" userId="8239532c-cee9-46b9-803d-d13e062d2d67" providerId="ADAL" clId="{9F58FDA9-9024-4448-81BA-96B100466F08}" dt="2019-05-30T05:51:06.735" v="4027" actId="571"/>
          <ac:grpSpMkLst>
            <pc:docMk/>
            <pc:sldMk cId="4086279165" sldId="296"/>
            <ac:grpSpMk id="103" creationId="{CE4D2B06-699B-CC47-B08E-DCD2DE74EEC0}"/>
          </ac:grpSpMkLst>
        </pc:grpChg>
        <pc:grpChg chg="add mod">
          <ac:chgData name="Gabriel Wilson" userId="8239532c-cee9-46b9-803d-d13e062d2d67" providerId="ADAL" clId="{9F58FDA9-9024-4448-81BA-96B100466F08}" dt="2019-05-30T05:51:09.606" v="4028" actId="571"/>
          <ac:grpSpMkLst>
            <pc:docMk/>
            <pc:sldMk cId="4086279165" sldId="296"/>
            <ac:grpSpMk id="115" creationId="{0AA9AE44-F0A3-4942-888E-AB24699C005E}"/>
          </ac:grpSpMkLst>
        </pc:grpChg>
        <pc:grpChg chg="del">
          <ac:chgData name="Gabriel Wilson" userId="8239532c-cee9-46b9-803d-d13e062d2d67" providerId="ADAL" clId="{9F58FDA9-9024-4448-81BA-96B100466F08}" dt="2019-05-30T04:43:52.736" v="3552" actId="478"/>
          <ac:grpSpMkLst>
            <pc:docMk/>
            <pc:sldMk cId="4086279165" sldId="296"/>
            <ac:grpSpMk id="125" creationId="{F9DEC9F1-5AC5-F24C-A234-ED5D5FEA1F78}"/>
          </ac:grpSpMkLst>
        </pc:grpChg>
        <pc:grpChg chg="del">
          <ac:chgData name="Gabriel Wilson" userId="8239532c-cee9-46b9-803d-d13e062d2d67" providerId="ADAL" clId="{9F58FDA9-9024-4448-81BA-96B100466F08}" dt="2019-05-30T04:43:59.324" v="3554" actId="478"/>
          <ac:grpSpMkLst>
            <pc:docMk/>
            <pc:sldMk cId="4086279165" sldId="296"/>
            <ac:grpSpMk id="140" creationId="{FE5D6EA2-CC7B-F145-8B4F-8BA6A38FE759}"/>
          </ac:grpSpMkLst>
        </pc:grpChg>
        <pc:grpChg chg="del">
          <ac:chgData name="Gabriel Wilson" userId="8239532c-cee9-46b9-803d-d13e062d2d67" providerId="ADAL" clId="{9F58FDA9-9024-4448-81BA-96B100466F08}" dt="2019-05-30T04:43:54.273" v="3553" actId="478"/>
          <ac:grpSpMkLst>
            <pc:docMk/>
            <pc:sldMk cId="4086279165" sldId="296"/>
            <ac:grpSpMk id="155" creationId="{E9C4D379-B5D7-AB40-A969-F8D23A565B5D}"/>
          </ac:grpSpMkLst>
        </pc:grpChg>
        <pc:grpChg chg="add mod">
          <ac:chgData name="Gabriel Wilson" userId="8239532c-cee9-46b9-803d-d13e062d2d67" providerId="ADAL" clId="{9F58FDA9-9024-4448-81BA-96B100466F08}" dt="2019-05-30T05:51:09.606" v="4028" actId="571"/>
          <ac:grpSpMkLst>
            <pc:docMk/>
            <pc:sldMk cId="4086279165" sldId="296"/>
            <ac:grpSpMk id="173" creationId="{0278A106-4854-7F42-8712-0D617A74C63C}"/>
          </ac:grpSpMkLst>
        </pc:grpChg>
        <pc:cxnChg chg="del">
          <ac:chgData name="Gabriel Wilson" userId="8239532c-cee9-46b9-803d-d13e062d2d67" providerId="ADAL" clId="{9F58FDA9-9024-4448-81BA-96B100466F08}" dt="2019-05-30T04:44:01.868" v="3555" actId="478"/>
          <ac:cxnSpMkLst>
            <pc:docMk/>
            <pc:sldMk cId="4086279165" sldId="296"/>
            <ac:cxnSpMk id="116" creationId="{F91F8435-FEA9-CA49-8E24-1650CF4D5B25}"/>
          </ac:cxnSpMkLst>
        </pc:cxnChg>
        <pc:cxnChg chg="mod topLvl">
          <ac:chgData name="Gabriel Wilson" userId="8239532c-cee9-46b9-803d-d13e062d2d67" providerId="ADAL" clId="{9F58FDA9-9024-4448-81BA-96B100466F08}" dt="2019-05-30T05:50:51.320" v="4023" actId="164"/>
          <ac:cxnSpMkLst>
            <pc:docMk/>
            <pc:sldMk cId="4086279165" sldId="296"/>
            <ac:cxnSpMk id="119" creationId="{7633E57D-7F60-1849-90CA-FFE83230910A}"/>
          </ac:cxnSpMkLst>
        </pc:cxnChg>
        <pc:cxnChg chg="mod topLvl">
          <ac:chgData name="Gabriel Wilson" userId="8239532c-cee9-46b9-803d-d13e062d2d67" providerId="ADAL" clId="{9F58FDA9-9024-4448-81BA-96B100466F08}" dt="2019-05-30T05:50:51.320" v="4023" actId="164"/>
          <ac:cxnSpMkLst>
            <pc:docMk/>
            <pc:sldMk cId="4086279165" sldId="296"/>
            <ac:cxnSpMk id="121" creationId="{3BF9CBA0-E0E6-3C4F-991B-C8B5AA6D34BC}"/>
          </ac:cxnSpMkLst>
        </pc:cxnChg>
        <pc:cxnChg chg="mod topLvl">
          <ac:chgData name="Gabriel Wilson" userId="8239532c-cee9-46b9-803d-d13e062d2d67" providerId="ADAL" clId="{9F58FDA9-9024-4448-81BA-96B100466F08}" dt="2019-05-30T05:50:51.320" v="4023" actId="164"/>
          <ac:cxnSpMkLst>
            <pc:docMk/>
            <pc:sldMk cId="4086279165" sldId="296"/>
            <ac:cxnSpMk id="122" creationId="{56C6D96E-6812-8644-AA55-A73917C73462}"/>
          </ac:cxnSpMkLst>
        </pc:cxnChg>
      </pc:sldChg>
      <pc:sldChg chg="addSp delSp modSp add">
        <pc:chgData name="Gabriel Wilson" userId="8239532c-cee9-46b9-803d-d13e062d2d67" providerId="ADAL" clId="{9F58FDA9-9024-4448-81BA-96B100466F08}" dt="2019-05-30T05:49:14.453" v="3990" actId="20577"/>
        <pc:sldMkLst>
          <pc:docMk/>
          <pc:sldMk cId="1584629946" sldId="297"/>
        </pc:sldMkLst>
        <pc:spChg chg="del topLvl">
          <ac:chgData name="Gabriel Wilson" userId="8239532c-cee9-46b9-803d-d13e062d2d67" providerId="ADAL" clId="{9F58FDA9-9024-4448-81BA-96B100466F08}" dt="2019-05-30T04:46:15.622" v="3580" actId="478"/>
          <ac:spMkLst>
            <pc:docMk/>
            <pc:sldMk cId="1584629946" sldId="297"/>
            <ac:spMk id="2" creationId="{CDFD5B33-948E-6944-9D0A-E3CD67CC4FA2}"/>
          </ac:spMkLst>
        </pc:spChg>
        <pc:spChg chg="add del mod">
          <ac:chgData name="Gabriel Wilson" userId="8239532c-cee9-46b9-803d-d13e062d2d67" providerId="ADAL" clId="{9F58FDA9-9024-4448-81BA-96B100466F08}" dt="2019-05-30T04:47:23.986" v="3584" actId="478"/>
          <ac:spMkLst>
            <pc:docMk/>
            <pc:sldMk cId="1584629946" sldId="297"/>
            <ac:spMk id="4" creationId="{6760C7B4-5875-E642-AD86-F52BCDE4162D}"/>
          </ac:spMkLst>
        </pc:spChg>
        <pc:spChg chg="add del mod">
          <ac:chgData name="Gabriel Wilson" userId="8239532c-cee9-46b9-803d-d13e062d2d67" providerId="ADAL" clId="{9F58FDA9-9024-4448-81BA-96B100466F08}" dt="2019-05-30T04:47:52.278" v="3586" actId="478"/>
          <ac:spMkLst>
            <pc:docMk/>
            <pc:sldMk cId="1584629946" sldId="297"/>
            <ac:spMk id="5" creationId="{500D3F6C-0C23-F443-B737-722657AB0E18}"/>
          </ac:spMkLst>
        </pc:spChg>
        <pc:spChg chg="add del mod">
          <ac:chgData name="Gabriel Wilson" userId="8239532c-cee9-46b9-803d-d13e062d2d67" providerId="ADAL" clId="{9F58FDA9-9024-4448-81BA-96B100466F08}" dt="2019-05-30T04:48:13.316" v="3588" actId="478"/>
          <ac:spMkLst>
            <pc:docMk/>
            <pc:sldMk cId="1584629946" sldId="297"/>
            <ac:spMk id="6" creationId="{46DADF7F-1E48-D047-8D8E-54928C644860}"/>
          </ac:spMkLst>
        </pc:spChg>
        <pc:spChg chg="add mod">
          <ac:chgData name="Gabriel Wilson" userId="8239532c-cee9-46b9-803d-d13e062d2d67" providerId="ADAL" clId="{9F58FDA9-9024-4448-81BA-96B100466F08}" dt="2019-05-30T04:52:05.738" v="3628" actId="164"/>
          <ac:spMkLst>
            <pc:docMk/>
            <pc:sldMk cId="1584629946" sldId="297"/>
            <ac:spMk id="7" creationId="{71544368-728F-0A40-A6A7-D184028759CB}"/>
          </ac:spMkLst>
        </pc:spChg>
        <pc:spChg chg="add del mod">
          <ac:chgData name="Gabriel Wilson" userId="8239532c-cee9-46b9-803d-d13e062d2d67" providerId="ADAL" clId="{9F58FDA9-9024-4448-81BA-96B100466F08}" dt="2019-05-30T04:50:59.591" v="3615" actId="478"/>
          <ac:spMkLst>
            <pc:docMk/>
            <pc:sldMk cId="1584629946" sldId="297"/>
            <ac:spMk id="8" creationId="{F5FD72E4-13CE-434E-9FF7-6F6F07298BE2}"/>
          </ac:spMkLst>
        </pc:spChg>
        <pc:spChg chg="add mod">
          <ac:chgData name="Gabriel Wilson" userId="8239532c-cee9-46b9-803d-d13e062d2d67" providerId="ADAL" clId="{9F58FDA9-9024-4448-81BA-96B100466F08}" dt="2019-05-30T04:52:05.738" v="3628" actId="164"/>
          <ac:spMkLst>
            <pc:docMk/>
            <pc:sldMk cId="1584629946" sldId="297"/>
            <ac:spMk id="9" creationId="{75CD8D72-5D08-184C-8026-310FAF129D3F}"/>
          </ac:spMkLst>
        </pc:spChg>
        <pc:spChg chg="mod">
          <ac:chgData name="Gabriel Wilson" userId="8239532c-cee9-46b9-803d-d13e062d2d67" providerId="ADAL" clId="{9F58FDA9-9024-4448-81BA-96B100466F08}" dt="2019-05-30T04:53:32.489" v="3648" actId="20577"/>
          <ac:spMkLst>
            <pc:docMk/>
            <pc:sldMk cId="1584629946" sldId="297"/>
            <ac:spMk id="55" creationId="{FA699CE4-8CE8-C346-800F-1E8F8DE2E2DE}"/>
          </ac:spMkLst>
        </pc:spChg>
        <pc:spChg chg="mod">
          <ac:chgData name="Gabriel Wilson" userId="8239532c-cee9-46b9-803d-d13e062d2d67" providerId="ADAL" clId="{9F58FDA9-9024-4448-81BA-96B100466F08}" dt="2019-05-30T04:53:30.037" v="3646" actId="20577"/>
          <ac:spMkLst>
            <pc:docMk/>
            <pc:sldMk cId="1584629946" sldId="297"/>
            <ac:spMk id="56" creationId="{23721BE0-1BF6-CE4A-B8BE-E54C648E6EEC}"/>
          </ac:spMkLst>
        </pc:spChg>
        <pc:spChg chg="mod">
          <ac:chgData name="Gabriel Wilson" userId="8239532c-cee9-46b9-803d-d13e062d2d67" providerId="ADAL" clId="{9F58FDA9-9024-4448-81BA-96B100466F08}" dt="2019-05-30T05:02:01.177" v="3769" actId="20577"/>
          <ac:spMkLst>
            <pc:docMk/>
            <pc:sldMk cId="1584629946" sldId="297"/>
            <ac:spMk id="61" creationId="{7355C832-E6D7-DE48-A450-81DE7DD669C6}"/>
          </ac:spMkLst>
        </pc:spChg>
        <pc:spChg chg="mod">
          <ac:chgData name="Gabriel Wilson" userId="8239532c-cee9-46b9-803d-d13e062d2d67" providerId="ADAL" clId="{9F58FDA9-9024-4448-81BA-96B100466F08}" dt="2019-05-30T04:53:37.523" v="3650" actId="20577"/>
          <ac:spMkLst>
            <pc:docMk/>
            <pc:sldMk cId="1584629946" sldId="297"/>
            <ac:spMk id="65" creationId="{46ECF25F-135C-424B-9346-989BDDE0491C}"/>
          </ac:spMkLst>
        </pc:spChg>
        <pc:spChg chg="mod">
          <ac:chgData name="Gabriel Wilson" userId="8239532c-cee9-46b9-803d-d13e062d2d67" providerId="ADAL" clId="{9F58FDA9-9024-4448-81BA-96B100466F08}" dt="2019-05-30T04:53:39.558" v="3652" actId="20577"/>
          <ac:spMkLst>
            <pc:docMk/>
            <pc:sldMk cId="1584629946" sldId="297"/>
            <ac:spMk id="66" creationId="{58204A24-818A-3A4D-A07F-138A010BE9DF}"/>
          </ac:spMkLst>
        </pc:spChg>
        <pc:spChg chg="mod topLvl">
          <ac:chgData name="Gabriel Wilson" userId="8239532c-cee9-46b9-803d-d13e062d2d67" providerId="ADAL" clId="{9F58FDA9-9024-4448-81BA-96B100466F08}" dt="2019-05-30T05:48:29.837" v="3965" actId="164"/>
          <ac:spMkLst>
            <pc:docMk/>
            <pc:sldMk cId="1584629946" sldId="297"/>
            <ac:spMk id="78" creationId="{5B270599-C579-C249-AF27-301A2DAF4468}"/>
          </ac:spMkLst>
        </pc:spChg>
        <pc:spChg chg="mod">
          <ac:chgData name="Gabriel Wilson" userId="8239532c-cee9-46b9-803d-d13e062d2d67" providerId="ADAL" clId="{9F58FDA9-9024-4448-81BA-96B100466F08}" dt="2019-05-30T05:48:34.986" v="3968" actId="20577"/>
          <ac:spMkLst>
            <pc:docMk/>
            <pc:sldMk cId="1584629946" sldId="297"/>
            <ac:spMk id="103" creationId="{650B63D2-0117-114C-93D8-E0635A434517}"/>
          </ac:spMkLst>
        </pc:spChg>
        <pc:spChg chg="mod topLvl">
          <ac:chgData name="Gabriel Wilson" userId="8239532c-cee9-46b9-803d-d13e062d2d67" providerId="ADAL" clId="{9F58FDA9-9024-4448-81BA-96B100466F08}" dt="2019-05-30T05:48:29.837" v="3965" actId="164"/>
          <ac:spMkLst>
            <pc:docMk/>
            <pc:sldMk cId="1584629946" sldId="297"/>
            <ac:spMk id="106" creationId="{79F34455-0AEF-CE49-9B6B-1AC8AF06B2AA}"/>
          </ac:spMkLst>
        </pc:spChg>
        <pc:spChg chg="mod topLvl">
          <ac:chgData name="Gabriel Wilson" userId="8239532c-cee9-46b9-803d-d13e062d2d67" providerId="ADAL" clId="{9F58FDA9-9024-4448-81BA-96B100466F08}" dt="2019-05-30T05:48:29.837" v="3965" actId="164"/>
          <ac:spMkLst>
            <pc:docMk/>
            <pc:sldMk cId="1584629946" sldId="297"/>
            <ac:spMk id="108" creationId="{A00CC1BD-FB31-BC4E-824A-3A3F0177F577}"/>
          </ac:spMkLst>
        </pc:spChg>
        <pc:spChg chg="mod">
          <ac:chgData name="Gabriel Wilson" userId="8239532c-cee9-46b9-803d-d13e062d2d67" providerId="ADAL" clId="{9F58FDA9-9024-4448-81BA-96B100466F08}" dt="2019-05-30T04:53:44.440" v="3656" actId="20577"/>
          <ac:spMkLst>
            <pc:docMk/>
            <pc:sldMk cId="1584629946" sldId="297"/>
            <ac:spMk id="109" creationId="{FBBEE9B7-D124-FF42-962A-0D08657E7B6F}"/>
          </ac:spMkLst>
        </pc:spChg>
        <pc:spChg chg="mod">
          <ac:chgData name="Gabriel Wilson" userId="8239532c-cee9-46b9-803d-d13e062d2d67" providerId="ADAL" clId="{9F58FDA9-9024-4448-81BA-96B100466F08}" dt="2019-05-30T05:01:53.804" v="3766" actId="20577"/>
          <ac:spMkLst>
            <pc:docMk/>
            <pc:sldMk cId="1584629946" sldId="297"/>
            <ac:spMk id="110" creationId="{83A28C53-B386-B64C-BD0F-08FABF529B51}"/>
          </ac:spMkLst>
        </pc:spChg>
        <pc:spChg chg="mod">
          <ac:chgData name="Gabriel Wilson" userId="8239532c-cee9-46b9-803d-d13e062d2d67" providerId="ADAL" clId="{9F58FDA9-9024-4448-81BA-96B100466F08}" dt="2019-05-30T04:53:42.711" v="3654" actId="20577"/>
          <ac:spMkLst>
            <pc:docMk/>
            <pc:sldMk cId="1584629946" sldId="297"/>
            <ac:spMk id="111" creationId="{D0EA3E10-E0D6-B146-9FF1-F92499F02153}"/>
          </ac:spMkLst>
        </pc:spChg>
        <pc:spChg chg="mod topLvl">
          <ac:chgData name="Gabriel Wilson" userId="8239532c-cee9-46b9-803d-d13e062d2d67" providerId="ADAL" clId="{9F58FDA9-9024-4448-81BA-96B100466F08}" dt="2019-05-30T05:48:29.837" v="3965" actId="164"/>
          <ac:spMkLst>
            <pc:docMk/>
            <pc:sldMk cId="1584629946" sldId="297"/>
            <ac:spMk id="113" creationId="{C928704E-9AC9-A145-B5E6-7707327CCBA3}"/>
          </ac:spMkLst>
        </pc:spChg>
        <pc:spChg chg="mod">
          <ac:chgData name="Gabriel Wilson" userId="8239532c-cee9-46b9-803d-d13e062d2d67" providerId="ADAL" clId="{9F58FDA9-9024-4448-81BA-96B100466F08}" dt="2019-05-30T05:01:59.489" v="3768" actId="20577"/>
          <ac:spMkLst>
            <pc:docMk/>
            <pc:sldMk cId="1584629946" sldId="297"/>
            <ac:spMk id="117" creationId="{3606CB59-744E-924B-BC70-6BA0A8A62E6B}"/>
          </ac:spMkLst>
        </pc:spChg>
        <pc:spChg chg="del">
          <ac:chgData name="Gabriel Wilson" userId="8239532c-cee9-46b9-803d-d13e062d2d67" providerId="ADAL" clId="{9F58FDA9-9024-4448-81BA-96B100466F08}" dt="2019-05-30T05:47:10.718" v="3945" actId="478"/>
          <ac:spMkLst>
            <pc:docMk/>
            <pc:sldMk cId="1584629946" sldId="297"/>
            <ac:spMk id="125" creationId="{5698F205-FE1D-B443-8E99-7B694E174760}"/>
          </ac:spMkLst>
        </pc:spChg>
        <pc:spChg chg="add del mod topLvl">
          <ac:chgData name="Gabriel Wilson" userId="8239532c-cee9-46b9-803d-d13e062d2d67" providerId="ADAL" clId="{9F58FDA9-9024-4448-81BA-96B100466F08}" dt="2019-05-30T05:47:13.133" v="3946" actId="478"/>
          <ac:spMkLst>
            <pc:docMk/>
            <pc:sldMk cId="1584629946" sldId="297"/>
            <ac:spMk id="126" creationId="{09460292-0E2D-C04D-B4FD-A10D0DEB45AB}"/>
          </ac:spMkLst>
        </pc:spChg>
        <pc:spChg chg="mod">
          <ac:chgData name="Gabriel Wilson" userId="8239532c-cee9-46b9-803d-d13e062d2d67" providerId="ADAL" clId="{9F58FDA9-9024-4448-81BA-96B100466F08}" dt="2019-05-30T05:48:57.919" v="3977" actId="20577"/>
          <ac:spMkLst>
            <pc:docMk/>
            <pc:sldMk cId="1584629946" sldId="297"/>
            <ac:spMk id="134" creationId="{74C3A197-5B37-3444-92E6-CCB75227545C}"/>
          </ac:spMkLst>
        </pc:spChg>
        <pc:spChg chg="mod">
          <ac:chgData name="Gabriel Wilson" userId="8239532c-cee9-46b9-803d-d13e062d2d67" providerId="ADAL" clId="{9F58FDA9-9024-4448-81BA-96B100466F08}" dt="2019-05-30T05:49:00.606" v="3979" actId="20577"/>
          <ac:spMkLst>
            <pc:docMk/>
            <pc:sldMk cId="1584629946" sldId="297"/>
            <ac:spMk id="135" creationId="{47E51163-96CF-0A4D-BD2A-1E591292AACA}"/>
          </ac:spMkLst>
        </pc:spChg>
        <pc:spChg chg="mod">
          <ac:chgData name="Gabriel Wilson" userId="8239532c-cee9-46b9-803d-d13e062d2d67" providerId="ADAL" clId="{9F58FDA9-9024-4448-81BA-96B100466F08}" dt="2019-05-30T05:48:55.587" v="3975" actId="20577"/>
          <ac:spMkLst>
            <pc:docMk/>
            <pc:sldMk cId="1584629946" sldId="297"/>
            <ac:spMk id="136" creationId="{92E9ABF5-EF4F-5D44-88AF-3E58AA1C4A27}"/>
          </ac:spMkLst>
        </pc:spChg>
        <pc:spChg chg="mod">
          <ac:chgData name="Gabriel Wilson" userId="8239532c-cee9-46b9-803d-d13e062d2d67" providerId="ADAL" clId="{9F58FDA9-9024-4448-81BA-96B100466F08}" dt="2019-05-30T05:49:05.653" v="3983" actId="20577"/>
          <ac:spMkLst>
            <pc:docMk/>
            <pc:sldMk cId="1584629946" sldId="297"/>
            <ac:spMk id="146" creationId="{37D3AB45-62BD-A645-96DE-94B614451063}"/>
          </ac:spMkLst>
        </pc:spChg>
        <pc:spChg chg="mod">
          <ac:chgData name="Gabriel Wilson" userId="8239532c-cee9-46b9-803d-d13e062d2d67" providerId="ADAL" clId="{9F58FDA9-9024-4448-81BA-96B100466F08}" dt="2019-05-30T05:49:03.053" v="3981" actId="20577"/>
          <ac:spMkLst>
            <pc:docMk/>
            <pc:sldMk cId="1584629946" sldId="297"/>
            <ac:spMk id="147" creationId="{0989DEE3-00D7-9043-B428-FBBA374F0F4B}"/>
          </ac:spMkLst>
        </pc:spChg>
        <pc:spChg chg="mod">
          <ac:chgData name="Gabriel Wilson" userId="8239532c-cee9-46b9-803d-d13e062d2d67" providerId="ADAL" clId="{9F58FDA9-9024-4448-81BA-96B100466F08}" dt="2019-05-30T05:49:09.977" v="3987" actId="20577"/>
          <ac:spMkLst>
            <pc:docMk/>
            <pc:sldMk cId="1584629946" sldId="297"/>
            <ac:spMk id="156" creationId="{00E879F1-4BD1-0C4D-A717-1137A1452CA5}"/>
          </ac:spMkLst>
        </pc:spChg>
        <pc:spChg chg="mod">
          <ac:chgData name="Gabriel Wilson" userId="8239532c-cee9-46b9-803d-d13e062d2d67" providerId="ADAL" clId="{9F58FDA9-9024-4448-81BA-96B100466F08}" dt="2019-05-30T05:49:11.901" v="3989" actId="20577"/>
          <ac:spMkLst>
            <pc:docMk/>
            <pc:sldMk cId="1584629946" sldId="297"/>
            <ac:spMk id="157" creationId="{2F9FEEAE-ACA4-A546-993D-175BA061398C}"/>
          </ac:spMkLst>
        </pc:spChg>
        <pc:spChg chg="mod">
          <ac:chgData name="Gabriel Wilson" userId="8239532c-cee9-46b9-803d-d13e062d2d67" providerId="ADAL" clId="{9F58FDA9-9024-4448-81BA-96B100466F08}" dt="2019-05-30T05:49:08.217" v="3985" actId="20577"/>
          <ac:spMkLst>
            <pc:docMk/>
            <pc:sldMk cId="1584629946" sldId="297"/>
            <ac:spMk id="158" creationId="{DA6C8CD3-6F65-1542-84E7-585F97150B7A}"/>
          </ac:spMkLst>
        </pc:spChg>
        <pc:spChg chg="mod">
          <ac:chgData name="Gabriel Wilson" userId="8239532c-cee9-46b9-803d-d13e062d2d67" providerId="ADAL" clId="{9F58FDA9-9024-4448-81BA-96B100466F08}" dt="2019-05-30T05:49:14.453" v="3990" actId="20577"/>
          <ac:spMkLst>
            <pc:docMk/>
            <pc:sldMk cId="1584629946" sldId="297"/>
            <ac:spMk id="170" creationId="{8700332D-91CC-5D45-AB1B-F18F4FCA2875}"/>
          </ac:spMkLst>
        </pc:spChg>
        <pc:grpChg chg="del">
          <ac:chgData name="Gabriel Wilson" userId="8239532c-cee9-46b9-803d-d13e062d2d67" providerId="ADAL" clId="{9F58FDA9-9024-4448-81BA-96B100466F08}" dt="2019-05-30T04:46:15.622" v="3580" actId="478"/>
          <ac:grpSpMkLst>
            <pc:docMk/>
            <pc:sldMk cId="1584629946" sldId="297"/>
            <ac:grpSpMk id="3" creationId="{7F73EAE5-9802-BE45-AE30-3884494B4D27}"/>
          </ac:grpSpMkLst>
        </pc:grpChg>
        <pc:grpChg chg="del topLvl">
          <ac:chgData name="Gabriel Wilson" userId="8239532c-cee9-46b9-803d-d13e062d2d67" providerId="ADAL" clId="{9F58FDA9-9024-4448-81BA-96B100466F08}" dt="2019-05-30T04:52:54.701" v="3640" actId="165"/>
          <ac:grpSpMkLst>
            <pc:docMk/>
            <pc:sldMk cId="1584629946" sldId="297"/>
            <ac:grpSpMk id="10" creationId="{6FD1AC8B-CF3E-254D-8536-43B9EE7EE588}"/>
          </ac:grpSpMkLst>
        </pc:grpChg>
        <pc:grpChg chg="add del mod topLvl">
          <ac:chgData name="Gabriel Wilson" userId="8239532c-cee9-46b9-803d-d13e062d2d67" providerId="ADAL" clId="{9F58FDA9-9024-4448-81BA-96B100466F08}" dt="2019-05-30T05:45:04.751" v="3905" actId="478"/>
          <ac:grpSpMkLst>
            <pc:docMk/>
            <pc:sldMk cId="1584629946" sldId="297"/>
            <ac:grpSpMk id="11" creationId="{59FB29BE-83DA-9041-8D14-C382C3F15AC1}"/>
          </ac:grpSpMkLst>
        </pc:grpChg>
        <pc:grpChg chg="add del mod">
          <ac:chgData name="Gabriel Wilson" userId="8239532c-cee9-46b9-803d-d13e062d2d67" providerId="ADAL" clId="{9F58FDA9-9024-4448-81BA-96B100466F08}" dt="2019-05-30T05:45:02.401" v="3904" actId="165"/>
          <ac:grpSpMkLst>
            <pc:docMk/>
            <pc:sldMk cId="1584629946" sldId="297"/>
            <ac:grpSpMk id="12" creationId="{FF649118-22A1-6240-B53A-C243006BC1FB}"/>
          </ac:grpSpMkLst>
        </pc:grpChg>
        <pc:grpChg chg="add mod">
          <ac:chgData name="Gabriel Wilson" userId="8239532c-cee9-46b9-803d-d13e062d2d67" providerId="ADAL" clId="{9F58FDA9-9024-4448-81BA-96B100466F08}" dt="2019-05-30T05:48:29.837" v="3965" actId="164"/>
          <ac:grpSpMkLst>
            <pc:docMk/>
            <pc:sldMk cId="1584629946" sldId="297"/>
            <ac:grpSpMk id="19" creationId="{DE50B952-156D-1944-B45B-3880436381DF}"/>
          </ac:grpSpMkLst>
        </pc:grpChg>
        <pc:grpChg chg="add del mod">
          <ac:chgData name="Gabriel Wilson" userId="8239532c-cee9-46b9-803d-d13e062d2d67" providerId="ADAL" clId="{9F58FDA9-9024-4448-81BA-96B100466F08}" dt="2019-05-30T05:48:32.334" v="3966" actId="478"/>
          <ac:grpSpMkLst>
            <pc:docMk/>
            <pc:sldMk cId="1584629946" sldId="297"/>
            <ac:grpSpMk id="53" creationId="{8B037D30-2A72-AF44-A5DE-C1F3C5359252}"/>
          </ac:grpSpMkLst>
        </pc:grpChg>
        <pc:grpChg chg="mod">
          <ac:chgData name="Gabriel Wilson" userId="8239532c-cee9-46b9-803d-d13e062d2d67" providerId="ADAL" clId="{9F58FDA9-9024-4448-81BA-96B100466F08}" dt="2019-05-30T04:53:22.995" v="3643" actId="571"/>
          <ac:grpSpMkLst>
            <pc:docMk/>
            <pc:sldMk cId="1584629946" sldId="297"/>
            <ac:grpSpMk id="60" creationId="{4A64EE41-B9AF-C74D-8B26-7805F6E95E16}"/>
          </ac:grpSpMkLst>
        </pc:grpChg>
        <pc:grpChg chg="add del mod">
          <ac:chgData name="Gabriel Wilson" userId="8239532c-cee9-46b9-803d-d13e062d2d67" providerId="ADAL" clId="{9F58FDA9-9024-4448-81BA-96B100466F08}" dt="2019-05-30T05:48:36.025" v="3969" actId="478"/>
          <ac:grpSpMkLst>
            <pc:docMk/>
            <pc:sldMk cId="1584629946" sldId="297"/>
            <ac:grpSpMk id="64" creationId="{1F1FEA56-1F45-4842-B8C8-CB136FE94984}"/>
          </ac:grpSpMkLst>
        </pc:grpChg>
        <pc:grpChg chg="del">
          <ac:chgData name="Gabriel Wilson" userId="8239532c-cee9-46b9-803d-d13e062d2d67" providerId="ADAL" clId="{9F58FDA9-9024-4448-81BA-96B100466F08}" dt="2019-05-30T04:46:11.185" v="3579" actId="478"/>
          <ac:grpSpMkLst>
            <pc:docMk/>
            <pc:sldMk cId="1584629946" sldId="297"/>
            <ac:grpSpMk id="67" creationId="{F155451D-3DC6-3444-8E4E-77D879FCEC73}"/>
          </ac:grpSpMkLst>
        </pc:grpChg>
        <pc:grpChg chg="mod">
          <ac:chgData name="Gabriel Wilson" userId="8239532c-cee9-46b9-803d-d13e062d2d67" providerId="ADAL" clId="{9F58FDA9-9024-4448-81BA-96B100466F08}" dt="2019-05-30T04:53:26.295" v="3644" actId="571"/>
          <ac:grpSpMkLst>
            <pc:docMk/>
            <pc:sldMk cId="1584629946" sldId="297"/>
            <ac:grpSpMk id="80" creationId="{43ABD551-5209-F842-8D58-EB670396FFC7}"/>
          </ac:grpSpMkLst>
        </pc:grpChg>
        <pc:grpChg chg="del">
          <ac:chgData name="Gabriel Wilson" userId="8239532c-cee9-46b9-803d-d13e062d2d67" providerId="ADAL" clId="{9F58FDA9-9024-4448-81BA-96B100466F08}" dt="2019-05-30T04:46:11.185" v="3579" actId="478"/>
          <ac:grpSpMkLst>
            <pc:docMk/>
            <pc:sldMk cId="1584629946" sldId="297"/>
            <ac:grpSpMk id="83" creationId="{CB72CE9A-8C80-3347-A5ED-DE7258C58B5C}"/>
          </ac:grpSpMkLst>
        </pc:grpChg>
        <pc:grpChg chg="del">
          <ac:chgData name="Gabriel Wilson" userId="8239532c-cee9-46b9-803d-d13e062d2d67" providerId="ADAL" clId="{9F58FDA9-9024-4448-81BA-96B100466F08}" dt="2019-05-30T04:46:11.185" v="3579" actId="478"/>
          <ac:grpSpMkLst>
            <pc:docMk/>
            <pc:sldMk cId="1584629946" sldId="297"/>
            <ac:grpSpMk id="93" creationId="{89C02665-F4C1-AE43-B511-C0FC15B56C02}"/>
          </ac:grpSpMkLst>
        </pc:grpChg>
        <pc:grpChg chg="add del mod">
          <ac:chgData name="Gabriel Wilson" userId="8239532c-cee9-46b9-803d-d13e062d2d67" providerId="ADAL" clId="{9F58FDA9-9024-4448-81BA-96B100466F08}" dt="2019-05-30T05:48:33.738" v="3967" actId="478"/>
          <ac:grpSpMkLst>
            <pc:docMk/>
            <pc:sldMk cId="1584629946" sldId="297"/>
            <ac:grpSpMk id="107" creationId="{51D76073-984B-D545-A6A0-5AB6CDAA59E8}"/>
          </ac:grpSpMkLst>
        </pc:grpChg>
        <pc:grpChg chg="mod">
          <ac:chgData name="Gabriel Wilson" userId="8239532c-cee9-46b9-803d-d13e062d2d67" providerId="ADAL" clId="{9F58FDA9-9024-4448-81BA-96B100466F08}" dt="2019-05-30T04:53:26.295" v="3644" actId="571"/>
          <ac:grpSpMkLst>
            <pc:docMk/>
            <pc:sldMk cId="1584629946" sldId="297"/>
            <ac:grpSpMk id="116" creationId="{6CF99A01-36A2-D045-BDFC-3F0AB2191C81}"/>
          </ac:grpSpMkLst>
        </pc:grpChg>
        <pc:grpChg chg="add del mod">
          <ac:chgData name="Gabriel Wilson" userId="8239532c-cee9-46b9-803d-d13e062d2d67" providerId="ADAL" clId="{9F58FDA9-9024-4448-81BA-96B100466F08}" dt="2019-05-30T05:47:13.133" v="3946" actId="478"/>
          <ac:grpSpMkLst>
            <pc:docMk/>
            <pc:sldMk cId="1584629946" sldId="297"/>
            <ac:grpSpMk id="123" creationId="{70725CE9-5F37-7E48-AC04-B75261BB10E1}"/>
          </ac:grpSpMkLst>
        </pc:grpChg>
        <pc:grpChg chg="mod topLvl">
          <ac:chgData name="Gabriel Wilson" userId="8239532c-cee9-46b9-803d-d13e062d2d67" providerId="ADAL" clId="{9F58FDA9-9024-4448-81BA-96B100466F08}" dt="2019-05-30T05:48:29.837" v="3965" actId="164"/>
          <ac:grpSpMkLst>
            <pc:docMk/>
            <pc:sldMk cId="1584629946" sldId="297"/>
            <ac:grpSpMk id="124" creationId="{E07FA179-1BB2-C442-B2A7-51982EE26F12}"/>
          </ac:grpSpMkLst>
        </pc:grpChg>
        <pc:grpChg chg="add mod">
          <ac:chgData name="Gabriel Wilson" userId="8239532c-cee9-46b9-803d-d13e062d2d67" providerId="ADAL" clId="{9F58FDA9-9024-4448-81BA-96B100466F08}" dt="2019-05-30T05:48:41.791" v="3970" actId="571"/>
          <ac:grpSpMkLst>
            <pc:docMk/>
            <pc:sldMk cId="1584629946" sldId="297"/>
            <ac:grpSpMk id="129" creationId="{847FA784-1AB6-F245-AE4A-BAE317EF5EED}"/>
          </ac:grpSpMkLst>
        </pc:grpChg>
        <pc:grpChg chg="mod">
          <ac:chgData name="Gabriel Wilson" userId="8239532c-cee9-46b9-803d-d13e062d2d67" providerId="ADAL" clId="{9F58FDA9-9024-4448-81BA-96B100466F08}" dt="2019-05-30T05:48:41.791" v="3970" actId="571"/>
          <ac:grpSpMkLst>
            <pc:docMk/>
            <pc:sldMk cId="1584629946" sldId="297"/>
            <ac:grpSpMk id="133" creationId="{671B7F81-9D25-9F44-982F-58E60C739B45}"/>
          </ac:grpSpMkLst>
        </pc:grpChg>
        <pc:grpChg chg="add mod">
          <ac:chgData name="Gabriel Wilson" userId="8239532c-cee9-46b9-803d-d13e062d2d67" providerId="ADAL" clId="{9F58FDA9-9024-4448-81BA-96B100466F08}" dt="2019-05-30T05:48:47.155" v="3971" actId="571"/>
          <ac:grpSpMkLst>
            <pc:docMk/>
            <pc:sldMk cId="1584629946" sldId="297"/>
            <ac:grpSpMk id="140" creationId="{B222F7C5-A98B-BC4A-8A15-82C4FE47424A}"/>
          </ac:grpSpMkLst>
        </pc:grpChg>
        <pc:grpChg chg="mod">
          <ac:chgData name="Gabriel Wilson" userId="8239532c-cee9-46b9-803d-d13e062d2d67" providerId="ADAL" clId="{9F58FDA9-9024-4448-81BA-96B100466F08}" dt="2019-05-30T05:48:47.155" v="3971" actId="571"/>
          <ac:grpSpMkLst>
            <pc:docMk/>
            <pc:sldMk cId="1584629946" sldId="297"/>
            <ac:grpSpMk id="144" creationId="{5E605934-1D2A-2246-A5E1-C35C43CB5AE5}"/>
          </ac:grpSpMkLst>
        </pc:grpChg>
        <pc:grpChg chg="add mod">
          <ac:chgData name="Gabriel Wilson" userId="8239532c-cee9-46b9-803d-d13e062d2d67" providerId="ADAL" clId="{9F58FDA9-9024-4448-81BA-96B100466F08}" dt="2019-05-30T05:48:47.155" v="3971" actId="571"/>
          <ac:grpSpMkLst>
            <pc:docMk/>
            <pc:sldMk cId="1584629946" sldId="297"/>
            <ac:grpSpMk id="151" creationId="{079A3CBF-5AFB-8640-95A9-3121A8A0A3F4}"/>
          </ac:grpSpMkLst>
        </pc:grpChg>
        <pc:grpChg chg="mod">
          <ac:chgData name="Gabriel Wilson" userId="8239532c-cee9-46b9-803d-d13e062d2d67" providerId="ADAL" clId="{9F58FDA9-9024-4448-81BA-96B100466F08}" dt="2019-05-30T05:48:47.155" v="3971" actId="571"/>
          <ac:grpSpMkLst>
            <pc:docMk/>
            <pc:sldMk cId="1584629946" sldId="297"/>
            <ac:grpSpMk id="155" creationId="{6D626164-6564-6C49-80D3-45C99AC76CB8}"/>
          </ac:grpSpMkLst>
        </pc:grpChg>
        <pc:cxnChg chg="mod topLvl">
          <ac:chgData name="Gabriel Wilson" userId="8239532c-cee9-46b9-803d-d13e062d2d67" providerId="ADAL" clId="{9F58FDA9-9024-4448-81BA-96B100466F08}" dt="2019-05-30T05:48:29.837" v="3965" actId="164"/>
          <ac:cxnSpMkLst>
            <pc:docMk/>
            <pc:sldMk cId="1584629946" sldId="297"/>
            <ac:cxnSpMk id="119" creationId="{7633E57D-7F60-1849-90CA-FFE83230910A}"/>
          </ac:cxnSpMkLst>
        </pc:cxnChg>
        <pc:cxnChg chg="mod topLvl">
          <ac:chgData name="Gabriel Wilson" userId="8239532c-cee9-46b9-803d-d13e062d2d67" providerId="ADAL" clId="{9F58FDA9-9024-4448-81BA-96B100466F08}" dt="2019-05-30T05:48:29.837" v="3965" actId="164"/>
          <ac:cxnSpMkLst>
            <pc:docMk/>
            <pc:sldMk cId="1584629946" sldId="297"/>
            <ac:cxnSpMk id="121" creationId="{3BF9CBA0-E0E6-3C4F-991B-C8B5AA6D34BC}"/>
          </ac:cxnSpMkLst>
        </pc:cxnChg>
        <pc:cxnChg chg="mod topLvl">
          <ac:chgData name="Gabriel Wilson" userId="8239532c-cee9-46b9-803d-d13e062d2d67" providerId="ADAL" clId="{9F58FDA9-9024-4448-81BA-96B100466F08}" dt="2019-05-30T05:48:29.837" v="3965" actId="164"/>
          <ac:cxnSpMkLst>
            <pc:docMk/>
            <pc:sldMk cId="1584629946" sldId="297"/>
            <ac:cxnSpMk id="122" creationId="{56C6D96E-6812-8644-AA55-A73917C73462}"/>
          </ac:cxnSpMkLst>
        </pc:cxnChg>
      </pc:sldChg>
      <pc:sldChg chg="addSp delSp modSp add">
        <pc:chgData name="Gabriel Wilson" userId="8239532c-cee9-46b9-803d-d13e062d2d67" providerId="ADAL" clId="{9F58FDA9-9024-4448-81BA-96B100466F08}" dt="2019-05-30T08:42:53.838" v="4682"/>
        <pc:sldMkLst>
          <pc:docMk/>
          <pc:sldMk cId="850766716" sldId="298"/>
        </pc:sldMkLst>
        <pc:spChg chg="add mod">
          <ac:chgData name="Gabriel Wilson" userId="8239532c-cee9-46b9-803d-d13e062d2d67" providerId="ADAL" clId="{9F58FDA9-9024-4448-81BA-96B100466F08}" dt="2019-05-30T08:42:52.362" v="4680" actId="1076"/>
          <ac:spMkLst>
            <pc:docMk/>
            <pc:sldMk cId="850766716" sldId="298"/>
            <ac:spMk id="2" creationId="{368B6577-A7E5-F94F-BB0A-148DB3E05C3C}"/>
          </ac:spMkLst>
        </pc:spChg>
        <pc:spChg chg="add mod">
          <ac:chgData name="Gabriel Wilson" userId="8239532c-cee9-46b9-803d-d13e062d2d67" providerId="ADAL" clId="{9F58FDA9-9024-4448-81BA-96B100466F08}" dt="2019-05-30T05:43:26.992" v="3892" actId="164"/>
          <ac:spMkLst>
            <pc:docMk/>
            <pc:sldMk cId="850766716" sldId="298"/>
            <ac:spMk id="22" creationId="{15D600BA-3DF7-1245-881F-19F4E8F5A3A6}"/>
          </ac:spMkLst>
        </pc:spChg>
        <pc:spChg chg="add mod">
          <ac:chgData name="Gabriel Wilson" userId="8239532c-cee9-46b9-803d-d13e062d2d67" providerId="ADAL" clId="{9F58FDA9-9024-4448-81BA-96B100466F08}" dt="2019-05-30T08:42:52.362" v="4680" actId="1076"/>
          <ac:spMkLst>
            <pc:docMk/>
            <pc:sldMk cId="850766716" sldId="298"/>
            <ac:spMk id="27" creationId="{553C72FB-1502-5F47-A3E9-28AF0445F2F5}"/>
          </ac:spMkLst>
        </pc:spChg>
        <pc:spChg chg="add del mod">
          <ac:chgData name="Gabriel Wilson" userId="8239532c-cee9-46b9-803d-d13e062d2d67" providerId="ADAL" clId="{9F58FDA9-9024-4448-81BA-96B100466F08}" dt="2019-05-30T08:42:53.838" v="4682"/>
          <ac:spMkLst>
            <pc:docMk/>
            <pc:sldMk cId="850766716" sldId="298"/>
            <ac:spMk id="52" creationId="{3CEA089B-E1B1-8841-B432-FF6E2000CF40}"/>
          </ac:spMkLst>
        </pc:spChg>
        <pc:spChg chg="del mod topLvl">
          <ac:chgData name="Gabriel Wilson" userId="8239532c-cee9-46b9-803d-d13e062d2d67" providerId="ADAL" clId="{9F58FDA9-9024-4448-81BA-96B100466F08}" dt="2019-05-30T04:56:31.743" v="3705" actId="478"/>
          <ac:spMkLst>
            <pc:docMk/>
            <pc:sldMk cId="850766716" sldId="298"/>
            <ac:spMk id="67" creationId="{2F33A4A2-8C9E-2E4E-BBF7-74F594D24BC2}"/>
          </ac:spMkLst>
        </pc:spChg>
        <pc:spChg chg="del mod topLvl">
          <ac:chgData name="Gabriel Wilson" userId="8239532c-cee9-46b9-803d-d13e062d2d67" providerId="ADAL" clId="{9F58FDA9-9024-4448-81BA-96B100466F08}" dt="2019-05-30T04:56:19.340" v="3689" actId="478"/>
          <ac:spMkLst>
            <pc:docMk/>
            <pc:sldMk cId="850766716" sldId="298"/>
            <ac:spMk id="68" creationId="{324817D3-0833-8840-9106-E668F2CCAAFE}"/>
          </ac:spMkLst>
        </pc:spChg>
        <pc:spChg chg="del mod topLvl">
          <ac:chgData name="Gabriel Wilson" userId="8239532c-cee9-46b9-803d-d13e062d2d67" providerId="ADAL" clId="{9F58FDA9-9024-4448-81BA-96B100466F08}" dt="2019-05-30T04:56:31.743" v="3705" actId="478"/>
          <ac:spMkLst>
            <pc:docMk/>
            <pc:sldMk cId="850766716" sldId="298"/>
            <ac:spMk id="69" creationId="{58989575-0D81-534B-8284-EC32C3CDE331}"/>
          </ac:spMkLst>
        </pc:spChg>
        <pc:spChg chg="del mod topLvl">
          <ac:chgData name="Gabriel Wilson" userId="8239532c-cee9-46b9-803d-d13e062d2d67" providerId="ADAL" clId="{9F58FDA9-9024-4448-81BA-96B100466F08}" dt="2019-05-30T04:56:29.336" v="3704" actId="478"/>
          <ac:spMkLst>
            <pc:docMk/>
            <pc:sldMk cId="850766716" sldId="298"/>
            <ac:spMk id="74" creationId="{5385D2FE-04CC-A548-81A2-5FAA9FFC1FEB}"/>
          </ac:spMkLst>
        </pc:spChg>
        <pc:spChg chg="del mod topLvl">
          <ac:chgData name="Gabriel Wilson" userId="8239532c-cee9-46b9-803d-d13e062d2d67" providerId="ADAL" clId="{9F58FDA9-9024-4448-81BA-96B100466F08}" dt="2019-05-30T04:56:51.236" v="3709" actId="478"/>
          <ac:spMkLst>
            <pc:docMk/>
            <pc:sldMk cId="850766716" sldId="298"/>
            <ac:spMk id="87" creationId="{E78C01A2-FE82-1B44-B387-AFA6618896FA}"/>
          </ac:spMkLst>
        </pc:spChg>
        <pc:spChg chg="del mod topLvl">
          <ac:chgData name="Gabriel Wilson" userId="8239532c-cee9-46b9-803d-d13e062d2d67" providerId="ADAL" clId="{9F58FDA9-9024-4448-81BA-96B100466F08}" dt="2019-05-30T04:57:23.190" v="3717" actId="478"/>
          <ac:spMkLst>
            <pc:docMk/>
            <pc:sldMk cId="850766716" sldId="298"/>
            <ac:spMk id="88" creationId="{2BD9456E-7B94-B246-B913-BFFD5AF23609}"/>
          </ac:spMkLst>
        </pc:spChg>
        <pc:spChg chg="del mod topLvl">
          <ac:chgData name="Gabriel Wilson" userId="8239532c-cee9-46b9-803d-d13e062d2d67" providerId="ADAL" clId="{9F58FDA9-9024-4448-81BA-96B100466F08}" dt="2019-05-30T04:56:51.236" v="3709" actId="478"/>
          <ac:spMkLst>
            <pc:docMk/>
            <pc:sldMk cId="850766716" sldId="298"/>
            <ac:spMk id="89" creationId="{508DA97C-0F88-5542-A1EC-1BED8A0CA1AF}"/>
          </ac:spMkLst>
        </pc:spChg>
        <pc:spChg chg="mod topLvl">
          <ac:chgData name="Gabriel Wilson" userId="8239532c-cee9-46b9-803d-d13e062d2d67" providerId="ADAL" clId="{9F58FDA9-9024-4448-81BA-96B100466F08}" dt="2019-05-30T08:42:52.362" v="4680" actId="1076"/>
          <ac:spMkLst>
            <pc:docMk/>
            <pc:sldMk cId="850766716" sldId="298"/>
            <ac:spMk id="94" creationId="{6DCA4556-1A01-D140-B064-7F02FC483201}"/>
          </ac:spMkLst>
        </pc:spChg>
        <pc:spChg chg="mod">
          <ac:chgData name="Gabriel Wilson" userId="8239532c-cee9-46b9-803d-d13e062d2d67" providerId="ADAL" clId="{9F58FDA9-9024-4448-81BA-96B100466F08}" dt="2019-05-30T05:00:46.242" v="3751" actId="1076"/>
          <ac:spMkLst>
            <pc:docMk/>
            <pc:sldMk cId="850766716" sldId="298"/>
            <ac:spMk id="95" creationId="{0EE5CEBB-F8F7-3746-AF68-4CC8EC1BEE58}"/>
          </ac:spMkLst>
        </pc:spChg>
        <pc:spChg chg="mod topLvl">
          <ac:chgData name="Gabriel Wilson" userId="8239532c-cee9-46b9-803d-d13e062d2d67" providerId="ADAL" clId="{9F58FDA9-9024-4448-81BA-96B100466F08}" dt="2019-05-30T08:39:15.277" v="4653" actId="164"/>
          <ac:spMkLst>
            <pc:docMk/>
            <pc:sldMk cId="850766716" sldId="298"/>
            <ac:spMk id="104" creationId="{F3CC0622-FC53-2F4E-8FF3-F6B5530DBE5B}"/>
          </ac:spMkLst>
        </pc:spChg>
        <pc:spChg chg="mod topLvl">
          <ac:chgData name="Gabriel Wilson" userId="8239532c-cee9-46b9-803d-d13e062d2d67" providerId="ADAL" clId="{9F58FDA9-9024-4448-81BA-96B100466F08}" dt="2019-05-30T08:39:15.277" v="4653" actId="164"/>
          <ac:spMkLst>
            <pc:docMk/>
            <pc:sldMk cId="850766716" sldId="298"/>
            <ac:spMk id="107" creationId="{970C09E9-A211-0244-BF04-702A198D0D8E}"/>
          </ac:spMkLst>
        </pc:spChg>
        <pc:spChg chg="del">
          <ac:chgData name="Gabriel Wilson" userId="8239532c-cee9-46b9-803d-d13e062d2d67" providerId="ADAL" clId="{9F58FDA9-9024-4448-81BA-96B100466F08}" dt="2019-05-30T04:58:11.884" v="3727" actId="478"/>
          <ac:spMkLst>
            <pc:docMk/>
            <pc:sldMk cId="850766716" sldId="298"/>
            <ac:spMk id="109" creationId="{D3264D3E-C4AB-3549-A074-FF8A2CB6F3CC}"/>
          </ac:spMkLst>
        </pc:spChg>
        <pc:spChg chg="del mod topLvl">
          <ac:chgData name="Gabriel Wilson" userId="8239532c-cee9-46b9-803d-d13e062d2d67" providerId="ADAL" clId="{9F58FDA9-9024-4448-81BA-96B100466F08}" dt="2019-05-30T04:58:57.885" v="3738" actId="478"/>
          <ac:spMkLst>
            <pc:docMk/>
            <pc:sldMk cId="850766716" sldId="298"/>
            <ac:spMk id="110" creationId="{55138683-35EB-354B-AA76-4107A31600CE}"/>
          </ac:spMkLst>
        </pc:spChg>
        <pc:spChg chg="del">
          <ac:chgData name="Gabriel Wilson" userId="8239532c-cee9-46b9-803d-d13e062d2d67" providerId="ADAL" clId="{9F58FDA9-9024-4448-81BA-96B100466F08}" dt="2019-05-30T04:58:05.052" v="3726" actId="478"/>
          <ac:spMkLst>
            <pc:docMk/>
            <pc:sldMk cId="850766716" sldId="298"/>
            <ac:spMk id="111" creationId="{43D87EEA-0264-3842-A1B1-2B256FBECE54}"/>
          </ac:spMkLst>
        </pc:spChg>
        <pc:spChg chg="add del mod">
          <ac:chgData name="Gabriel Wilson" userId="8239532c-cee9-46b9-803d-d13e062d2d67" providerId="ADAL" clId="{9F58FDA9-9024-4448-81BA-96B100466F08}" dt="2019-05-30T05:01:14.943" v="3762" actId="571"/>
          <ac:spMkLst>
            <pc:docMk/>
            <pc:sldMk cId="850766716" sldId="298"/>
            <ac:spMk id="124" creationId="{CCC19907-82FF-FF43-BA6F-C4FD32B832EE}"/>
          </ac:spMkLst>
        </pc:spChg>
        <pc:spChg chg="add mod">
          <ac:chgData name="Gabriel Wilson" userId="8239532c-cee9-46b9-803d-d13e062d2d67" providerId="ADAL" clId="{9F58FDA9-9024-4448-81BA-96B100466F08}" dt="2019-05-30T05:43:26.992" v="3892" actId="164"/>
          <ac:spMkLst>
            <pc:docMk/>
            <pc:sldMk cId="850766716" sldId="298"/>
            <ac:spMk id="166" creationId="{C3DA6B06-6C2C-434C-BEC4-5752FA80D479}"/>
          </ac:spMkLst>
        </pc:spChg>
        <pc:spChg chg="add del mod">
          <ac:chgData name="Gabriel Wilson" userId="8239532c-cee9-46b9-803d-d13e062d2d67" providerId="ADAL" clId="{9F58FDA9-9024-4448-81BA-96B100466F08}" dt="2019-05-30T08:38:43.777" v="4647" actId="478"/>
          <ac:spMkLst>
            <pc:docMk/>
            <pc:sldMk cId="850766716" sldId="298"/>
            <ac:spMk id="167" creationId="{7E28338C-99F6-6F44-A93D-7F851101FBA0}"/>
          </ac:spMkLst>
        </pc:spChg>
        <pc:spChg chg="add mod">
          <ac:chgData name="Gabriel Wilson" userId="8239532c-cee9-46b9-803d-d13e062d2d67" providerId="ADAL" clId="{9F58FDA9-9024-4448-81BA-96B100466F08}" dt="2019-05-30T08:42:52.362" v="4680" actId="1076"/>
          <ac:spMkLst>
            <pc:docMk/>
            <pc:sldMk cId="850766716" sldId="298"/>
            <ac:spMk id="168" creationId="{4F38FE99-8FAE-D744-8D79-C9041CBBB053}"/>
          </ac:spMkLst>
        </pc:spChg>
        <pc:spChg chg="mod">
          <ac:chgData name="Gabriel Wilson" userId="8239532c-cee9-46b9-803d-d13e062d2d67" providerId="ADAL" clId="{9F58FDA9-9024-4448-81BA-96B100466F08}" dt="2019-05-30T05:54:37.922" v="4092" actId="20577"/>
          <ac:spMkLst>
            <pc:docMk/>
            <pc:sldMk cId="850766716" sldId="298"/>
            <ac:spMk id="170" creationId="{8700332D-91CC-5D45-AB1B-F18F4FCA2875}"/>
          </ac:spMkLst>
        </pc:spChg>
        <pc:spChg chg="add mod">
          <ac:chgData name="Gabriel Wilson" userId="8239532c-cee9-46b9-803d-d13e062d2d67" providerId="ADAL" clId="{9F58FDA9-9024-4448-81BA-96B100466F08}" dt="2019-05-30T08:42:52.362" v="4680" actId="1076"/>
          <ac:spMkLst>
            <pc:docMk/>
            <pc:sldMk cId="850766716" sldId="298"/>
            <ac:spMk id="171" creationId="{E30A5881-0A80-5741-BD2D-A8002EA1C1E1}"/>
          </ac:spMkLst>
        </pc:spChg>
        <pc:spChg chg="add mod">
          <ac:chgData name="Gabriel Wilson" userId="8239532c-cee9-46b9-803d-d13e062d2d67" providerId="ADAL" clId="{9F58FDA9-9024-4448-81BA-96B100466F08}" dt="2019-05-30T08:42:52.362" v="4680" actId="1076"/>
          <ac:spMkLst>
            <pc:docMk/>
            <pc:sldMk cId="850766716" sldId="298"/>
            <ac:spMk id="173" creationId="{9ED2A2BB-7774-E94A-9E3A-A713DFC0BD73}"/>
          </ac:spMkLst>
        </pc:spChg>
        <pc:spChg chg="add mod">
          <ac:chgData name="Gabriel Wilson" userId="8239532c-cee9-46b9-803d-d13e062d2d67" providerId="ADAL" clId="{9F58FDA9-9024-4448-81BA-96B100466F08}" dt="2019-05-30T08:42:52.362" v="4680" actId="1076"/>
          <ac:spMkLst>
            <pc:docMk/>
            <pc:sldMk cId="850766716" sldId="298"/>
            <ac:spMk id="178" creationId="{E5C12469-3C7A-EC43-9512-C232F18B0EA2}"/>
          </ac:spMkLst>
        </pc:spChg>
        <pc:spChg chg="add mod">
          <ac:chgData name="Gabriel Wilson" userId="8239532c-cee9-46b9-803d-d13e062d2d67" providerId="ADAL" clId="{9F58FDA9-9024-4448-81BA-96B100466F08}" dt="2019-05-30T08:42:52.362" v="4680" actId="1076"/>
          <ac:spMkLst>
            <pc:docMk/>
            <pc:sldMk cId="850766716" sldId="298"/>
            <ac:spMk id="179" creationId="{FD064211-71F0-CF4E-9B6F-28CA3772C8DC}"/>
          </ac:spMkLst>
        </pc:spChg>
        <pc:grpChg chg="del">
          <ac:chgData name="Gabriel Wilson" userId="8239532c-cee9-46b9-803d-d13e062d2d67" providerId="ADAL" clId="{9F58FDA9-9024-4448-81BA-96B100466F08}" dt="2019-05-30T04:54:53.193" v="3666" actId="478"/>
          <ac:grpSpMkLst>
            <pc:docMk/>
            <pc:sldMk cId="850766716" sldId="298"/>
            <ac:grpSpMk id="10" creationId="{6FD1AC8B-CF3E-254D-8536-43B9EE7EE588}"/>
          </ac:grpSpMkLst>
        </pc:grpChg>
        <pc:grpChg chg="add mod">
          <ac:chgData name="Gabriel Wilson" userId="8239532c-cee9-46b9-803d-d13e062d2d67" providerId="ADAL" clId="{9F58FDA9-9024-4448-81BA-96B100466F08}" dt="2019-05-30T08:42:52.362" v="4680" actId="1076"/>
          <ac:grpSpMkLst>
            <pc:docMk/>
            <pc:sldMk cId="850766716" sldId="298"/>
            <ac:grpSpMk id="25" creationId="{ACE5D6F0-1FDC-064B-B6C0-5D15837EE41F}"/>
          </ac:grpSpMkLst>
        </pc:grpChg>
        <pc:grpChg chg="add mod">
          <ac:chgData name="Gabriel Wilson" userId="8239532c-cee9-46b9-803d-d13e062d2d67" providerId="ADAL" clId="{9F58FDA9-9024-4448-81BA-96B100466F08}" dt="2019-05-30T08:42:52.362" v="4680" actId="1076"/>
          <ac:grpSpMkLst>
            <pc:docMk/>
            <pc:sldMk cId="850766716" sldId="298"/>
            <ac:grpSpMk id="47" creationId="{F04FEB09-591D-9240-B429-855F1BE81150}"/>
          </ac:grpSpMkLst>
        </pc:grpChg>
        <pc:grpChg chg="add del">
          <ac:chgData name="Gabriel Wilson" userId="8239532c-cee9-46b9-803d-d13e062d2d67" providerId="ADAL" clId="{9F58FDA9-9024-4448-81BA-96B100466F08}" dt="2019-05-30T04:55:05.146" v="3668" actId="165"/>
          <ac:grpSpMkLst>
            <pc:docMk/>
            <pc:sldMk cId="850766716" sldId="298"/>
            <ac:grpSpMk id="65" creationId="{4C3E6BB6-B8FA-494C-98EA-73D99FFAD90A}"/>
          </ac:grpSpMkLst>
        </pc:grpChg>
        <pc:grpChg chg="del mod topLvl">
          <ac:chgData name="Gabriel Wilson" userId="8239532c-cee9-46b9-803d-d13e062d2d67" providerId="ADAL" clId="{9F58FDA9-9024-4448-81BA-96B100466F08}" dt="2019-05-30T04:55:07.344" v="3669" actId="478"/>
          <ac:grpSpMkLst>
            <pc:docMk/>
            <pc:sldMk cId="850766716" sldId="298"/>
            <ac:grpSpMk id="66" creationId="{9BE6BA4A-9F86-7B48-AE35-9933D45801D9}"/>
          </ac:grpSpMkLst>
        </pc:grpChg>
        <pc:grpChg chg="add del mod">
          <ac:chgData name="Gabriel Wilson" userId="8239532c-cee9-46b9-803d-d13e062d2d67" providerId="ADAL" clId="{9F58FDA9-9024-4448-81BA-96B100466F08}" dt="2019-05-30T04:56:49" v="3708" actId="165"/>
          <ac:grpSpMkLst>
            <pc:docMk/>
            <pc:sldMk cId="850766716" sldId="298"/>
            <ac:grpSpMk id="86" creationId="{6CB016A1-57E9-C34C-A1B8-F83923FBC226}"/>
          </ac:grpSpMkLst>
        </pc:grpChg>
        <pc:grpChg chg="mod topLvl">
          <ac:chgData name="Gabriel Wilson" userId="8239532c-cee9-46b9-803d-d13e062d2d67" providerId="ADAL" clId="{9F58FDA9-9024-4448-81BA-96B100466F08}" dt="2019-05-30T05:43:26.992" v="3892" actId="164"/>
          <ac:grpSpMkLst>
            <pc:docMk/>
            <pc:sldMk cId="850766716" sldId="298"/>
            <ac:grpSpMk id="93" creationId="{6F55D881-AFC1-8F42-902F-B99225543A76}"/>
          </ac:grpSpMkLst>
        </pc:grpChg>
        <pc:grpChg chg="add del mod">
          <ac:chgData name="Gabriel Wilson" userId="8239532c-cee9-46b9-803d-d13e062d2d67" providerId="ADAL" clId="{9F58FDA9-9024-4448-81BA-96B100466F08}" dt="2019-05-30T04:58:00.268" v="3725" actId="165"/>
          <ac:grpSpMkLst>
            <pc:docMk/>
            <pc:sldMk cId="850766716" sldId="298"/>
            <ac:grpSpMk id="103" creationId="{29CCAC6F-399D-6440-801A-70CC9A6D190C}"/>
          </ac:grpSpMkLst>
        </pc:grpChg>
        <pc:grpChg chg="del mod topLvl">
          <ac:chgData name="Gabriel Wilson" userId="8239532c-cee9-46b9-803d-d13e062d2d67" providerId="ADAL" clId="{9F58FDA9-9024-4448-81BA-96B100466F08}" dt="2019-05-30T04:58:18.005" v="3728" actId="165"/>
          <ac:grpSpMkLst>
            <pc:docMk/>
            <pc:sldMk cId="850766716" sldId="298"/>
            <ac:grpSpMk id="105" creationId="{D0E21330-7D04-2A4B-9F68-C07EBEDDF1FF}"/>
          </ac:grpSpMkLst>
        </pc:grpChg>
        <pc:grpChg chg="del">
          <ac:chgData name="Gabriel Wilson" userId="8239532c-cee9-46b9-803d-d13e062d2d67" providerId="ADAL" clId="{9F58FDA9-9024-4448-81BA-96B100466F08}" dt="2019-05-30T04:54:53.193" v="3666" actId="478"/>
          <ac:grpSpMkLst>
            <pc:docMk/>
            <pc:sldMk cId="850766716" sldId="298"/>
            <ac:grpSpMk id="125" creationId="{F9DEC9F1-5AC5-F24C-A234-ED5D5FEA1F78}"/>
          </ac:grpSpMkLst>
        </pc:grpChg>
        <pc:grpChg chg="del">
          <ac:chgData name="Gabriel Wilson" userId="8239532c-cee9-46b9-803d-d13e062d2d67" providerId="ADAL" clId="{9F58FDA9-9024-4448-81BA-96B100466F08}" dt="2019-05-30T04:54:53.193" v="3666" actId="478"/>
          <ac:grpSpMkLst>
            <pc:docMk/>
            <pc:sldMk cId="850766716" sldId="298"/>
            <ac:grpSpMk id="140" creationId="{FE5D6EA2-CC7B-F145-8B4F-8BA6A38FE759}"/>
          </ac:grpSpMkLst>
        </pc:grpChg>
        <pc:grpChg chg="del">
          <ac:chgData name="Gabriel Wilson" userId="8239532c-cee9-46b9-803d-d13e062d2d67" providerId="ADAL" clId="{9F58FDA9-9024-4448-81BA-96B100466F08}" dt="2019-05-30T04:54:53.193" v="3666" actId="478"/>
          <ac:grpSpMkLst>
            <pc:docMk/>
            <pc:sldMk cId="850766716" sldId="298"/>
            <ac:grpSpMk id="155" creationId="{E9C4D379-B5D7-AB40-A969-F8D23A565B5D}"/>
          </ac:grpSpMkLst>
        </pc:grpChg>
        <pc:cxnChg chg="del mod topLvl">
          <ac:chgData name="Gabriel Wilson" userId="8239532c-cee9-46b9-803d-d13e062d2d67" providerId="ADAL" clId="{9F58FDA9-9024-4448-81BA-96B100466F08}" dt="2019-05-30T08:39:50.741" v="4660" actId="478"/>
          <ac:cxnSpMkLst>
            <pc:docMk/>
            <pc:sldMk cId="850766716" sldId="298"/>
            <ac:cxnSpMk id="70" creationId="{899960C6-D3D6-3747-8B7B-20C555A2C038}"/>
          </ac:cxnSpMkLst>
        </pc:cxnChg>
        <pc:cxnChg chg="del mod topLvl">
          <ac:chgData name="Gabriel Wilson" userId="8239532c-cee9-46b9-803d-d13e062d2d67" providerId="ADAL" clId="{9F58FDA9-9024-4448-81BA-96B100466F08}" dt="2019-05-30T04:56:54.274" v="3710" actId="478"/>
          <ac:cxnSpMkLst>
            <pc:docMk/>
            <pc:sldMk cId="850766716" sldId="298"/>
            <ac:cxnSpMk id="71" creationId="{31F043EA-D1AA-A045-BC23-2CBBE1B423D5}"/>
          </ac:cxnSpMkLst>
        </pc:cxnChg>
        <pc:cxnChg chg="del mod topLvl">
          <ac:chgData name="Gabriel Wilson" userId="8239532c-cee9-46b9-803d-d13e062d2d67" providerId="ADAL" clId="{9F58FDA9-9024-4448-81BA-96B100466F08}" dt="2019-05-30T08:38:41.921" v="4646" actId="478"/>
          <ac:cxnSpMkLst>
            <pc:docMk/>
            <pc:sldMk cId="850766716" sldId="298"/>
            <ac:cxnSpMk id="72" creationId="{20ECF0E3-A8A1-6542-AE5E-F834CDD88F11}"/>
          </ac:cxnSpMkLst>
        </pc:cxnChg>
        <pc:cxnChg chg="del mod topLvl">
          <ac:chgData name="Gabriel Wilson" userId="8239532c-cee9-46b9-803d-d13e062d2d67" providerId="ADAL" clId="{9F58FDA9-9024-4448-81BA-96B100466F08}" dt="2019-05-30T04:59:18.435" v="3743" actId="478"/>
          <ac:cxnSpMkLst>
            <pc:docMk/>
            <pc:sldMk cId="850766716" sldId="298"/>
            <ac:cxnSpMk id="73" creationId="{54304837-68BF-6940-BB6C-5F15FBE9D42D}"/>
          </ac:cxnSpMkLst>
        </pc:cxnChg>
        <pc:cxnChg chg="mod topLvl">
          <ac:chgData name="Gabriel Wilson" userId="8239532c-cee9-46b9-803d-d13e062d2d67" providerId="ADAL" clId="{9F58FDA9-9024-4448-81BA-96B100466F08}" dt="2019-05-30T08:42:52.362" v="4680" actId="1076"/>
          <ac:cxnSpMkLst>
            <pc:docMk/>
            <pc:sldMk cId="850766716" sldId="298"/>
            <ac:cxnSpMk id="90" creationId="{822608FF-B19D-3340-A5E0-0FB280A12EBA}"/>
          </ac:cxnSpMkLst>
        </pc:cxnChg>
        <pc:cxnChg chg="mod topLvl">
          <ac:chgData name="Gabriel Wilson" userId="8239532c-cee9-46b9-803d-d13e062d2d67" providerId="ADAL" clId="{9F58FDA9-9024-4448-81BA-96B100466F08}" dt="2019-05-30T08:42:52.362" v="4680" actId="1076"/>
          <ac:cxnSpMkLst>
            <pc:docMk/>
            <pc:sldMk cId="850766716" sldId="298"/>
            <ac:cxnSpMk id="91" creationId="{D80B2597-067A-EE44-9B5F-7F1EB642BC4F}"/>
          </ac:cxnSpMkLst>
        </pc:cxnChg>
        <pc:cxnChg chg="mod topLvl">
          <ac:chgData name="Gabriel Wilson" userId="8239532c-cee9-46b9-803d-d13e062d2d67" providerId="ADAL" clId="{9F58FDA9-9024-4448-81BA-96B100466F08}" dt="2019-05-30T08:42:52.362" v="4680" actId="1076"/>
          <ac:cxnSpMkLst>
            <pc:docMk/>
            <pc:sldMk cId="850766716" sldId="298"/>
            <ac:cxnSpMk id="92" creationId="{B305D8F9-4905-4E41-8AED-FE9ED8E0BB88}"/>
          </ac:cxnSpMkLst>
        </pc:cxnChg>
        <pc:cxnChg chg="add mod">
          <ac:chgData name="Gabriel Wilson" userId="8239532c-cee9-46b9-803d-d13e062d2d67" providerId="ADAL" clId="{9F58FDA9-9024-4448-81BA-96B100466F08}" dt="2019-05-30T08:42:52.362" v="4680" actId="1076"/>
          <ac:cxnSpMkLst>
            <pc:docMk/>
            <pc:sldMk cId="850766716" sldId="298"/>
            <ac:cxnSpMk id="97" creationId="{1DA5DD86-4F09-1B41-AADF-DD91EF37AE95}"/>
          </ac:cxnSpMkLst>
        </pc:cxnChg>
        <pc:cxnChg chg="add del mod">
          <ac:chgData name="Gabriel Wilson" userId="8239532c-cee9-46b9-803d-d13e062d2d67" providerId="ADAL" clId="{9F58FDA9-9024-4448-81BA-96B100466F08}" dt="2019-05-30T04:59:19.889" v="3744" actId="478"/>
          <ac:cxnSpMkLst>
            <pc:docMk/>
            <pc:sldMk cId="850766716" sldId="298"/>
            <ac:cxnSpMk id="98" creationId="{8E54E33F-8FAB-DB4E-908C-B5C3E20C7CE0}"/>
          </ac:cxnSpMkLst>
        </pc:cxnChg>
        <pc:cxnChg chg="add del mod topLvl">
          <ac:chgData name="Gabriel Wilson" userId="8239532c-cee9-46b9-803d-d13e062d2d67" providerId="ADAL" clId="{9F58FDA9-9024-4448-81BA-96B100466F08}" dt="2019-05-30T08:38:54.017" v="4649" actId="478"/>
          <ac:cxnSpMkLst>
            <pc:docMk/>
            <pc:sldMk cId="850766716" sldId="298"/>
            <ac:cxnSpMk id="112" creationId="{0648B140-FEB0-824B-B9B1-9C90F44E3F4D}"/>
          </ac:cxnSpMkLst>
        </pc:cxnChg>
        <pc:cxnChg chg="del mod topLvl">
          <ac:chgData name="Gabriel Wilson" userId="8239532c-cee9-46b9-803d-d13e062d2d67" providerId="ADAL" clId="{9F58FDA9-9024-4448-81BA-96B100466F08}" dt="2019-05-30T08:38:52.669" v="4648" actId="478"/>
          <ac:cxnSpMkLst>
            <pc:docMk/>
            <pc:sldMk cId="850766716" sldId="298"/>
            <ac:cxnSpMk id="114" creationId="{2D706E09-C141-C940-99CF-AA6DA932BB37}"/>
          </ac:cxnSpMkLst>
        </pc:cxnChg>
        <pc:cxnChg chg="mod topLvl">
          <ac:chgData name="Gabriel Wilson" userId="8239532c-cee9-46b9-803d-d13e062d2d67" providerId="ADAL" clId="{9F58FDA9-9024-4448-81BA-96B100466F08}" dt="2019-05-30T08:39:27.522" v="4656" actId="14100"/>
          <ac:cxnSpMkLst>
            <pc:docMk/>
            <pc:sldMk cId="850766716" sldId="298"/>
            <ac:cxnSpMk id="115" creationId="{9D79C495-D715-4C48-9454-86A98BC5D73D}"/>
          </ac:cxnSpMkLst>
        </pc:cxnChg>
        <pc:cxnChg chg="add mod">
          <ac:chgData name="Gabriel Wilson" userId="8239532c-cee9-46b9-803d-d13e062d2d67" providerId="ADAL" clId="{9F58FDA9-9024-4448-81BA-96B100466F08}" dt="2019-05-30T08:42:52.362" v="4680" actId="1076"/>
          <ac:cxnSpMkLst>
            <pc:docMk/>
            <pc:sldMk cId="850766716" sldId="298"/>
            <ac:cxnSpMk id="117" creationId="{9F59785E-F030-C745-8932-0B14966D5D6A}"/>
          </ac:cxnSpMkLst>
        </pc:cxnChg>
        <pc:cxnChg chg="del">
          <ac:chgData name="Gabriel Wilson" userId="8239532c-cee9-46b9-803d-d13e062d2d67" providerId="ADAL" clId="{9F58FDA9-9024-4448-81BA-96B100466F08}" dt="2019-05-30T04:54:53.193" v="3666" actId="478"/>
          <ac:cxnSpMkLst>
            <pc:docMk/>
            <pc:sldMk cId="850766716" sldId="298"/>
            <ac:cxnSpMk id="176" creationId="{437439EC-48C6-B545-9B1A-769FE882C14E}"/>
          </ac:cxnSpMkLst>
        </pc:cxnChg>
        <pc:cxnChg chg="del">
          <ac:chgData name="Gabriel Wilson" userId="8239532c-cee9-46b9-803d-d13e062d2d67" providerId="ADAL" clId="{9F58FDA9-9024-4448-81BA-96B100466F08}" dt="2019-05-30T04:54:53.193" v="3666" actId="478"/>
          <ac:cxnSpMkLst>
            <pc:docMk/>
            <pc:sldMk cId="850766716" sldId="298"/>
            <ac:cxnSpMk id="177" creationId="{E62EFA8C-BCB6-E34B-A9A7-9A4688A01D9F}"/>
          </ac:cxnSpMkLst>
        </pc:cxnChg>
      </pc:sldChg>
      <pc:sldChg chg="addSp delSp modSp add">
        <pc:chgData name="Gabriel Wilson" userId="8239532c-cee9-46b9-803d-d13e062d2d67" providerId="ADAL" clId="{9F58FDA9-9024-4448-81BA-96B100466F08}" dt="2019-05-30T09:00:28.470" v="4932" actId="113"/>
        <pc:sldMkLst>
          <pc:docMk/>
          <pc:sldMk cId="3813317045" sldId="299"/>
        </pc:sldMkLst>
        <pc:spChg chg="del">
          <ac:chgData name="Gabriel Wilson" userId="8239532c-cee9-46b9-803d-d13e062d2d67" providerId="ADAL" clId="{9F58FDA9-9024-4448-81BA-96B100466F08}" dt="2019-05-30T05:03:18.113" v="3830" actId="478"/>
          <ac:spMkLst>
            <pc:docMk/>
            <pc:sldMk cId="3813317045" sldId="299"/>
            <ac:spMk id="2" creationId="{368B6577-A7E5-F94F-BB0A-148DB3E05C3C}"/>
          </ac:spMkLst>
        </pc:spChg>
        <pc:spChg chg="del">
          <ac:chgData name="Gabriel Wilson" userId="8239532c-cee9-46b9-803d-d13e062d2d67" providerId="ADAL" clId="{9F58FDA9-9024-4448-81BA-96B100466F08}" dt="2019-05-30T05:23:55.379" v="3865" actId="478"/>
          <ac:spMkLst>
            <pc:docMk/>
            <pc:sldMk cId="3813317045" sldId="299"/>
            <ac:spMk id="22" creationId="{6F7F896A-A334-254E-A426-DE9DE2923EA5}"/>
          </ac:spMkLst>
        </pc:spChg>
        <pc:spChg chg="del">
          <ac:chgData name="Gabriel Wilson" userId="8239532c-cee9-46b9-803d-d13e062d2d67" providerId="ADAL" clId="{9F58FDA9-9024-4448-81BA-96B100466F08}" dt="2019-05-30T06:17:15.240" v="4279" actId="478"/>
          <ac:spMkLst>
            <pc:docMk/>
            <pc:sldMk cId="3813317045" sldId="299"/>
            <ac:spMk id="23" creationId="{28746DFF-C368-F340-A9F2-B3E559E1569D}"/>
          </ac:spMkLst>
        </pc:spChg>
        <pc:spChg chg="del">
          <ac:chgData name="Gabriel Wilson" userId="8239532c-cee9-46b9-803d-d13e062d2d67" providerId="ADAL" clId="{9F58FDA9-9024-4448-81BA-96B100466F08}" dt="2019-05-30T05:23:52.485" v="3864" actId="478"/>
          <ac:spMkLst>
            <pc:docMk/>
            <pc:sldMk cId="3813317045" sldId="299"/>
            <ac:spMk id="24" creationId="{81212D16-BD41-6549-9130-01F8DCE74A5B}"/>
          </ac:spMkLst>
        </pc:spChg>
        <pc:spChg chg="del">
          <ac:chgData name="Gabriel Wilson" userId="8239532c-cee9-46b9-803d-d13e062d2d67" providerId="ADAL" clId="{9F58FDA9-9024-4448-81BA-96B100466F08}" dt="2019-05-30T05:03:52.154" v="3838" actId="478"/>
          <ac:spMkLst>
            <pc:docMk/>
            <pc:sldMk cId="3813317045" sldId="299"/>
            <ac:spMk id="29" creationId="{24B628BD-8169-3C4B-840C-E6E8925D715A}"/>
          </ac:spMkLst>
        </pc:spChg>
        <pc:spChg chg="del mod">
          <ac:chgData name="Gabriel Wilson" userId="8239532c-cee9-46b9-803d-d13e062d2d67" providerId="ADAL" clId="{9F58FDA9-9024-4448-81BA-96B100466F08}" dt="2019-05-30T05:24:00.970" v="3867" actId="478"/>
          <ac:spMkLst>
            <pc:docMk/>
            <pc:sldMk cId="3813317045" sldId="299"/>
            <ac:spMk id="37" creationId="{36B59A4E-E92F-A94A-A370-E205BD7D5904}"/>
          </ac:spMkLst>
        </pc:spChg>
        <pc:spChg chg="del">
          <ac:chgData name="Gabriel Wilson" userId="8239532c-cee9-46b9-803d-d13e062d2d67" providerId="ADAL" clId="{9F58FDA9-9024-4448-81BA-96B100466F08}" dt="2019-05-30T05:24:12.032" v="3869" actId="478"/>
          <ac:spMkLst>
            <pc:docMk/>
            <pc:sldMk cId="3813317045" sldId="299"/>
            <ac:spMk id="38" creationId="{E7BD9FDF-EBCB-5740-A135-4306573B49D3}"/>
          </ac:spMkLst>
        </pc:spChg>
        <pc:spChg chg="del mod">
          <ac:chgData name="Gabriel Wilson" userId="8239532c-cee9-46b9-803d-d13e062d2d67" providerId="ADAL" clId="{9F58FDA9-9024-4448-81BA-96B100466F08}" dt="2019-05-30T05:23:57.992" v="3866" actId="478"/>
          <ac:spMkLst>
            <pc:docMk/>
            <pc:sldMk cId="3813317045" sldId="299"/>
            <ac:spMk id="39" creationId="{38491C5B-4901-5D4D-B572-E8BF8EF045D7}"/>
          </ac:spMkLst>
        </pc:spChg>
        <pc:spChg chg="del">
          <ac:chgData name="Gabriel Wilson" userId="8239532c-cee9-46b9-803d-d13e062d2d67" providerId="ADAL" clId="{9F58FDA9-9024-4448-81BA-96B100466F08}" dt="2019-05-30T05:24:14.417" v="3870" actId="478"/>
          <ac:spMkLst>
            <pc:docMk/>
            <pc:sldMk cId="3813317045" sldId="299"/>
            <ac:spMk id="44" creationId="{83F806BC-72E8-AE4D-93D8-09F337927D80}"/>
          </ac:spMkLst>
        </pc:spChg>
        <pc:spChg chg="del mod">
          <ac:chgData name="Gabriel Wilson" userId="8239532c-cee9-46b9-803d-d13e062d2d67" providerId="ADAL" clId="{9F58FDA9-9024-4448-81BA-96B100466F08}" dt="2019-05-30T05:22:26.526" v="3851" actId="478"/>
          <ac:spMkLst>
            <pc:docMk/>
            <pc:sldMk cId="3813317045" sldId="299"/>
            <ac:spMk id="83" creationId="{92EC476A-9FCD-8547-B4B2-B791B07D14F6}"/>
          </ac:spMkLst>
        </pc:spChg>
        <pc:spChg chg="del">
          <ac:chgData name="Gabriel Wilson" userId="8239532c-cee9-46b9-803d-d13e062d2d67" providerId="ADAL" clId="{9F58FDA9-9024-4448-81BA-96B100466F08}" dt="2019-05-30T05:22:34.178" v="3853" actId="478"/>
          <ac:spMkLst>
            <pc:docMk/>
            <pc:sldMk cId="3813317045" sldId="299"/>
            <ac:spMk id="84" creationId="{170E6E76-5176-7B42-BE4D-4409D3B9CF55}"/>
          </ac:spMkLst>
        </pc:spChg>
        <pc:spChg chg="del">
          <ac:chgData name="Gabriel Wilson" userId="8239532c-cee9-46b9-803d-d13e062d2d67" providerId="ADAL" clId="{9F58FDA9-9024-4448-81BA-96B100466F08}" dt="2019-05-30T05:22:30.375" v="3852" actId="478"/>
          <ac:spMkLst>
            <pc:docMk/>
            <pc:sldMk cId="3813317045" sldId="299"/>
            <ac:spMk id="85" creationId="{FA2ED84C-5986-7D48-9C0A-2CC69F677529}"/>
          </ac:spMkLst>
        </pc:spChg>
        <pc:spChg chg="del">
          <ac:chgData name="Gabriel Wilson" userId="8239532c-cee9-46b9-803d-d13e062d2d67" providerId="ADAL" clId="{9F58FDA9-9024-4448-81BA-96B100466F08}" dt="2019-05-30T05:03:18.113" v="3830" actId="478"/>
          <ac:spMkLst>
            <pc:docMk/>
            <pc:sldMk cId="3813317045" sldId="299"/>
            <ac:spMk id="94" creationId="{6DCA4556-1A01-D140-B064-7F02FC483201}"/>
          </ac:spMkLst>
        </pc:spChg>
        <pc:spChg chg="mod">
          <ac:chgData name="Gabriel Wilson" userId="8239532c-cee9-46b9-803d-d13e062d2d67" providerId="ADAL" clId="{9F58FDA9-9024-4448-81BA-96B100466F08}" dt="2019-05-30T05:22:37.846" v="3854" actId="1076"/>
          <ac:spMkLst>
            <pc:docMk/>
            <pc:sldMk cId="3813317045" sldId="299"/>
            <ac:spMk id="98" creationId="{4BC164DE-032E-E547-B983-EA2F79DF3E0E}"/>
          </ac:spMkLst>
        </pc:spChg>
        <pc:spChg chg="del">
          <ac:chgData name="Gabriel Wilson" userId="8239532c-cee9-46b9-803d-d13e062d2d67" providerId="ADAL" clId="{9F58FDA9-9024-4448-81BA-96B100466F08}" dt="2019-05-30T05:03:18.113" v="3830" actId="478"/>
          <ac:spMkLst>
            <pc:docMk/>
            <pc:sldMk cId="3813317045" sldId="299"/>
            <ac:spMk id="104" creationId="{F3CC0622-FC53-2F4E-8FF3-F6B5530DBE5B}"/>
          </ac:spMkLst>
        </pc:spChg>
        <pc:spChg chg="del">
          <ac:chgData name="Gabriel Wilson" userId="8239532c-cee9-46b9-803d-d13e062d2d67" providerId="ADAL" clId="{9F58FDA9-9024-4448-81BA-96B100466F08}" dt="2019-05-30T05:03:18.113" v="3830" actId="478"/>
          <ac:spMkLst>
            <pc:docMk/>
            <pc:sldMk cId="3813317045" sldId="299"/>
            <ac:spMk id="107" creationId="{970C09E9-A211-0244-BF04-702A198D0D8E}"/>
          </ac:spMkLst>
        </pc:spChg>
        <pc:spChg chg="mod">
          <ac:chgData name="Gabriel Wilson" userId="8239532c-cee9-46b9-803d-d13e062d2d67" providerId="ADAL" clId="{9F58FDA9-9024-4448-81BA-96B100466F08}" dt="2019-05-30T06:18:29.050" v="4306" actId="20577"/>
          <ac:spMkLst>
            <pc:docMk/>
            <pc:sldMk cId="3813317045" sldId="299"/>
            <ac:spMk id="170" creationId="{8700332D-91CC-5D45-AB1B-F18F4FCA2875}"/>
          </ac:spMkLst>
        </pc:spChg>
        <pc:spChg chg="add mod">
          <ac:chgData name="Gabriel Wilson" userId="8239532c-cee9-46b9-803d-d13e062d2d67" providerId="ADAL" clId="{9F58FDA9-9024-4448-81BA-96B100466F08}" dt="2019-05-30T09:00:25.850" v="4931" actId="113"/>
          <ac:spMkLst>
            <pc:docMk/>
            <pc:sldMk cId="3813317045" sldId="299"/>
            <ac:spMk id="232" creationId="{9EEE05C5-A89E-0F4C-B0DE-C4ADA9AD2B09}"/>
          </ac:spMkLst>
        </pc:spChg>
        <pc:spChg chg="add mod">
          <ac:chgData name="Gabriel Wilson" userId="8239532c-cee9-46b9-803d-d13e062d2d67" providerId="ADAL" clId="{9F58FDA9-9024-4448-81BA-96B100466F08}" dt="2019-05-30T09:00:25.850" v="4931" actId="113"/>
          <ac:spMkLst>
            <pc:docMk/>
            <pc:sldMk cId="3813317045" sldId="299"/>
            <ac:spMk id="233" creationId="{5DFAB791-E17E-3A40-8BE3-4DC693B0F2C6}"/>
          </ac:spMkLst>
        </pc:spChg>
        <pc:spChg chg="add mod">
          <ac:chgData name="Gabriel Wilson" userId="8239532c-cee9-46b9-803d-d13e062d2d67" providerId="ADAL" clId="{9F58FDA9-9024-4448-81BA-96B100466F08}" dt="2019-05-30T09:00:25.850" v="4931" actId="113"/>
          <ac:spMkLst>
            <pc:docMk/>
            <pc:sldMk cId="3813317045" sldId="299"/>
            <ac:spMk id="234" creationId="{D4319FDB-8673-2A4B-B235-97DA1AAEEC57}"/>
          </ac:spMkLst>
        </pc:spChg>
        <pc:spChg chg="add mod">
          <ac:chgData name="Gabriel Wilson" userId="8239532c-cee9-46b9-803d-d13e062d2d67" providerId="ADAL" clId="{9F58FDA9-9024-4448-81BA-96B100466F08}" dt="2019-05-30T09:00:25.850" v="4931" actId="113"/>
          <ac:spMkLst>
            <pc:docMk/>
            <pc:sldMk cId="3813317045" sldId="299"/>
            <ac:spMk id="235" creationId="{EBE6C4D8-DBAC-B84C-9917-95FCB3D20379}"/>
          </ac:spMkLst>
        </pc:spChg>
        <pc:spChg chg="add mod">
          <ac:chgData name="Gabriel Wilson" userId="8239532c-cee9-46b9-803d-d13e062d2d67" providerId="ADAL" clId="{9F58FDA9-9024-4448-81BA-96B100466F08}" dt="2019-05-30T09:00:25.850" v="4931" actId="113"/>
          <ac:spMkLst>
            <pc:docMk/>
            <pc:sldMk cId="3813317045" sldId="299"/>
            <ac:spMk id="236" creationId="{541DDB37-35E0-EF46-8BFE-ADA40771B08F}"/>
          </ac:spMkLst>
        </pc:spChg>
        <pc:spChg chg="add mod">
          <ac:chgData name="Gabriel Wilson" userId="8239532c-cee9-46b9-803d-d13e062d2d67" providerId="ADAL" clId="{9F58FDA9-9024-4448-81BA-96B100466F08}" dt="2019-05-30T09:00:25.850" v="4931" actId="113"/>
          <ac:spMkLst>
            <pc:docMk/>
            <pc:sldMk cId="3813317045" sldId="299"/>
            <ac:spMk id="237" creationId="{E457C721-6029-EF40-9FDA-10140158CA86}"/>
          </ac:spMkLst>
        </pc:spChg>
        <pc:spChg chg="add mod">
          <ac:chgData name="Gabriel Wilson" userId="8239532c-cee9-46b9-803d-d13e062d2d67" providerId="ADAL" clId="{9F58FDA9-9024-4448-81BA-96B100466F08}" dt="2019-05-30T09:00:25.850" v="4931" actId="113"/>
          <ac:spMkLst>
            <pc:docMk/>
            <pc:sldMk cId="3813317045" sldId="299"/>
            <ac:spMk id="238" creationId="{B0E48811-9784-2A41-BB1B-0EFDE553096E}"/>
          </ac:spMkLst>
        </pc:spChg>
        <pc:spChg chg="add mod">
          <ac:chgData name="Gabriel Wilson" userId="8239532c-cee9-46b9-803d-d13e062d2d67" providerId="ADAL" clId="{9F58FDA9-9024-4448-81BA-96B100466F08}" dt="2019-05-30T09:00:25.850" v="4931" actId="113"/>
          <ac:spMkLst>
            <pc:docMk/>
            <pc:sldMk cId="3813317045" sldId="299"/>
            <ac:spMk id="239" creationId="{B113C645-D489-7042-95C4-604D9F334F6F}"/>
          </ac:spMkLst>
        </pc:spChg>
        <pc:spChg chg="add mod">
          <ac:chgData name="Gabriel Wilson" userId="8239532c-cee9-46b9-803d-d13e062d2d67" providerId="ADAL" clId="{9F58FDA9-9024-4448-81BA-96B100466F08}" dt="2019-05-30T09:00:28.470" v="4932" actId="113"/>
          <ac:spMkLst>
            <pc:docMk/>
            <pc:sldMk cId="3813317045" sldId="299"/>
            <ac:spMk id="240" creationId="{F77D2927-CB62-3E4E-A27F-D86E1A5EEAE4}"/>
          </ac:spMkLst>
        </pc:spChg>
        <pc:spChg chg="add mod">
          <ac:chgData name="Gabriel Wilson" userId="8239532c-cee9-46b9-803d-d13e062d2d67" providerId="ADAL" clId="{9F58FDA9-9024-4448-81BA-96B100466F08}" dt="2019-05-30T09:00:28.470" v="4932" actId="113"/>
          <ac:spMkLst>
            <pc:docMk/>
            <pc:sldMk cId="3813317045" sldId="299"/>
            <ac:spMk id="241" creationId="{0FED6820-ECC2-7441-B46C-1EB994CF790E}"/>
          </ac:spMkLst>
        </pc:spChg>
        <pc:spChg chg="add mod">
          <ac:chgData name="Gabriel Wilson" userId="8239532c-cee9-46b9-803d-d13e062d2d67" providerId="ADAL" clId="{9F58FDA9-9024-4448-81BA-96B100466F08}" dt="2019-05-30T09:00:28.470" v="4932" actId="113"/>
          <ac:spMkLst>
            <pc:docMk/>
            <pc:sldMk cId="3813317045" sldId="299"/>
            <ac:spMk id="242" creationId="{6B8417C7-2F0A-C244-A4EF-7367ACE5FE99}"/>
          </ac:spMkLst>
        </pc:spChg>
        <pc:spChg chg="add mod">
          <ac:chgData name="Gabriel Wilson" userId="8239532c-cee9-46b9-803d-d13e062d2d67" providerId="ADAL" clId="{9F58FDA9-9024-4448-81BA-96B100466F08}" dt="2019-05-30T09:00:28.470" v="4932" actId="113"/>
          <ac:spMkLst>
            <pc:docMk/>
            <pc:sldMk cId="3813317045" sldId="299"/>
            <ac:spMk id="243" creationId="{F7B3B3C3-7E77-C849-9AB7-7A5FC4D2F115}"/>
          </ac:spMkLst>
        </pc:spChg>
        <pc:spChg chg="add del mod">
          <ac:chgData name="Gabriel Wilson" userId="8239532c-cee9-46b9-803d-d13e062d2d67" providerId="ADAL" clId="{9F58FDA9-9024-4448-81BA-96B100466F08}" dt="2019-05-30T08:54:54.283" v="4873" actId="478"/>
          <ac:spMkLst>
            <pc:docMk/>
            <pc:sldMk cId="3813317045" sldId="299"/>
            <ac:spMk id="244" creationId="{07E3AF0E-3A22-5F40-96D7-017702556B1A}"/>
          </ac:spMkLst>
        </pc:spChg>
        <pc:spChg chg="add mod">
          <ac:chgData name="Gabriel Wilson" userId="8239532c-cee9-46b9-803d-d13e062d2d67" providerId="ADAL" clId="{9F58FDA9-9024-4448-81BA-96B100466F08}" dt="2019-05-30T09:00:15.190" v="4930" actId="113"/>
          <ac:spMkLst>
            <pc:docMk/>
            <pc:sldMk cId="3813317045" sldId="299"/>
            <ac:spMk id="245" creationId="{0948A3C0-3A9C-794D-BB5A-8A7841A51016}"/>
          </ac:spMkLst>
        </pc:spChg>
        <pc:grpChg chg="add del mod">
          <ac:chgData name="Gabriel Wilson" userId="8239532c-cee9-46b9-803d-d13e062d2d67" providerId="ADAL" clId="{9F58FDA9-9024-4448-81BA-96B100466F08}" dt="2019-05-30T06:16:58.181" v="4276" actId="478"/>
          <ac:grpSpMkLst>
            <pc:docMk/>
            <pc:sldMk cId="3813317045" sldId="299"/>
            <ac:grpSpMk id="10" creationId="{DE2246D5-71A6-A443-912B-43979933F3EB}"/>
          </ac:grpSpMkLst>
        </pc:grpChg>
        <pc:grpChg chg="add mod">
          <ac:chgData name="Gabriel Wilson" userId="8239532c-cee9-46b9-803d-d13e062d2d67" providerId="ADAL" clId="{9F58FDA9-9024-4448-81BA-96B100466F08}" dt="2019-05-30T06:18:07.542" v="4291" actId="1076"/>
          <ac:grpSpMkLst>
            <pc:docMk/>
            <pc:sldMk cId="3813317045" sldId="299"/>
            <ac:grpSpMk id="20" creationId="{329A3E58-72F0-0146-8B16-FEB6A1F0E6B1}"/>
          </ac:grpSpMkLst>
        </pc:grpChg>
        <pc:grpChg chg="add mod">
          <ac:chgData name="Gabriel Wilson" userId="8239532c-cee9-46b9-803d-d13e062d2d67" providerId="ADAL" clId="{9F58FDA9-9024-4448-81BA-96B100466F08}" dt="2019-05-30T05:24:23.171" v="3871" actId="164"/>
          <ac:grpSpMkLst>
            <pc:docMk/>
            <pc:sldMk cId="3813317045" sldId="299"/>
            <ac:grpSpMk id="35" creationId="{4B973049-91A4-E744-8EBE-2CF21241CE10}"/>
          </ac:grpSpMkLst>
        </pc:grpChg>
        <pc:grpChg chg="mod">
          <ac:chgData name="Gabriel Wilson" userId="8239532c-cee9-46b9-803d-d13e062d2d67" providerId="ADAL" clId="{9F58FDA9-9024-4448-81BA-96B100466F08}" dt="2019-05-30T05:03:31.315" v="3832" actId="571"/>
          <ac:grpSpMkLst>
            <pc:docMk/>
            <pc:sldMk cId="3813317045" sldId="299"/>
            <ac:grpSpMk id="36" creationId="{C7E8BECD-06A4-BC41-A26A-C4A97558393D}"/>
          </ac:grpSpMkLst>
        </pc:grpChg>
        <pc:grpChg chg="mod">
          <ac:chgData name="Gabriel Wilson" userId="8239532c-cee9-46b9-803d-d13e062d2d67" providerId="ADAL" clId="{9F58FDA9-9024-4448-81BA-96B100466F08}" dt="2019-05-30T05:03:31.315" v="3832" actId="571"/>
          <ac:grpSpMkLst>
            <pc:docMk/>
            <pc:sldMk cId="3813317045" sldId="299"/>
            <ac:grpSpMk id="46" creationId="{04013664-D6BC-7142-AF92-1BFADDB4A05D}"/>
          </ac:grpSpMkLst>
        </pc:grpChg>
        <pc:grpChg chg="add del mod">
          <ac:chgData name="Gabriel Wilson" userId="8239532c-cee9-46b9-803d-d13e062d2d67" providerId="ADAL" clId="{9F58FDA9-9024-4448-81BA-96B100466F08}" dt="2019-05-30T05:24:29.911" v="3873" actId="478"/>
          <ac:grpSpMkLst>
            <pc:docMk/>
            <pc:sldMk cId="3813317045" sldId="299"/>
            <ac:grpSpMk id="50" creationId="{BCD60B82-E52F-5942-B773-60BB304762B8}"/>
          </ac:grpSpMkLst>
        </pc:grpChg>
        <pc:grpChg chg="mod">
          <ac:chgData name="Gabriel Wilson" userId="8239532c-cee9-46b9-803d-d13e062d2d67" providerId="ADAL" clId="{9F58FDA9-9024-4448-81BA-96B100466F08}" dt="2019-05-30T05:03:32.597" v="3833" actId="571"/>
          <ac:grpSpMkLst>
            <pc:docMk/>
            <pc:sldMk cId="3813317045" sldId="299"/>
            <ac:grpSpMk id="51" creationId="{1BA8EA45-AA15-BF44-9037-DE39FCF00E60}"/>
          </ac:grpSpMkLst>
        </pc:grpChg>
        <pc:grpChg chg="mod">
          <ac:chgData name="Gabriel Wilson" userId="8239532c-cee9-46b9-803d-d13e062d2d67" providerId="ADAL" clId="{9F58FDA9-9024-4448-81BA-96B100466F08}" dt="2019-05-30T05:03:32.597" v="3833" actId="571"/>
          <ac:grpSpMkLst>
            <pc:docMk/>
            <pc:sldMk cId="3813317045" sldId="299"/>
            <ac:grpSpMk id="61" creationId="{C19EC78B-260E-8C46-B239-145591728665}"/>
          </ac:grpSpMkLst>
        </pc:grpChg>
        <pc:grpChg chg="add del mod">
          <ac:chgData name="Gabriel Wilson" userId="8239532c-cee9-46b9-803d-d13e062d2d67" providerId="ADAL" clId="{9F58FDA9-9024-4448-81BA-96B100466F08}" dt="2019-05-30T05:24:29.911" v="3873" actId="478"/>
          <ac:grpSpMkLst>
            <pc:docMk/>
            <pc:sldMk cId="3813317045" sldId="299"/>
            <ac:grpSpMk id="65" creationId="{3C4470C9-076F-6044-8D48-B25EA0742AD6}"/>
          </ac:grpSpMkLst>
        </pc:grpChg>
        <pc:grpChg chg="mod">
          <ac:chgData name="Gabriel Wilson" userId="8239532c-cee9-46b9-803d-d13e062d2d67" providerId="ADAL" clId="{9F58FDA9-9024-4448-81BA-96B100466F08}" dt="2019-05-30T05:03:34.819" v="3834" actId="571"/>
          <ac:grpSpMkLst>
            <pc:docMk/>
            <pc:sldMk cId="3813317045" sldId="299"/>
            <ac:grpSpMk id="66" creationId="{2CDBE594-90BF-DB43-AACA-1F528D1CB057}"/>
          </ac:grpSpMkLst>
        </pc:grpChg>
        <pc:grpChg chg="mod">
          <ac:chgData name="Gabriel Wilson" userId="8239532c-cee9-46b9-803d-d13e062d2d67" providerId="ADAL" clId="{9F58FDA9-9024-4448-81BA-96B100466F08}" dt="2019-05-30T05:03:34.819" v="3834" actId="571"/>
          <ac:grpSpMkLst>
            <pc:docMk/>
            <pc:sldMk cId="3813317045" sldId="299"/>
            <ac:grpSpMk id="78" creationId="{AE12CA14-C2A2-DF4B-AF61-B4E772EEF6ED}"/>
          </ac:grpSpMkLst>
        </pc:grpChg>
        <pc:grpChg chg="add mod">
          <ac:chgData name="Gabriel Wilson" userId="8239532c-cee9-46b9-803d-d13e062d2d67" providerId="ADAL" clId="{9F58FDA9-9024-4448-81BA-96B100466F08}" dt="2019-05-30T05:24:23.171" v="3871" actId="164"/>
          <ac:grpSpMkLst>
            <pc:docMk/>
            <pc:sldMk cId="3813317045" sldId="299"/>
            <ac:grpSpMk id="82" creationId="{F5467E75-D9B0-6F48-97D9-79F78FE403B7}"/>
          </ac:grpSpMkLst>
        </pc:grpChg>
        <pc:grpChg chg="del">
          <ac:chgData name="Gabriel Wilson" userId="8239532c-cee9-46b9-803d-d13e062d2d67" providerId="ADAL" clId="{9F58FDA9-9024-4448-81BA-96B100466F08}" dt="2019-05-30T05:03:18.113" v="3830" actId="478"/>
          <ac:grpSpMkLst>
            <pc:docMk/>
            <pc:sldMk cId="3813317045" sldId="299"/>
            <ac:grpSpMk id="93" creationId="{6F55D881-AFC1-8F42-902F-B99225543A76}"/>
          </ac:grpSpMkLst>
        </pc:grpChg>
        <pc:grpChg chg="add del mod">
          <ac:chgData name="Gabriel Wilson" userId="8239532c-cee9-46b9-803d-d13e062d2d67" providerId="ADAL" clId="{9F58FDA9-9024-4448-81BA-96B100466F08}" dt="2019-05-30T06:16:58.181" v="4276" actId="478"/>
          <ac:grpSpMkLst>
            <pc:docMk/>
            <pc:sldMk cId="3813317045" sldId="299"/>
            <ac:grpSpMk id="101" creationId="{2263BDBD-109A-9345-A4BA-F842ACD711ED}"/>
          </ac:grpSpMkLst>
        </pc:grpChg>
        <pc:grpChg chg="mod">
          <ac:chgData name="Gabriel Wilson" userId="8239532c-cee9-46b9-803d-d13e062d2d67" providerId="ADAL" clId="{9F58FDA9-9024-4448-81BA-96B100466F08}" dt="2019-05-30T05:24:34.518" v="3874" actId="571"/>
          <ac:grpSpMkLst>
            <pc:docMk/>
            <pc:sldMk cId="3813317045" sldId="299"/>
            <ac:grpSpMk id="102" creationId="{30D111E9-8C06-AE45-A928-A76F742B58A0}"/>
          </ac:grpSpMkLst>
        </pc:grpChg>
        <pc:grpChg chg="mod">
          <ac:chgData name="Gabriel Wilson" userId="8239532c-cee9-46b9-803d-d13e062d2d67" providerId="ADAL" clId="{9F58FDA9-9024-4448-81BA-96B100466F08}" dt="2019-05-30T05:24:34.518" v="3874" actId="571"/>
          <ac:grpSpMkLst>
            <pc:docMk/>
            <pc:sldMk cId="3813317045" sldId="299"/>
            <ac:grpSpMk id="103" creationId="{18381536-0277-5F4E-B607-B00B7B19C2C8}"/>
          </ac:grpSpMkLst>
        </pc:grpChg>
        <pc:grpChg chg="mod">
          <ac:chgData name="Gabriel Wilson" userId="8239532c-cee9-46b9-803d-d13e062d2d67" providerId="ADAL" clId="{9F58FDA9-9024-4448-81BA-96B100466F08}" dt="2019-05-30T05:24:34.518" v="3874" actId="571"/>
          <ac:grpSpMkLst>
            <pc:docMk/>
            <pc:sldMk cId="3813317045" sldId="299"/>
            <ac:grpSpMk id="109" creationId="{41685F37-6F76-DC4B-8C95-0F9CBDA9853D}"/>
          </ac:grpSpMkLst>
        </pc:grpChg>
        <pc:grpChg chg="mod">
          <ac:chgData name="Gabriel Wilson" userId="8239532c-cee9-46b9-803d-d13e062d2d67" providerId="ADAL" clId="{9F58FDA9-9024-4448-81BA-96B100466F08}" dt="2019-05-30T05:24:34.518" v="3874" actId="571"/>
          <ac:grpSpMkLst>
            <pc:docMk/>
            <pc:sldMk cId="3813317045" sldId="299"/>
            <ac:grpSpMk id="116" creationId="{22F405C3-B5DD-C848-A4B3-2C86FE8BE366}"/>
          </ac:grpSpMkLst>
        </pc:grpChg>
        <pc:grpChg chg="mod">
          <ac:chgData name="Gabriel Wilson" userId="8239532c-cee9-46b9-803d-d13e062d2d67" providerId="ADAL" clId="{9F58FDA9-9024-4448-81BA-96B100466F08}" dt="2019-05-30T05:24:34.518" v="3874" actId="571"/>
          <ac:grpSpMkLst>
            <pc:docMk/>
            <pc:sldMk cId="3813317045" sldId="299"/>
            <ac:grpSpMk id="122" creationId="{0BC0FA55-7C52-AB47-BAE5-A9C0454C031A}"/>
          </ac:grpSpMkLst>
        </pc:grpChg>
        <pc:grpChg chg="add del mod">
          <ac:chgData name="Gabriel Wilson" userId="8239532c-cee9-46b9-803d-d13e062d2d67" providerId="ADAL" clId="{9F58FDA9-9024-4448-81BA-96B100466F08}" dt="2019-05-30T06:16:58.181" v="4276" actId="478"/>
          <ac:grpSpMkLst>
            <pc:docMk/>
            <pc:sldMk cId="3813317045" sldId="299"/>
            <ac:grpSpMk id="126" creationId="{31BE6127-435D-2746-86C2-C1963037833B}"/>
          </ac:grpSpMkLst>
        </pc:grpChg>
        <pc:grpChg chg="mod">
          <ac:chgData name="Gabriel Wilson" userId="8239532c-cee9-46b9-803d-d13e062d2d67" providerId="ADAL" clId="{9F58FDA9-9024-4448-81BA-96B100466F08}" dt="2019-05-30T05:24:49.966" v="3877" actId="571"/>
          <ac:grpSpMkLst>
            <pc:docMk/>
            <pc:sldMk cId="3813317045" sldId="299"/>
            <ac:grpSpMk id="127" creationId="{0D7DA16E-73EE-914B-8AF9-C828A0B1675D}"/>
          </ac:grpSpMkLst>
        </pc:grpChg>
        <pc:grpChg chg="mod">
          <ac:chgData name="Gabriel Wilson" userId="8239532c-cee9-46b9-803d-d13e062d2d67" providerId="ADAL" clId="{9F58FDA9-9024-4448-81BA-96B100466F08}" dt="2019-05-30T05:24:49.966" v="3877" actId="571"/>
          <ac:grpSpMkLst>
            <pc:docMk/>
            <pc:sldMk cId="3813317045" sldId="299"/>
            <ac:grpSpMk id="128" creationId="{73F24583-03B9-4941-B44A-809560709256}"/>
          </ac:grpSpMkLst>
        </pc:grpChg>
        <pc:grpChg chg="mod">
          <ac:chgData name="Gabriel Wilson" userId="8239532c-cee9-46b9-803d-d13e062d2d67" providerId="ADAL" clId="{9F58FDA9-9024-4448-81BA-96B100466F08}" dt="2019-05-30T05:24:49.966" v="3877" actId="571"/>
          <ac:grpSpMkLst>
            <pc:docMk/>
            <pc:sldMk cId="3813317045" sldId="299"/>
            <ac:grpSpMk id="132" creationId="{85810894-BB4B-0C46-A6AE-00DBAC5E027E}"/>
          </ac:grpSpMkLst>
        </pc:grpChg>
        <pc:grpChg chg="mod">
          <ac:chgData name="Gabriel Wilson" userId="8239532c-cee9-46b9-803d-d13e062d2d67" providerId="ADAL" clId="{9F58FDA9-9024-4448-81BA-96B100466F08}" dt="2019-05-30T05:24:49.966" v="3877" actId="571"/>
          <ac:grpSpMkLst>
            <pc:docMk/>
            <pc:sldMk cId="3813317045" sldId="299"/>
            <ac:grpSpMk id="136" creationId="{3670BB98-7147-B84E-8C19-3994DB397785}"/>
          </ac:grpSpMkLst>
        </pc:grpChg>
        <pc:grpChg chg="mod">
          <ac:chgData name="Gabriel Wilson" userId="8239532c-cee9-46b9-803d-d13e062d2d67" providerId="ADAL" clId="{9F58FDA9-9024-4448-81BA-96B100466F08}" dt="2019-05-30T05:24:49.966" v="3877" actId="571"/>
          <ac:grpSpMkLst>
            <pc:docMk/>
            <pc:sldMk cId="3813317045" sldId="299"/>
            <ac:grpSpMk id="141" creationId="{697E7DFC-4857-704D-A291-8992D00EC4B2}"/>
          </ac:grpSpMkLst>
        </pc:grpChg>
        <pc:grpChg chg="add mod">
          <ac:chgData name="Gabriel Wilson" userId="8239532c-cee9-46b9-803d-d13e062d2d67" providerId="ADAL" clId="{9F58FDA9-9024-4448-81BA-96B100466F08}" dt="2019-05-30T06:18:07.542" v="4291" actId="1076"/>
          <ac:grpSpMkLst>
            <pc:docMk/>
            <pc:sldMk cId="3813317045" sldId="299"/>
            <ac:grpSpMk id="146" creationId="{AEBDC09C-DCCE-F941-A923-52AE63737D8E}"/>
          </ac:grpSpMkLst>
        </pc:grpChg>
        <pc:grpChg chg="mod">
          <ac:chgData name="Gabriel Wilson" userId="8239532c-cee9-46b9-803d-d13e062d2d67" providerId="ADAL" clId="{9F58FDA9-9024-4448-81BA-96B100466F08}" dt="2019-05-30T06:17:23.944" v="4281" actId="571"/>
          <ac:grpSpMkLst>
            <pc:docMk/>
            <pc:sldMk cId="3813317045" sldId="299"/>
            <ac:grpSpMk id="148" creationId="{EAF8CC44-95DD-DA48-932D-91E6DD271D19}"/>
          </ac:grpSpMkLst>
        </pc:grpChg>
        <pc:grpChg chg="mod">
          <ac:chgData name="Gabriel Wilson" userId="8239532c-cee9-46b9-803d-d13e062d2d67" providerId="ADAL" clId="{9F58FDA9-9024-4448-81BA-96B100466F08}" dt="2019-05-30T06:17:23.944" v="4281" actId="571"/>
          <ac:grpSpMkLst>
            <pc:docMk/>
            <pc:sldMk cId="3813317045" sldId="299"/>
            <ac:grpSpMk id="154" creationId="{210DBE96-FA7A-B941-BDFB-D2A00F35B591}"/>
          </ac:grpSpMkLst>
        </pc:grpChg>
        <pc:grpChg chg="add del mod">
          <ac:chgData name="Gabriel Wilson" userId="8239532c-cee9-46b9-803d-d13e062d2d67" providerId="ADAL" clId="{9F58FDA9-9024-4448-81BA-96B100466F08}" dt="2019-05-30T06:17:30.813" v="4284" actId="478"/>
          <ac:grpSpMkLst>
            <pc:docMk/>
            <pc:sldMk cId="3813317045" sldId="299"/>
            <ac:grpSpMk id="158" creationId="{90CF298D-8299-8A44-A2C1-C8750D99B1C2}"/>
          </ac:grpSpMkLst>
        </pc:grpChg>
        <pc:grpChg chg="mod">
          <ac:chgData name="Gabriel Wilson" userId="8239532c-cee9-46b9-803d-d13e062d2d67" providerId="ADAL" clId="{9F58FDA9-9024-4448-81BA-96B100466F08}" dt="2019-05-30T06:17:26.410" v="4282" actId="571"/>
          <ac:grpSpMkLst>
            <pc:docMk/>
            <pc:sldMk cId="3813317045" sldId="299"/>
            <ac:grpSpMk id="160" creationId="{79AD29EE-C615-4849-A46C-F3E4345C3AB1}"/>
          </ac:grpSpMkLst>
        </pc:grpChg>
        <pc:grpChg chg="mod">
          <ac:chgData name="Gabriel Wilson" userId="8239532c-cee9-46b9-803d-d13e062d2d67" providerId="ADAL" clId="{9F58FDA9-9024-4448-81BA-96B100466F08}" dt="2019-05-30T06:17:26.410" v="4282" actId="571"/>
          <ac:grpSpMkLst>
            <pc:docMk/>
            <pc:sldMk cId="3813317045" sldId="299"/>
            <ac:grpSpMk id="166" creationId="{58641E79-042D-5843-A68B-40DEC35540A5}"/>
          </ac:grpSpMkLst>
        </pc:grpChg>
        <pc:grpChg chg="add del mod">
          <ac:chgData name="Gabriel Wilson" userId="8239532c-cee9-46b9-803d-d13e062d2d67" providerId="ADAL" clId="{9F58FDA9-9024-4448-81BA-96B100466F08}" dt="2019-05-30T06:17:30.813" v="4284" actId="478"/>
          <ac:grpSpMkLst>
            <pc:docMk/>
            <pc:sldMk cId="3813317045" sldId="299"/>
            <ac:grpSpMk id="171" creationId="{F5538465-D656-3743-BFE3-7C629ED4455F}"/>
          </ac:grpSpMkLst>
        </pc:grpChg>
        <pc:grpChg chg="mod">
          <ac:chgData name="Gabriel Wilson" userId="8239532c-cee9-46b9-803d-d13e062d2d67" providerId="ADAL" clId="{9F58FDA9-9024-4448-81BA-96B100466F08}" dt="2019-05-30T06:17:27.960" v="4283" actId="571"/>
          <ac:grpSpMkLst>
            <pc:docMk/>
            <pc:sldMk cId="3813317045" sldId="299"/>
            <ac:grpSpMk id="173" creationId="{1F61CEEA-FB5E-6E47-99D5-90D7A05D2A69}"/>
          </ac:grpSpMkLst>
        </pc:grpChg>
        <pc:grpChg chg="mod">
          <ac:chgData name="Gabriel Wilson" userId="8239532c-cee9-46b9-803d-d13e062d2d67" providerId="ADAL" clId="{9F58FDA9-9024-4448-81BA-96B100466F08}" dt="2019-05-30T06:17:27.960" v="4283" actId="571"/>
          <ac:grpSpMkLst>
            <pc:docMk/>
            <pc:sldMk cId="3813317045" sldId="299"/>
            <ac:grpSpMk id="179" creationId="{AA8164E6-13D3-934F-8A84-3388C529D157}"/>
          </ac:grpSpMkLst>
        </pc:grpChg>
        <pc:grpChg chg="add del mod">
          <ac:chgData name="Gabriel Wilson" userId="8239532c-cee9-46b9-803d-d13e062d2d67" providerId="ADAL" clId="{9F58FDA9-9024-4448-81BA-96B100466F08}" dt="2019-05-30T06:17:52.611" v="4287" actId="478"/>
          <ac:grpSpMkLst>
            <pc:docMk/>
            <pc:sldMk cId="3813317045" sldId="299"/>
            <ac:grpSpMk id="183" creationId="{9894F9AE-90E0-3F40-9310-BAA832E1DC53}"/>
          </ac:grpSpMkLst>
        </pc:grpChg>
        <pc:grpChg chg="mod">
          <ac:chgData name="Gabriel Wilson" userId="8239532c-cee9-46b9-803d-d13e062d2d67" providerId="ADAL" clId="{9F58FDA9-9024-4448-81BA-96B100466F08}" dt="2019-05-30T06:17:36.417" v="4285" actId="571"/>
          <ac:grpSpMkLst>
            <pc:docMk/>
            <pc:sldMk cId="3813317045" sldId="299"/>
            <ac:grpSpMk id="185" creationId="{30C6D097-50F7-094E-A4E0-C3E48E7FFF21}"/>
          </ac:grpSpMkLst>
        </pc:grpChg>
        <pc:grpChg chg="mod">
          <ac:chgData name="Gabriel Wilson" userId="8239532c-cee9-46b9-803d-d13e062d2d67" providerId="ADAL" clId="{9F58FDA9-9024-4448-81BA-96B100466F08}" dt="2019-05-30T06:17:36.417" v="4285" actId="571"/>
          <ac:grpSpMkLst>
            <pc:docMk/>
            <pc:sldMk cId="3813317045" sldId="299"/>
            <ac:grpSpMk id="191" creationId="{00E8C22D-E6E5-0946-98F2-D12CC52A1869}"/>
          </ac:grpSpMkLst>
        </pc:grpChg>
        <pc:grpChg chg="add del mod">
          <ac:chgData name="Gabriel Wilson" userId="8239532c-cee9-46b9-803d-d13e062d2d67" providerId="ADAL" clId="{9F58FDA9-9024-4448-81BA-96B100466F08}" dt="2019-05-30T06:17:52.611" v="4287" actId="478"/>
          <ac:grpSpMkLst>
            <pc:docMk/>
            <pc:sldMk cId="3813317045" sldId="299"/>
            <ac:grpSpMk id="195" creationId="{3D7DB920-45E0-B349-9464-BCDFBCD96A8A}"/>
          </ac:grpSpMkLst>
        </pc:grpChg>
        <pc:grpChg chg="mod">
          <ac:chgData name="Gabriel Wilson" userId="8239532c-cee9-46b9-803d-d13e062d2d67" providerId="ADAL" clId="{9F58FDA9-9024-4448-81BA-96B100466F08}" dt="2019-05-30T06:17:36.417" v="4285" actId="571"/>
          <ac:grpSpMkLst>
            <pc:docMk/>
            <pc:sldMk cId="3813317045" sldId="299"/>
            <ac:grpSpMk id="197" creationId="{39C45D86-5AC9-6F45-B075-4581F597361E}"/>
          </ac:grpSpMkLst>
        </pc:grpChg>
        <pc:grpChg chg="mod">
          <ac:chgData name="Gabriel Wilson" userId="8239532c-cee9-46b9-803d-d13e062d2d67" providerId="ADAL" clId="{9F58FDA9-9024-4448-81BA-96B100466F08}" dt="2019-05-30T06:17:36.417" v="4285" actId="571"/>
          <ac:grpSpMkLst>
            <pc:docMk/>
            <pc:sldMk cId="3813317045" sldId="299"/>
            <ac:grpSpMk id="203" creationId="{FB1902F3-613D-2C4E-8AF5-2E6197A809E7}"/>
          </ac:grpSpMkLst>
        </pc:grpChg>
        <pc:grpChg chg="add mod">
          <ac:chgData name="Gabriel Wilson" userId="8239532c-cee9-46b9-803d-d13e062d2d67" providerId="ADAL" clId="{9F58FDA9-9024-4448-81BA-96B100466F08}" dt="2019-05-30T06:18:07.542" v="4291" actId="1076"/>
          <ac:grpSpMkLst>
            <pc:docMk/>
            <pc:sldMk cId="3813317045" sldId="299"/>
            <ac:grpSpMk id="207" creationId="{44CC4627-9BB1-2F41-AD24-05D12352483D}"/>
          </ac:grpSpMkLst>
        </pc:grpChg>
        <pc:grpChg chg="mod">
          <ac:chgData name="Gabriel Wilson" userId="8239532c-cee9-46b9-803d-d13e062d2d67" providerId="ADAL" clId="{9F58FDA9-9024-4448-81BA-96B100466F08}" dt="2019-05-30T06:18:01.345" v="4290" actId="571"/>
          <ac:grpSpMkLst>
            <pc:docMk/>
            <pc:sldMk cId="3813317045" sldId="299"/>
            <ac:grpSpMk id="209" creationId="{AB7ECFFF-9EF8-B449-874B-503B872A373C}"/>
          </ac:grpSpMkLst>
        </pc:grpChg>
        <pc:grpChg chg="mod">
          <ac:chgData name="Gabriel Wilson" userId="8239532c-cee9-46b9-803d-d13e062d2d67" providerId="ADAL" clId="{9F58FDA9-9024-4448-81BA-96B100466F08}" dt="2019-05-30T06:18:01.345" v="4290" actId="571"/>
          <ac:grpSpMkLst>
            <pc:docMk/>
            <pc:sldMk cId="3813317045" sldId="299"/>
            <ac:grpSpMk id="215" creationId="{8733BE92-8F3E-5448-8EC3-85570DCEC0AF}"/>
          </ac:grpSpMkLst>
        </pc:grpChg>
        <pc:grpChg chg="add mod">
          <ac:chgData name="Gabriel Wilson" userId="8239532c-cee9-46b9-803d-d13e062d2d67" providerId="ADAL" clId="{9F58FDA9-9024-4448-81BA-96B100466F08}" dt="2019-05-30T06:18:07.542" v="4291" actId="1076"/>
          <ac:grpSpMkLst>
            <pc:docMk/>
            <pc:sldMk cId="3813317045" sldId="299"/>
            <ac:grpSpMk id="219" creationId="{C3EF6B51-EC81-304B-8319-677C2D83958E}"/>
          </ac:grpSpMkLst>
        </pc:grpChg>
        <pc:grpChg chg="mod">
          <ac:chgData name="Gabriel Wilson" userId="8239532c-cee9-46b9-803d-d13e062d2d67" providerId="ADAL" clId="{9F58FDA9-9024-4448-81BA-96B100466F08}" dt="2019-05-30T06:18:01.345" v="4290" actId="571"/>
          <ac:grpSpMkLst>
            <pc:docMk/>
            <pc:sldMk cId="3813317045" sldId="299"/>
            <ac:grpSpMk id="221" creationId="{5132E02D-8F57-594A-9511-90D2670CE28B}"/>
          </ac:grpSpMkLst>
        </pc:grpChg>
        <pc:grpChg chg="mod">
          <ac:chgData name="Gabriel Wilson" userId="8239532c-cee9-46b9-803d-d13e062d2d67" providerId="ADAL" clId="{9F58FDA9-9024-4448-81BA-96B100466F08}" dt="2019-05-30T06:18:01.345" v="4290" actId="571"/>
          <ac:grpSpMkLst>
            <pc:docMk/>
            <pc:sldMk cId="3813317045" sldId="299"/>
            <ac:grpSpMk id="227" creationId="{BD517814-A395-5145-8181-7B4655029912}"/>
          </ac:grpSpMkLst>
        </pc:grpChg>
        <pc:cxnChg chg="mod">
          <ac:chgData name="Gabriel Wilson" userId="8239532c-cee9-46b9-803d-d13e062d2d67" providerId="ADAL" clId="{9F58FDA9-9024-4448-81BA-96B100466F08}" dt="2019-05-30T05:24:05.679" v="3868" actId="14100"/>
          <ac:cxnSpMkLst>
            <pc:docMk/>
            <pc:sldMk cId="3813317045" sldId="299"/>
            <ac:cxnSpMk id="25" creationId="{F16D922B-A4F5-BC41-B5DD-4BFF4CDD76A0}"/>
          </ac:cxnSpMkLst>
        </pc:cxnChg>
        <pc:cxnChg chg="mod">
          <ac:chgData name="Gabriel Wilson" userId="8239532c-cee9-46b9-803d-d13e062d2d67" providerId="ADAL" clId="{9F58FDA9-9024-4448-81BA-96B100466F08}" dt="2019-05-30T06:21:13.771" v="4351" actId="14100"/>
          <ac:cxnSpMkLst>
            <pc:docMk/>
            <pc:sldMk cId="3813317045" sldId="299"/>
            <ac:cxnSpMk id="26" creationId="{F00CA45A-D83B-6947-9E1E-A3654613E9FD}"/>
          </ac:cxnSpMkLst>
        </pc:cxnChg>
        <pc:cxnChg chg="del">
          <ac:chgData name="Gabriel Wilson" userId="8239532c-cee9-46b9-803d-d13e062d2d67" providerId="ADAL" clId="{9F58FDA9-9024-4448-81BA-96B100466F08}" dt="2019-05-30T05:22:49.908" v="3856" actId="478"/>
          <ac:cxnSpMkLst>
            <pc:docMk/>
            <pc:sldMk cId="3813317045" sldId="299"/>
            <ac:cxnSpMk id="41" creationId="{BE01101B-A382-4246-AC4A-772C3B4BA3E8}"/>
          </ac:cxnSpMkLst>
        </pc:cxnChg>
        <pc:cxnChg chg="mod">
          <ac:chgData name="Gabriel Wilson" userId="8239532c-cee9-46b9-803d-d13e062d2d67" providerId="ADAL" clId="{9F58FDA9-9024-4448-81BA-96B100466F08}" dt="2019-05-30T05:04:48.023" v="3841" actId="14100"/>
          <ac:cxnSpMkLst>
            <pc:docMk/>
            <pc:sldMk cId="3813317045" sldId="299"/>
            <ac:cxnSpMk id="42" creationId="{DA2C278F-9B8C-A74F-BC34-C6107B324533}"/>
          </ac:cxnSpMkLst>
        </pc:cxnChg>
        <pc:cxnChg chg="del">
          <ac:chgData name="Gabriel Wilson" userId="8239532c-cee9-46b9-803d-d13e062d2d67" providerId="ADAL" clId="{9F58FDA9-9024-4448-81BA-96B100466F08}" dt="2019-05-30T05:03:18.113" v="3830" actId="478"/>
          <ac:cxnSpMkLst>
            <pc:docMk/>
            <pc:sldMk cId="3813317045" sldId="299"/>
            <ac:cxnSpMk id="70" creationId="{899960C6-D3D6-3747-8B7B-20C555A2C038}"/>
          </ac:cxnSpMkLst>
        </pc:cxnChg>
        <pc:cxnChg chg="del">
          <ac:chgData name="Gabriel Wilson" userId="8239532c-cee9-46b9-803d-d13e062d2d67" providerId="ADAL" clId="{9F58FDA9-9024-4448-81BA-96B100466F08}" dt="2019-05-30T05:03:18.113" v="3830" actId="478"/>
          <ac:cxnSpMkLst>
            <pc:docMk/>
            <pc:sldMk cId="3813317045" sldId="299"/>
            <ac:cxnSpMk id="72" creationId="{20ECF0E3-A8A1-6542-AE5E-F834CDD88F11}"/>
          </ac:cxnSpMkLst>
        </pc:cxnChg>
        <pc:cxnChg chg="mod">
          <ac:chgData name="Gabriel Wilson" userId="8239532c-cee9-46b9-803d-d13e062d2d67" providerId="ADAL" clId="{9F58FDA9-9024-4448-81BA-96B100466F08}" dt="2019-05-30T05:23:29.981" v="3862" actId="14100"/>
          <ac:cxnSpMkLst>
            <pc:docMk/>
            <pc:sldMk cId="3813317045" sldId="299"/>
            <ac:cxnSpMk id="86" creationId="{0C9AA053-1524-B644-B930-BB1E7DB48DDF}"/>
          </ac:cxnSpMkLst>
        </pc:cxnChg>
        <pc:cxnChg chg="mod">
          <ac:chgData name="Gabriel Wilson" userId="8239532c-cee9-46b9-803d-d13e062d2d67" providerId="ADAL" clId="{9F58FDA9-9024-4448-81BA-96B100466F08}" dt="2019-05-30T05:23:24.975" v="3861" actId="14100"/>
          <ac:cxnSpMkLst>
            <pc:docMk/>
            <pc:sldMk cId="3813317045" sldId="299"/>
            <ac:cxnSpMk id="87" creationId="{41A00FE0-E308-3B46-AEAA-B10A9A69F171}"/>
          </ac:cxnSpMkLst>
        </pc:cxnChg>
        <pc:cxnChg chg="mod">
          <ac:chgData name="Gabriel Wilson" userId="8239532c-cee9-46b9-803d-d13e062d2d67" providerId="ADAL" clId="{9F58FDA9-9024-4448-81BA-96B100466F08}" dt="2019-05-30T05:23:16.118" v="3859" actId="14100"/>
          <ac:cxnSpMkLst>
            <pc:docMk/>
            <pc:sldMk cId="3813317045" sldId="299"/>
            <ac:cxnSpMk id="88" creationId="{35870DE2-3DB3-2643-979F-7DC9FF276AB9}"/>
          </ac:cxnSpMkLst>
        </pc:cxnChg>
        <pc:cxnChg chg="del">
          <ac:chgData name="Gabriel Wilson" userId="8239532c-cee9-46b9-803d-d13e062d2d67" providerId="ADAL" clId="{9F58FDA9-9024-4448-81BA-96B100466F08}" dt="2019-05-30T05:03:18.113" v="3830" actId="478"/>
          <ac:cxnSpMkLst>
            <pc:docMk/>
            <pc:sldMk cId="3813317045" sldId="299"/>
            <ac:cxnSpMk id="90" creationId="{822608FF-B19D-3340-A5E0-0FB280A12EBA}"/>
          </ac:cxnSpMkLst>
        </pc:cxnChg>
        <pc:cxnChg chg="del">
          <ac:chgData name="Gabriel Wilson" userId="8239532c-cee9-46b9-803d-d13e062d2d67" providerId="ADAL" clId="{9F58FDA9-9024-4448-81BA-96B100466F08}" dt="2019-05-30T05:03:18.113" v="3830" actId="478"/>
          <ac:cxnSpMkLst>
            <pc:docMk/>
            <pc:sldMk cId="3813317045" sldId="299"/>
            <ac:cxnSpMk id="91" creationId="{D80B2597-067A-EE44-9B5F-7F1EB642BC4F}"/>
          </ac:cxnSpMkLst>
        </pc:cxnChg>
        <pc:cxnChg chg="del">
          <ac:chgData name="Gabriel Wilson" userId="8239532c-cee9-46b9-803d-d13e062d2d67" providerId="ADAL" clId="{9F58FDA9-9024-4448-81BA-96B100466F08}" dt="2019-05-30T05:03:18.113" v="3830" actId="478"/>
          <ac:cxnSpMkLst>
            <pc:docMk/>
            <pc:sldMk cId="3813317045" sldId="299"/>
            <ac:cxnSpMk id="92" creationId="{B305D8F9-4905-4E41-8AED-FE9ED8E0BB88}"/>
          </ac:cxnSpMkLst>
        </pc:cxnChg>
        <pc:cxnChg chg="del">
          <ac:chgData name="Gabriel Wilson" userId="8239532c-cee9-46b9-803d-d13e062d2d67" providerId="ADAL" clId="{9F58FDA9-9024-4448-81BA-96B100466F08}" dt="2019-05-30T05:03:18.113" v="3830" actId="478"/>
          <ac:cxnSpMkLst>
            <pc:docMk/>
            <pc:sldMk cId="3813317045" sldId="299"/>
            <ac:cxnSpMk id="97" creationId="{1DA5DD86-4F09-1B41-AADF-DD91EF37AE95}"/>
          </ac:cxnSpMkLst>
        </pc:cxnChg>
        <pc:cxnChg chg="del">
          <ac:chgData name="Gabriel Wilson" userId="8239532c-cee9-46b9-803d-d13e062d2d67" providerId="ADAL" clId="{9F58FDA9-9024-4448-81BA-96B100466F08}" dt="2019-05-30T05:03:18.113" v="3830" actId="478"/>
          <ac:cxnSpMkLst>
            <pc:docMk/>
            <pc:sldMk cId="3813317045" sldId="299"/>
            <ac:cxnSpMk id="112" creationId="{0648B140-FEB0-824B-B9B1-9C90F44E3F4D}"/>
          </ac:cxnSpMkLst>
        </pc:cxnChg>
        <pc:cxnChg chg="del">
          <ac:chgData name="Gabriel Wilson" userId="8239532c-cee9-46b9-803d-d13e062d2d67" providerId="ADAL" clId="{9F58FDA9-9024-4448-81BA-96B100466F08}" dt="2019-05-30T05:03:18.113" v="3830" actId="478"/>
          <ac:cxnSpMkLst>
            <pc:docMk/>
            <pc:sldMk cId="3813317045" sldId="299"/>
            <ac:cxnSpMk id="114" creationId="{2D706E09-C141-C940-99CF-AA6DA932BB37}"/>
          </ac:cxnSpMkLst>
        </pc:cxnChg>
        <pc:cxnChg chg="del">
          <ac:chgData name="Gabriel Wilson" userId="8239532c-cee9-46b9-803d-d13e062d2d67" providerId="ADAL" clId="{9F58FDA9-9024-4448-81BA-96B100466F08}" dt="2019-05-30T05:03:18.113" v="3830" actId="478"/>
          <ac:cxnSpMkLst>
            <pc:docMk/>
            <pc:sldMk cId="3813317045" sldId="299"/>
            <ac:cxnSpMk id="115" creationId="{9D79C495-D715-4C48-9454-86A98BC5D73D}"/>
          </ac:cxnSpMkLst>
        </pc:cxnChg>
        <pc:cxnChg chg="del">
          <ac:chgData name="Gabriel Wilson" userId="8239532c-cee9-46b9-803d-d13e062d2d67" providerId="ADAL" clId="{9F58FDA9-9024-4448-81BA-96B100466F08}" dt="2019-05-30T05:03:18.113" v="3830" actId="478"/>
          <ac:cxnSpMkLst>
            <pc:docMk/>
            <pc:sldMk cId="3813317045" sldId="299"/>
            <ac:cxnSpMk id="117" creationId="{9F59785E-F030-C745-8932-0B14966D5D6A}"/>
          </ac:cxnSpMkLst>
        </pc:cxnChg>
        <pc:cxnChg chg="add mod">
          <ac:chgData name="Gabriel Wilson" userId="8239532c-cee9-46b9-803d-d13e062d2d67" providerId="ADAL" clId="{9F58FDA9-9024-4448-81BA-96B100466F08}" dt="2019-05-30T06:17:10.201" v="4278" actId="167"/>
          <ac:cxnSpMkLst>
            <pc:docMk/>
            <pc:sldMk cId="3813317045" sldId="299"/>
            <ac:cxnSpMk id="145" creationId="{0C44070D-056F-4A43-844E-8B7E54AA68C8}"/>
          </ac:cxnSpMkLst>
        </pc:cxnChg>
        <pc:cxnChg chg="mod">
          <ac:chgData name="Gabriel Wilson" userId="8239532c-cee9-46b9-803d-d13e062d2d67" providerId="ADAL" clId="{9F58FDA9-9024-4448-81BA-96B100466F08}" dt="2019-05-30T06:21:27.944" v="4355" actId="14100"/>
          <ac:cxnSpMkLst>
            <pc:docMk/>
            <pc:sldMk cId="3813317045" sldId="299"/>
            <ac:cxnSpMk id="150" creationId="{089619B3-974E-E042-8D5D-8F6A638F6F7A}"/>
          </ac:cxnSpMkLst>
        </pc:cxnChg>
        <pc:cxnChg chg="mod">
          <ac:chgData name="Gabriel Wilson" userId="8239532c-cee9-46b9-803d-d13e062d2d67" providerId="ADAL" clId="{9F58FDA9-9024-4448-81BA-96B100466F08}" dt="2019-05-30T06:21:33.512" v="4356" actId="14100"/>
          <ac:cxnSpMkLst>
            <pc:docMk/>
            <pc:sldMk cId="3813317045" sldId="299"/>
            <ac:cxnSpMk id="211" creationId="{1DFE6281-F98A-6546-9D4C-06D2D3F7FA4C}"/>
          </ac:cxnSpMkLst>
        </pc:cxnChg>
        <pc:cxnChg chg="del">
          <ac:chgData name="Gabriel Wilson" userId="8239532c-cee9-46b9-803d-d13e062d2d67" providerId="ADAL" clId="{9F58FDA9-9024-4448-81BA-96B100466F08}" dt="2019-05-30T08:54:51.765" v="4872" actId="478"/>
          <ac:cxnSpMkLst>
            <pc:docMk/>
            <pc:sldMk cId="3813317045" sldId="299"/>
            <ac:cxnSpMk id="222" creationId="{05E5D2BA-23C9-D947-82AD-DF769D3538B9}"/>
          </ac:cxnSpMkLst>
        </pc:cxnChg>
        <pc:cxnChg chg="mod">
          <ac:chgData name="Gabriel Wilson" userId="8239532c-cee9-46b9-803d-d13e062d2d67" providerId="ADAL" clId="{9F58FDA9-9024-4448-81BA-96B100466F08}" dt="2019-05-30T06:21:39.196" v="4357" actId="14100"/>
          <ac:cxnSpMkLst>
            <pc:docMk/>
            <pc:sldMk cId="3813317045" sldId="299"/>
            <ac:cxnSpMk id="223" creationId="{CD464400-1CDC-0A46-9926-019AA2F09CED}"/>
          </ac:cxnSpMkLst>
        </pc:cxnChg>
        <pc:cxnChg chg="add del mod">
          <ac:chgData name="Gabriel Wilson" userId="8239532c-cee9-46b9-803d-d13e062d2d67" providerId="ADAL" clId="{9F58FDA9-9024-4448-81BA-96B100466F08}" dt="2019-05-30T06:21:40.910" v="4358" actId="478"/>
          <ac:cxnSpMkLst>
            <pc:docMk/>
            <pc:sldMk cId="3813317045" sldId="299"/>
            <ac:cxnSpMk id="231" creationId="{527E25D9-9209-A347-84BC-585D6D721956}"/>
          </ac:cxnSpMkLst>
        </pc:cxnChg>
      </pc:sldChg>
      <pc:sldChg chg="addSp delSp modSp add">
        <pc:chgData name="Gabriel Wilson" userId="8239532c-cee9-46b9-803d-d13e062d2d67" providerId="ADAL" clId="{9F58FDA9-9024-4448-81BA-96B100466F08}" dt="2019-05-30T05:49:27.411" v="3998" actId="20577"/>
        <pc:sldMkLst>
          <pc:docMk/>
          <pc:sldMk cId="3390163284" sldId="300"/>
        </pc:sldMkLst>
        <pc:spChg chg="mod">
          <ac:chgData name="Gabriel Wilson" userId="8239532c-cee9-46b9-803d-d13e062d2d67" providerId="ADAL" clId="{9F58FDA9-9024-4448-81BA-96B100466F08}" dt="2019-05-30T05:49:22.765" v="3994" actId="20577"/>
          <ac:spMkLst>
            <pc:docMk/>
            <pc:sldMk cId="3390163284" sldId="300"/>
            <ac:spMk id="70" creationId="{93C1C65B-91B4-D847-84C7-6916CC598F63}"/>
          </ac:spMkLst>
        </pc:spChg>
        <pc:spChg chg="mod">
          <ac:chgData name="Gabriel Wilson" userId="8239532c-cee9-46b9-803d-d13e062d2d67" providerId="ADAL" clId="{9F58FDA9-9024-4448-81BA-96B100466F08}" dt="2019-05-30T05:46:49.732" v="3933" actId="20577"/>
          <ac:spMkLst>
            <pc:docMk/>
            <pc:sldMk cId="3390163284" sldId="300"/>
            <ac:spMk id="71" creationId="{E18593B5-5A74-FD49-9D8D-B13CBB1C6B68}"/>
          </ac:spMkLst>
        </pc:spChg>
        <pc:spChg chg="mod">
          <ac:chgData name="Gabriel Wilson" userId="8239532c-cee9-46b9-803d-d13e062d2d67" providerId="ADAL" clId="{9F58FDA9-9024-4448-81BA-96B100466F08}" dt="2019-05-30T05:49:20.714" v="3992" actId="20577"/>
          <ac:spMkLst>
            <pc:docMk/>
            <pc:sldMk cId="3390163284" sldId="300"/>
            <ac:spMk id="72" creationId="{F1549483-38EC-F74C-9886-1A6CCAFA286D}"/>
          </ac:spMkLst>
        </pc:spChg>
        <pc:spChg chg="mod">
          <ac:chgData name="Gabriel Wilson" userId="8239532c-cee9-46b9-803d-d13e062d2d67" providerId="ADAL" clId="{9F58FDA9-9024-4448-81BA-96B100466F08}" dt="2019-05-30T05:46:30.185" v="3924" actId="164"/>
          <ac:spMkLst>
            <pc:docMk/>
            <pc:sldMk cId="3390163284" sldId="300"/>
            <ac:spMk id="78" creationId="{5B270599-C579-C249-AF27-301A2DAF4468}"/>
          </ac:spMkLst>
        </pc:spChg>
        <pc:spChg chg="mod">
          <ac:chgData name="Gabriel Wilson" userId="8239532c-cee9-46b9-803d-d13e062d2d67" providerId="ADAL" clId="{9F58FDA9-9024-4448-81BA-96B100466F08}" dt="2019-05-30T05:49:27.411" v="3998" actId="20577"/>
          <ac:spMkLst>
            <pc:docMk/>
            <pc:sldMk cId="3390163284" sldId="300"/>
            <ac:spMk id="90" creationId="{37C6E6AD-BCE2-A74A-B77E-8BB9A2504D8F}"/>
          </ac:spMkLst>
        </pc:spChg>
        <pc:spChg chg="mod">
          <ac:chgData name="Gabriel Wilson" userId="8239532c-cee9-46b9-803d-d13e062d2d67" providerId="ADAL" clId="{9F58FDA9-9024-4448-81BA-96B100466F08}" dt="2019-05-30T05:46:54.963" v="3937" actId="20577"/>
          <ac:spMkLst>
            <pc:docMk/>
            <pc:sldMk cId="3390163284" sldId="300"/>
            <ac:spMk id="91" creationId="{3992B8EA-3982-8747-87BE-B59728C40353}"/>
          </ac:spMkLst>
        </pc:spChg>
        <pc:spChg chg="mod">
          <ac:chgData name="Gabriel Wilson" userId="8239532c-cee9-46b9-803d-d13e062d2d67" providerId="ADAL" clId="{9F58FDA9-9024-4448-81BA-96B100466F08}" dt="2019-05-30T05:49:25.148" v="3996" actId="20577"/>
          <ac:spMkLst>
            <pc:docMk/>
            <pc:sldMk cId="3390163284" sldId="300"/>
            <ac:spMk id="92" creationId="{2578C5E2-0ACC-5246-B8E7-28F67BE1D71C}"/>
          </ac:spMkLst>
        </pc:spChg>
        <pc:spChg chg="mod">
          <ac:chgData name="Gabriel Wilson" userId="8239532c-cee9-46b9-803d-d13e062d2d67" providerId="ADAL" clId="{9F58FDA9-9024-4448-81BA-96B100466F08}" dt="2019-05-30T05:46:30.185" v="3924" actId="164"/>
          <ac:spMkLst>
            <pc:docMk/>
            <pc:sldMk cId="3390163284" sldId="300"/>
            <ac:spMk id="106" creationId="{79F34455-0AEF-CE49-9B6B-1AC8AF06B2AA}"/>
          </ac:spMkLst>
        </pc:spChg>
        <pc:spChg chg="mod">
          <ac:chgData name="Gabriel Wilson" userId="8239532c-cee9-46b9-803d-d13e062d2d67" providerId="ADAL" clId="{9F58FDA9-9024-4448-81BA-96B100466F08}" dt="2019-05-30T05:46:30.185" v="3924" actId="164"/>
          <ac:spMkLst>
            <pc:docMk/>
            <pc:sldMk cId="3390163284" sldId="300"/>
            <ac:spMk id="108" creationId="{A00CC1BD-FB31-BC4E-824A-3A3F0177F577}"/>
          </ac:spMkLst>
        </pc:spChg>
        <pc:spChg chg="mod">
          <ac:chgData name="Gabriel Wilson" userId="8239532c-cee9-46b9-803d-d13e062d2d67" providerId="ADAL" clId="{9F58FDA9-9024-4448-81BA-96B100466F08}" dt="2019-05-30T05:46:30.185" v="3924" actId="164"/>
          <ac:spMkLst>
            <pc:docMk/>
            <pc:sldMk cId="3390163284" sldId="300"/>
            <ac:spMk id="113" creationId="{C928704E-9AC9-A145-B5E6-7707327CCBA3}"/>
          </ac:spMkLst>
        </pc:spChg>
        <pc:spChg chg="mod">
          <ac:chgData name="Gabriel Wilson" userId="8239532c-cee9-46b9-803d-d13e062d2d67" providerId="ADAL" clId="{9F58FDA9-9024-4448-81BA-96B100466F08}" dt="2019-05-30T05:46:59.733" v="3941" actId="20577"/>
          <ac:spMkLst>
            <pc:docMk/>
            <pc:sldMk cId="3390163284" sldId="300"/>
            <ac:spMk id="130" creationId="{4C0DF6E2-2446-9143-A1D4-31114DC04924}"/>
          </ac:spMkLst>
        </pc:spChg>
        <pc:spChg chg="mod">
          <ac:chgData name="Gabriel Wilson" userId="8239532c-cee9-46b9-803d-d13e062d2d67" providerId="ADAL" clId="{9F58FDA9-9024-4448-81BA-96B100466F08}" dt="2019-05-30T05:46:57.912" v="3939" actId="20577"/>
          <ac:spMkLst>
            <pc:docMk/>
            <pc:sldMk cId="3390163284" sldId="300"/>
            <ac:spMk id="132" creationId="{7C286D94-97C6-CA45-9479-5B3FC9E8D79D}"/>
          </ac:spMkLst>
        </pc:spChg>
        <pc:grpChg chg="add mod">
          <ac:chgData name="Gabriel Wilson" userId="8239532c-cee9-46b9-803d-d13e062d2d67" providerId="ADAL" clId="{9F58FDA9-9024-4448-81BA-96B100466F08}" dt="2019-05-30T05:46:30.185" v="3924" actId="164"/>
          <ac:grpSpMkLst>
            <pc:docMk/>
            <pc:sldMk cId="3390163284" sldId="300"/>
            <ac:grpSpMk id="5" creationId="{90A5714D-A0DD-5941-8536-3FF7D3E7BC8F}"/>
          </ac:grpSpMkLst>
        </pc:grpChg>
        <pc:grpChg chg="del">
          <ac:chgData name="Gabriel Wilson" userId="8239532c-cee9-46b9-803d-d13e062d2d67" providerId="ADAL" clId="{9F58FDA9-9024-4448-81BA-96B100466F08}" dt="2019-05-30T05:46:31.050" v="3925" actId="478"/>
          <ac:grpSpMkLst>
            <pc:docMk/>
            <pc:sldMk cId="3390163284" sldId="300"/>
            <ac:grpSpMk id="53" creationId="{8B037D30-2A72-AF44-A5DE-C1F3C5359252}"/>
          </ac:grpSpMkLst>
        </pc:grpChg>
        <pc:grpChg chg="del">
          <ac:chgData name="Gabriel Wilson" userId="8239532c-cee9-46b9-803d-d13e062d2d67" providerId="ADAL" clId="{9F58FDA9-9024-4448-81BA-96B100466F08}" dt="2019-05-30T05:46:33.825" v="3927" actId="478"/>
          <ac:grpSpMkLst>
            <pc:docMk/>
            <pc:sldMk cId="3390163284" sldId="300"/>
            <ac:grpSpMk id="64" creationId="{1F1FEA56-1F45-4842-B8C8-CB136FE94984}"/>
          </ac:grpSpMkLst>
        </pc:grpChg>
        <pc:grpChg chg="add mod">
          <ac:chgData name="Gabriel Wilson" userId="8239532c-cee9-46b9-803d-d13e062d2d67" providerId="ADAL" clId="{9F58FDA9-9024-4448-81BA-96B100466F08}" dt="2019-05-30T05:46:40.231" v="3928" actId="571"/>
          <ac:grpSpMkLst>
            <pc:docMk/>
            <pc:sldMk cId="3390163284" sldId="300"/>
            <ac:grpSpMk id="67" creationId="{3A7726D9-7635-7C4A-9BBF-D18F002BCF81}"/>
          </ac:grpSpMkLst>
        </pc:grpChg>
        <pc:grpChg chg="mod">
          <ac:chgData name="Gabriel Wilson" userId="8239532c-cee9-46b9-803d-d13e062d2d67" providerId="ADAL" clId="{9F58FDA9-9024-4448-81BA-96B100466F08}" dt="2019-05-30T05:46:40.231" v="3928" actId="571"/>
          <ac:grpSpMkLst>
            <pc:docMk/>
            <pc:sldMk cId="3390163284" sldId="300"/>
            <ac:grpSpMk id="69" creationId="{1DB6162B-D9A9-A04E-96C7-B7E741189C6B}"/>
          </ac:grpSpMkLst>
        </pc:grpChg>
        <pc:grpChg chg="mod">
          <ac:chgData name="Gabriel Wilson" userId="8239532c-cee9-46b9-803d-d13e062d2d67" providerId="ADAL" clId="{9F58FDA9-9024-4448-81BA-96B100466F08}" dt="2019-05-30T05:46:40.231" v="3928" actId="571"/>
          <ac:grpSpMkLst>
            <pc:docMk/>
            <pc:sldMk cId="3390163284" sldId="300"/>
            <ac:grpSpMk id="82" creationId="{FDDEA69E-A61D-704F-8436-4B8522142B8B}"/>
          </ac:grpSpMkLst>
        </pc:grpChg>
        <pc:grpChg chg="add mod">
          <ac:chgData name="Gabriel Wilson" userId="8239532c-cee9-46b9-803d-d13e062d2d67" providerId="ADAL" clId="{9F58FDA9-9024-4448-81BA-96B100466F08}" dt="2019-05-30T05:46:44.708" v="3929" actId="571"/>
          <ac:grpSpMkLst>
            <pc:docMk/>
            <pc:sldMk cId="3390163284" sldId="300"/>
            <ac:grpSpMk id="87" creationId="{A61171C8-58B0-6249-BAA6-2424F2658E80}"/>
          </ac:grpSpMkLst>
        </pc:grpChg>
        <pc:grpChg chg="mod">
          <ac:chgData name="Gabriel Wilson" userId="8239532c-cee9-46b9-803d-d13e062d2d67" providerId="ADAL" clId="{9F58FDA9-9024-4448-81BA-96B100466F08}" dt="2019-05-30T05:46:44.708" v="3929" actId="571"/>
          <ac:grpSpMkLst>
            <pc:docMk/>
            <pc:sldMk cId="3390163284" sldId="300"/>
            <ac:grpSpMk id="89" creationId="{F18AD0C1-C9B3-7147-9493-E85205BF27AE}"/>
          </ac:grpSpMkLst>
        </pc:grpChg>
        <pc:grpChg chg="mod">
          <ac:chgData name="Gabriel Wilson" userId="8239532c-cee9-46b9-803d-d13e062d2d67" providerId="ADAL" clId="{9F58FDA9-9024-4448-81BA-96B100466F08}" dt="2019-05-30T05:46:44.708" v="3929" actId="571"/>
          <ac:grpSpMkLst>
            <pc:docMk/>
            <pc:sldMk cId="3390163284" sldId="300"/>
            <ac:grpSpMk id="96" creationId="{F3B88BFA-7B9B-B347-A08A-7A3A2D8C0108}"/>
          </ac:grpSpMkLst>
        </pc:grpChg>
        <pc:grpChg chg="add mod">
          <ac:chgData name="Gabriel Wilson" userId="8239532c-cee9-46b9-803d-d13e062d2d67" providerId="ADAL" clId="{9F58FDA9-9024-4448-81BA-96B100466F08}" dt="2019-05-30T05:46:44.708" v="3929" actId="571"/>
          <ac:grpSpMkLst>
            <pc:docMk/>
            <pc:sldMk cId="3390163284" sldId="300"/>
            <ac:grpSpMk id="101" creationId="{6571EB7D-0889-254A-9BA1-50283A1D178B}"/>
          </ac:grpSpMkLst>
        </pc:grpChg>
        <pc:grpChg chg="del">
          <ac:chgData name="Gabriel Wilson" userId="8239532c-cee9-46b9-803d-d13e062d2d67" providerId="ADAL" clId="{9F58FDA9-9024-4448-81BA-96B100466F08}" dt="2019-05-30T05:46:32.225" v="3926" actId="478"/>
          <ac:grpSpMkLst>
            <pc:docMk/>
            <pc:sldMk cId="3390163284" sldId="300"/>
            <ac:grpSpMk id="107" creationId="{51D76073-984B-D545-A6A0-5AB6CDAA59E8}"/>
          </ac:grpSpMkLst>
        </pc:grpChg>
        <pc:grpChg chg="mod">
          <ac:chgData name="Gabriel Wilson" userId="8239532c-cee9-46b9-803d-d13e062d2d67" providerId="ADAL" clId="{9F58FDA9-9024-4448-81BA-96B100466F08}" dt="2019-05-30T05:46:30.185" v="3924" actId="164"/>
          <ac:grpSpMkLst>
            <pc:docMk/>
            <pc:sldMk cId="3390163284" sldId="300"/>
            <ac:grpSpMk id="123" creationId="{70725CE9-5F37-7E48-AC04-B75261BB10E1}"/>
          </ac:grpSpMkLst>
        </pc:grpChg>
        <pc:grpChg chg="mod">
          <ac:chgData name="Gabriel Wilson" userId="8239532c-cee9-46b9-803d-d13e062d2d67" providerId="ADAL" clId="{9F58FDA9-9024-4448-81BA-96B100466F08}" dt="2019-05-30T05:46:44.708" v="3929" actId="571"/>
          <ac:grpSpMkLst>
            <pc:docMk/>
            <pc:sldMk cId="3390163284" sldId="300"/>
            <ac:grpSpMk id="129" creationId="{93C57EC3-4CCD-4E40-80C2-1A5520939324}"/>
          </ac:grpSpMkLst>
        </pc:grpChg>
        <pc:grpChg chg="mod">
          <ac:chgData name="Gabriel Wilson" userId="8239532c-cee9-46b9-803d-d13e062d2d67" providerId="ADAL" clId="{9F58FDA9-9024-4448-81BA-96B100466F08}" dt="2019-05-30T05:46:44.708" v="3929" actId="571"/>
          <ac:grpSpMkLst>
            <pc:docMk/>
            <pc:sldMk cId="3390163284" sldId="300"/>
            <ac:grpSpMk id="136" creationId="{EE975490-8E3E-D149-94AD-0E282CDFD243}"/>
          </ac:grpSpMkLst>
        </pc:grpChg>
        <pc:cxnChg chg="mod">
          <ac:chgData name="Gabriel Wilson" userId="8239532c-cee9-46b9-803d-d13e062d2d67" providerId="ADAL" clId="{9F58FDA9-9024-4448-81BA-96B100466F08}" dt="2019-05-30T05:46:30.185" v="3924" actId="164"/>
          <ac:cxnSpMkLst>
            <pc:docMk/>
            <pc:sldMk cId="3390163284" sldId="300"/>
            <ac:cxnSpMk id="119" creationId="{7633E57D-7F60-1849-90CA-FFE83230910A}"/>
          </ac:cxnSpMkLst>
        </pc:cxnChg>
        <pc:cxnChg chg="mod">
          <ac:chgData name="Gabriel Wilson" userId="8239532c-cee9-46b9-803d-d13e062d2d67" providerId="ADAL" clId="{9F58FDA9-9024-4448-81BA-96B100466F08}" dt="2019-05-30T05:46:30.185" v="3924" actId="164"/>
          <ac:cxnSpMkLst>
            <pc:docMk/>
            <pc:sldMk cId="3390163284" sldId="300"/>
            <ac:cxnSpMk id="121" creationId="{3BF9CBA0-E0E6-3C4F-991B-C8B5AA6D34BC}"/>
          </ac:cxnSpMkLst>
        </pc:cxnChg>
        <pc:cxnChg chg="mod">
          <ac:chgData name="Gabriel Wilson" userId="8239532c-cee9-46b9-803d-d13e062d2d67" providerId="ADAL" clId="{9F58FDA9-9024-4448-81BA-96B100466F08}" dt="2019-05-30T05:46:30.185" v="3924" actId="164"/>
          <ac:cxnSpMkLst>
            <pc:docMk/>
            <pc:sldMk cId="3390163284" sldId="300"/>
            <ac:cxnSpMk id="122" creationId="{56C6D96E-6812-8644-AA55-A73917C73462}"/>
          </ac:cxnSpMkLst>
        </pc:cxnChg>
      </pc:sldChg>
      <pc:sldChg chg="addSp delSp modSp add">
        <pc:chgData name="Gabriel Wilson" userId="8239532c-cee9-46b9-803d-d13e062d2d67" providerId="ADAL" clId="{9F58FDA9-9024-4448-81BA-96B100466F08}" dt="2019-05-30T08:53:33.777" v="4849" actId="1035"/>
        <pc:sldMkLst>
          <pc:docMk/>
          <pc:sldMk cId="189046183" sldId="301"/>
        </pc:sldMkLst>
        <pc:spChg chg="mod">
          <ac:chgData name="Gabriel Wilson" userId="8239532c-cee9-46b9-803d-d13e062d2d67" providerId="ADAL" clId="{9F58FDA9-9024-4448-81BA-96B100466F08}" dt="2019-05-30T08:53:33.777" v="4849" actId="1035"/>
          <ac:spMkLst>
            <pc:docMk/>
            <pc:sldMk cId="189046183" sldId="301"/>
            <ac:spMk id="2" creationId="{368B6577-A7E5-F94F-BB0A-148DB3E05C3C}"/>
          </ac:spMkLst>
        </pc:spChg>
        <pc:spChg chg="del mod">
          <ac:chgData name="Gabriel Wilson" userId="8239532c-cee9-46b9-803d-d13e062d2d67" providerId="ADAL" clId="{9F58FDA9-9024-4448-81BA-96B100466F08}" dt="2019-05-30T08:28:41.510" v="4540" actId="478"/>
          <ac:spMkLst>
            <pc:docMk/>
            <pc:sldMk cId="189046183" sldId="301"/>
            <ac:spMk id="27" creationId="{553C72FB-1502-5F47-A3E9-28AF0445F2F5}"/>
          </ac:spMkLst>
        </pc:spChg>
        <pc:spChg chg="add mod">
          <ac:chgData name="Gabriel Wilson" userId="8239532c-cee9-46b9-803d-d13e062d2d67" providerId="ADAL" clId="{9F58FDA9-9024-4448-81BA-96B100466F08}" dt="2019-05-30T08:53:33.777" v="4849" actId="1035"/>
          <ac:spMkLst>
            <pc:docMk/>
            <pc:sldMk cId="189046183" sldId="301"/>
            <ac:spMk id="35" creationId="{5C2AD00D-6C7E-D040-8208-5FE2015BB99C}"/>
          </ac:spMkLst>
        </pc:spChg>
        <pc:spChg chg="add mod">
          <ac:chgData name="Gabriel Wilson" userId="8239532c-cee9-46b9-803d-d13e062d2d67" providerId="ADAL" clId="{9F58FDA9-9024-4448-81BA-96B100466F08}" dt="2019-05-30T05:58:42.839" v="4132" actId="571"/>
          <ac:spMkLst>
            <pc:docMk/>
            <pc:sldMk cId="189046183" sldId="301"/>
            <ac:spMk id="55" creationId="{59DE0F04-1350-4743-9CB0-325F30E57870}"/>
          </ac:spMkLst>
        </pc:spChg>
        <pc:spChg chg="add del mod">
          <ac:chgData name="Gabriel Wilson" userId="8239532c-cee9-46b9-803d-d13e062d2d67" providerId="ADAL" clId="{9F58FDA9-9024-4448-81BA-96B100466F08}" dt="2019-05-30T08:43:06.854" v="4683" actId="478"/>
          <ac:spMkLst>
            <pc:docMk/>
            <pc:sldMk cId="189046183" sldId="301"/>
            <ac:spMk id="56" creationId="{1B830B9D-4EA7-2C47-96FE-8100062BBA02}"/>
          </ac:spMkLst>
        </pc:spChg>
        <pc:spChg chg="mod">
          <ac:chgData name="Gabriel Wilson" userId="8239532c-cee9-46b9-803d-d13e062d2d67" providerId="ADAL" clId="{9F58FDA9-9024-4448-81BA-96B100466F08}" dt="2019-05-30T06:06:28.613" v="4183" actId="166"/>
          <ac:spMkLst>
            <pc:docMk/>
            <pc:sldMk cId="189046183" sldId="301"/>
            <ac:spMk id="59" creationId="{8223AE7F-9052-AE4A-8142-44CF10248B08}"/>
          </ac:spMkLst>
        </pc:spChg>
        <pc:spChg chg="add del mod">
          <ac:chgData name="Gabriel Wilson" userId="8239532c-cee9-46b9-803d-d13e062d2d67" providerId="ADAL" clId="{9F58FDA9-9024-4448-81BA-96B100466F08}" dt="2019-05-30T06:14:45.305" v="4244"/>
          <ac:spMkLst>
            <pc:docMk/>
            <pc:sldMk cId="189046183" sldId="301"/>
            <ac:spMk id="65" creationId="{2C5C5D6C-0287-1F40-A529-CAE319AF5F1F}"/>
          </ac:spMkLst>
        </pc:spChg>
        <pc:spChg chg="add del mod">
          <ac:chgData name="Gabriel Wilson" userId="8239532c-cee9-46b9-803d-d13e062d2d67" providerId="ADAL" clId="{9F58FDA9-9024-4448-81BA-96B100466F08}" dt="2019-05-30T08:43:06.854" v="4683" actId="478"/>
          <ac:spMkLst>
            <pc:docMk/>
            <pc:sldMk cId="189046183" sldId="301"/>
            <ac:spMk id="76" creationId="{5D394303-641A-A246-B19B-45806C05E0CE}"/>
          </ac:spMkLst>
        </pc:spChg>
        <pc:spChg chg="del">
          <ac:chgData name="Gabriel Wilson" userId="8239532c-cee9-46b9-803d-d13e062d2d67" providerId="ADAL" clId="{9F58FDA9-9024-4448-81BA-96B100466F08}" dt="2019-05-30T06:04:10.383" v="4178" actId="478"/>
          <ac:spMkLst>
            <pc:docMk/>
            <pc:sldMk cId="189046183" sldId="301"/>
            <ac:spMk id="88" creationId="{845F1D07-AD18-C048-915A-E3B36C1F1FFC}"/>
          </ac:spMkLst>
        </pc:spChg>
        <pc:spChg chg="del">
          <ac:chgData name="Gabriel Wilson" userId="8239532c-cee9-46b9-803d-d13e062d2d67" providerId="ADAL" clId="{9F58FDA9-9024-4448-81BA-96B100466F08}" dt="2019-05-30T06:04:16.060" v="4179" actId="478"/>
          <ac:spMkLst>
            <pc:docMk/>
            <pc:sldMk cId="189046183" sldId="301"/>
            <ac:spMk id="89" creationId="{3AC461FE-B993-FC45-84AC-41A280743DE5}"/>
          </ac:spMkLst>
        </pc:spChg>
        <pc:spChg chg="mod">
          <ac:chgData name="Gabriel Wilson" userId="8239532c-cee9-46b9-803d-d13e062d2d67" providerId="ADAL" clId="{9F58FDA9-9024-4448-81BA-96B100466F08}" dt="2019-05-30T05:56:14.905" v="4114" actId="164"/>
          <ac:spMkLst>
            <pc:docMk/>
            <pc:sldMk cId="189046183" sldId="301"/>
            <ac:spMk id="94" creationId="{6DCA4556-1A01-D140-B064-7F02FC483201}"/>
          </ac:spMkLst>
        </pc:spChg>
        <pc:spChg chg="del">
          <ac:chgData name="Gabriel Wilson" userId="8239532c-cee9-46b9-803d-d13e062d2d67" providerId="ADAL" clId="{9F58FDA9-9024-4448-81BA-96B100466F08}" dt="2019-05-30T06:04:01.406" v="4177" actId="478"/>
          <ac:spMkLst>
            <pc:docMk/>
            <pc:sldMk cId="189046183" sldId="301"/>
            <ac:spMk id="98" creationId="{AA87233F-04CD-8149-9904-1103432CB649}"/>
          </ac:spMkLst>
        </pc:spChg>
        <pc:spChg chg="mod">
          <ac:chgData name="Gabriel Wilson" userId="8239532c-cee9-46b9-803d-d13e062d2d67" providerId="ADAL" clId="{9F58FDA9-9024-4448-81BA-96B100466F08}" dt="2019-05-30T05:59:28.578" v="4137" actId="164"/>
          <ac:spMkLst>
            <pc:docMk/>
            <pc:sldMk cId="189046183" sldId="301"/>
            <ac:spMk id="104" creationId="{F3CC0622-FC53-2F4E-8FF3-F6B5530DBE5B}"/>
          </ac:spMkLst>
        </pc:spChg>
        <pc:spChg chg="mod">
          <ac:chgData name="Gabriel Wilson" userId="8239532c-cee9-46b9-803d-d13e062d2d67" providerId="ADAL" clId="{9F58FDA9-9024-4448-81BA-96B100466F08}" dt="2019-05-30T05:59:28.578" v="4137" actId="164"/>
          <ac:spMkLst>
            <pc:docMk/>
            <pc:sldMk cId="189046183" sldId="301"/>
            <ac:spMk id="107" creationId="{970C09E9-A211-0244-BF04-702A198D0D8E}"/>
          </ac:spMkLst>
        </pc:spChg>
        <pc:spChg chg="add mod">
          <ac:chgData name="Gabriel Wilson" userId="8239532c-cee9-46b9-803d-d13e062d2d67" providerId="ADAL" clId="{9F58FDA9-9024-4448-81BA-96B100466F08}" dt="2019-05-30T08:53:33.777" v="4849" actId="1035"/>
          <ac:spMkLst>
            <pc:docMk/>
            <pc:sldMk cId="189046183" sldId="301"/>
            <ac:spMk id="126" creationId="{D203ECA3-5F27-A240-9813-E317BA2B3182}"/>
          </ac:spMkLst>
        </pc:spChg>
        <pc:spChg chg="add del mod">
          <ac:chgData name="Gabriel Wilson" userId="8239532c-cee9-46b9-803d-d13e062d2d67" providerId="ADAL" clId="{9F58FDA9-9024-4448-81BA-96B100466F08}" dt="2019-05-30T08:43:34.100" v="4688" actId="478"/>
          <ac:spMkLst>
            <pc:docMk/>
            <pc:sldMk cId="189046183" sldId="301"/>
            <ac:spMk id="128" creationId="{A608D132-0D61-5B48-B8F8-C91393546232}"/>
          </ac:spMkLst>
        </pc:spChg>
        <pc:spChg chg="add del mod">
          <ac:chgData name="Gabriel Wilson" userId="8239532c-cee9-46b9-803d-d13e062d2d67" providerId="ADAL" clId="{9F58FDA9-9024-4448-81BA-96B100466F08}" dt="2019-05-30T08:43:34.100" v="4688" actId="478"/>
          <ac:spMkLst>
            <pc:docMk/>
            <pc:sldMk cId="189046183" sldId="301"/>
            <ac:spMk id="129" creationId="{2986643B-5F75-B140-8FD7-6B00995A69E1}"/>
          </ac:spMkLst>
        </pc:spChg>
        <pc:spChg chg="add del mod">
          <ac:chgData name="Gabriel Wilson" userId="8239532c-cee9-46b9-803d-d13e062d2d67" providerId="ADAL" clId="{9F58FDA9-9024-4448-81BA-96B100466F08}" dt="2019-05-30T08:43:31.753" v="4687" actId="478"/>
          <ac:spMkLst>
            <pc:docMk/>
            <pc:sldMk cId="189046183" sldId="301"/>
            <ac:spMk id="134" creationId="{3F1488D7-441B-0C44-9B12-33DE57601277}"/>
          </ac:spMkLst>
        </pc:spChg>
        <pc:spChg chg="add del mod">
          <ac:chgData name="Gabriel Wilson" userId="8239532c-cee9-46b9-803d-d13e062d2d67" providerId="ADAL" clId="{9F58FDA9-9024-4448-81BA-96B100466F08}" dt="2019-05-30T08:37:00.413" v="4633" actId="478"/>
          <ac:spMkLst>
            <pc:docMk/>
            <pc:sldMk cId="189046183" sldId="301"/>
            <ac:spMk id="135" creationId="{6E5359B6-366E-2B4E-A447-2DA99BC4CA7E}"/>
          </ac:spMkLst>
        </pc:spChg>
        <pc:spChg chg="add mod">
          <ac:chgData name="Gabriel Wilson" userId="8239532c-cee9-46b9-803d-d13e062d2d67" providerId="ADAL" clId="{9F58FDA9-9024-4448-81BA-96B100466F08}" dt="2019-05-30T08:53:33.777" v="4849" actId="1035"/>
          <ac:spMkLst>
            <pc:docMk/>
            <pc:sldMk cId="189046183" sldId="301"/>
            <ac:spMk id="136" creationId="{22876273-5A18-3D43-9544-2A9650E683D9}"/>
          </ac:spMkLst>
        </pc:spChg>
        <pc:spChg chg="add mod">
          <ac:chgData name="Gabriel Wilson" userId="8239532c-cee9-46b9-803d-d13e062d2d67" providerId="ADAL" clId="{9F58FDA9-9024-4448-81BA-96B100466F08}" dt="2019-05-30T08:53:33.777" v="4849" actId="1035"/>
          <ac:spMkLst>
            <pc:docMk/>
            <pc:sldMk cId="189046183" sldId="301"/>
            <ac:spMk id="137" creationId="{B475EA36-B059-CF43-93FA-6C9E661FCE24}"/>
          </ac:spMkLst>
        </pc:spChg>
        <pc:spChg chg="add del mod">
          <ac:chgData name="Gabriel Wilson" userId="8239532c-cee9-46b9-803d-d13e062d2d67" providerId="ADAL" clId="{9F58FDA9-9024-4448-81BA-96B100466F08}" dt="2019-05-30T08:43:31.753" v="4687" actId="478"/>
          <ac:spMkLst>
            <pc:docMk/>
            <pc:sldMk cId="189046183" sldId="301"/>
            <ac:spMk id="161" creationId="{ED82FCA2-E576-EF42-AC31-7682D0C2401F}"/>
          </ac:spMkLst>
        </pc:spChg>
        <pc:spChg chg="del mod">
          <ac:chgData name="Gabriel Wilson" userId="8239532c-cee9-46b9-803d-d13e062d2d67" providerId="ADAL" clId="{9F58FDA9-9024-4448-81BA-96B100466F08}" dt="2019-05-30T08:28:41.510" v="4540" actId="478"/>
          <ac:spMkLst>
            <pc:docMk/>
            <pc:sldMk cId="189046183" sldId="301"/>
            <ac:spMk id="167" creationId="{7E28338C-99F6-6F44-A93D-7F851101FBA0}"/>
          </ac:spMkLst>
        </pc:spChg>
        <pc:spChg chg="del mod">
          <ac:chgData name="Gabriel Wilson" userId="8239532c-cee9-46b9-803d-d13e062d2d67" providerId="ADAL" clId="{9F58FDA9-9024-4448-81BA-96B100466F08}" dt="2019-05-30T08:28:44.960" v="4541" actId="478"/>
          <ac:spMkLst>
            <pc:docMk/>
            <pc:sldMk cId="189046183" sldId="301"/>
            <ac:spMk id="168" creationId="{4F38FE99-8FAE-D744-8D79-C9041CBBB053}"/>
          </ac:spMkLst>
        </pc:spChg>
        <pc:spChg chg="mod">
          <ac:chgData name="Gabriel Wilson" userId="8239532c-cee9-46b9-803d-d13e062d2d67" providerId="ADAL" clId="{9F58FDA9-9024-4448-81BA-96B100466F08}" dt="2019-05-30T05:54:42.161" v="4094" actId="20577"/>
          <ac:spMkLst>
            <pc:docMk/>
            <pc:sldMk cId="189046183" sldId="301"/>
            <ac:spMk id="170" creationId="{8700332D-91CC-5D45-AB1B-F18F4FCA2875}"/>
          </ac:spMkLst>
        </pc:spChg>
        <pc:spChg chg="del mod">
          <ac:chgData name="Gabriel Wilson" userId="8239532c-cee9-46b9-803d-d13e062d2d67" providerId="ADAL" clId="{9F58FDA9-9024-4448-81BA-96B100466F08}" dt="2019-05-30T08:28:44.960" v="4541" actId="478"/>
          <ac:spMkLst>
            <pc:docMk/>
            <pc:sldMk cId="189046183" sldId="301"/>
            <ac:spMk id="171" creationId="{E30A5881-0A80-5741-BD2D-A8002EA1C1E1}"/>
          </ac:spMkLst>
        </pc:spChg>
        <pc:spChg chg="mod">
          <ac:chgData name="Gabriel Wilson" userId="8239532c-cee9-46b9-803d-d13e062d2d67" providerId="ADAL" clId="{9F58FDA9-9024-4448-81BA-96B100466F08}" dt="2019-05-30T08:53:33.777" v="4849" actId="1035"/>
          <ac:spMkLst>
            <pc:docMk/>
            <pc:sldMk cId="189046183" sldId="301"/>
            <ac:spMk id="173" creationId="{9ED2A2BB-7774-E94A-9E3A-A713DFC0BD73}"/>
          </ac:spMkLst>
        </pc:spChg>
        <pc:spChg chg="mod">
          <ac:chgData name="Gabriel Wilson" userId="8239532c-cee9-46b9-803d-d13e062d2d67" providerId="ADAL" clId="{9F58FDA9-9024-4448-81BA-96B100466F08}" dt="2019-05-30T08:53:33.777" v="4849" actId="1035"/>
          <ac:spMkLst>
            <pc:docMk/>
            <pc:sldMk cId="189046183" sldId="301"/>
            <ac:spMk id="178" creationId="{E5C12469-3C7A-EC43-9512-C232F18B0EA2}"/>
          </ac:spMkLst>
        </pc:spChg>
        <pc:spChg chg="add mod">
          <ac:chgData name="Gabriel Wilson" userId="8239532c-cee9-46b9-803d-d13e062d2d67" providerId="ADAL" clId="{9F58FDA9-9024-4448-81BA-96B100466F08}" dt="2019-05-30T08:53:33.777" v="4849" actId="1035"/>
          <ac:spMkLst>
            <pc:docMk/>
            <pc:sldMk cId="189046183" sldId="301"/>
            <ac:spMk id="183" creationId="{BEB53572-88AD-084E-B065-1DA948A85F21}"/>
          </ac:spMkLst>
        </pc:spChg>
        <pc:spChg chg="add mod">
          <ac:chgData name="Gabriel Wilson" userId="8239532c-cee9-46b9-803d-d13e062d2d67" providerId="ADAL" clId="{9F58FDA9-9024-4448-81BA-96B100466F08}" dt="2019-05-30T08:53:33.777" v="4849" actId="1035"/>
          <ac:spMkLst>
            <pc:docMk/>
            <pc:sldMk cId="189046183" sldId="301"/>
            <ac:spMk id="184" creationId="{E19C83E0-16EC-8A42-AAE0-4A55FEBECC1C}"/>
          </ac:spMkLst>
        </pc:spChg>
        <pc:spChg chg="add mod">
          <ac:chgData name="Gabriel Wilson" userId="8239532c-cee9-46b9-803d-d13e062d2d67" providerId="ADAL" clId="{9F58FDA9-9024-4448-81BA-96B100466F08}" dt="2019-05-30T08:53:33.777" v="4849" actId="1035"/>
          <ac:spMkLst>
            <pc:docMk/>
            <pc:sldMk cId="189046183" sldId="301"/>
            <ac:spMk id="191" creationId="{22EDC539-9A9B-7847-B101-A633412EF2B5}"/>
          </ac:spMkLst>
        </pc:spChg>
        <pc:spChg chg="add mod">
          <ac:chgData name="Gabriel Wilson" userId="8239532c-cee9-46b9-803d-d13e062d2d67" providerId="ADAL" clId="{9F58FDA9-9024-4448-81BA-96B100466F08}" dt="2019-05-30T08:53:33.777" v="4849" actId="1035"/>
          <ac:spMkLst>
            <pc:docMk/>
            <pc:sldMk cId="189046183" sldId="301"/>
            <ac:spMk id="192" creationId="{0AABFD80-EF79-2C42-8CEE-F6BFFFADF87B}"/>
          </ac:spMkLst>
        </pc:spChg>
        <pc:grpChg chg="add del mod">
          <ac:chgData name="Gabriel Wilson" userId="8239532c-cee9-46b9-803d-d13e062d2d67" providerId="ADAL" clId="{9F58FDA9-9024-4448-81BA-96B100466F08}" dt="2019-05-30T08:28:41.510" v="4540" actId="478"/>
          <ac:grpSpMkLst>
            <pc:docMk/>
            <pc:sldMk cId="189046183" sldId="301"/>
            <ac:grpSpMk id="11" creationId="{276D36AD-7FD0-7146-A200-DF856CAF0412}"/>
          </ac:grpSpMkLst>
        </pc:grpChg>
        <pc:grpChg chg="add del mod">
          <ac:chgData name="Gabriel Wilson" userId="8239532c-cee9-46b9-803d-d13e062d2d67" providerId="ADAL" clId="{9F58FDA9-9024-4448-81BA-96B100466F08}" dt="2019-05-30T08:28:41.510" v="4540" actId="478"/>
          <ac:grpSpMkLst>
            <pc:docMk/>
            <pc:sldMk cId="189046183" sldId="301"/>
            <ac:grpSpMk id="17" creationId="{0101B4F0-C857-5540-957C-C17F7B0F6648}"/>
          </ac:grpSpMkLst>
        </pc:grpChg>
        <pc:grpChg chg="mod">
          <ac:chgData name="Gabriel Wilson" userId="8239532c-cee9-46b9-803d-d13e062d2d67" providerId="ADAL" clId="{9F58FDA9-9024-4448-81BA-96B100466F08}" dt="2019-05-30T05:56:14.905" v="4114" actId="164"/>
          <ac:grpSpMkLst>
            <pc:docMk/>
            <pc:sldMk cId="189046183" sldId="301"/>
            <ac:grpSpMk id="25" creationId="{ACE5D6F0-1FDC-064B-B6C0-5D15837EE41F}"/>
          </ac:grpSpMkLst>
        </pc:grpChg>
        <pc:grpChg chg="add mod">
          <ac:chgData name="Gabriel Wilson" userId="8239532c-cee9-46b9-803d-d13e062d2d67" providerId="ADAL" clId="{9F58FDA9-9024-4448-81BA-96B100466F08}" dt="2019-05-30T08:53:33.777" v="4849" actId="1035"/>
          <ac:grpSpMkLst>
            <pc:docMk/>
            <pc:sldMk cId="189046183" sldId="301"/>
            <ac:grpSpMk id="39" creationId="{4E5CB57D-0C6D-9C4A-9B4A-419D917BB342}"/>
          </ac:grpSpMkLst>
        </pc:grpChg>
        <pc:grpChg chg="mod">
          <ac:chgData name="Gabriel Wilson" userId="8239532c-cee9-46b9-803d-d13e062d2d67" providerId="ADAL" clId="{9F58FDA9-9024-4448-81BA-96B100466F08}" dt="2019-05-30T05:56:24.363" v="4115" actId="571"/>
          <ac:grpSpMkLst>
            <pc:docMk/>
            <pc:sldMk cId="189046183" sldId="301"/>
            <ac:grpSpMk id="40" creationId="{0E4D33E4-FE24-1A45-A9BE-31619E2EA65C}"/>
          </ac:grpSpMkLst>
        </pc:grpChg>
        <pc:grpChg chg="mod">
          <ac:chgData name="Gabriel Wilson" userId="8239532c-cee9-46b9-803d-d13e062d2d67" providerId="ADAL" clId="{9F58FDA9-9024-4448-81BA-96B100466F08}" dt="2019-05-30T05:56:24.363" v="4115" actId="571"/>
          <ac:grpSpMkLst>
            <pc:docMk/>
            <pc:sldMk cId="189046183" sldId="301"/>
            <ac:grpSpMk id="42" creationId="{3FF838D7-5B19-1649-B1BC-8FBEEC0B43A8}"/>
          </ac:grpSpMkLst>
        </pc:grpChg>
        <pc:grpChg chg="add del mod">
          <ac:chgData name="Gabriel Wilson" userId="8239532c-cee9-46b9-803d-d13e062d2d67" providerId="ADAL" clId="{9F58FDA9-9024-4448-81BA-96B100466F08}" dt="2019-05-30T08:43:37.070" v="4689" actId="478"/>
          <ac:grpSpMkLst>
            <pc:docMk/>
            <pc:sldMk cId="189046183" sldId="301"/>
            <ac:grpSpMk id="58" creationId="{2875B769-0485-A049-A5F8-AB31411F359E}"/>
          </ac:grpSpMkLst>
        </pc:grpChg>
        <pc:grpChg chg="add del mod">
          <ac:chgData name="Gabriel Wilson" userId="8239532c-cee9-46b9-803d-d13e062d2d67" providerId="ADAL" clId="{9F58FDA9-9024-4448-81BA-96B100466F08}" dt="2019-05-30T06:01:09.097" v="4151" actId="478"/>
          <ac:grpSpMkLst>
            <pc:docMk/>
            <pc:sldMk cId="189046183" sldId="301"/>
            <ac:grpSpMk id="62" creationId="{4D464365-7B69-1747-9E35-7FA27838B174}"/>
          </ac:grpSpMkLst>
        </pc:grpChg>
        <pc:grpChg chg="add mod">
          <ac:chgData name="Gabriel Wilson" userId="8239532c-cee9-46b9-803d-d13e062d2d67" providerId="ADAL" clId="{9F58FDA9-9024-4448-81BA-96B100466F08}" dt="2019-05-30T08:53:33.777" v="4849" actId="1035"/>
          <ac:grpSpMkLst>
            <pc:docMk/>
            <pc:sldMk cId="189046183" sldId="301"/>
            <ac:grpSpMk id="83" creationId="{363A607C-C0D9-CE4D-8BC3-FB47EFCA32B0}"/>
          </ac:grpSpMkLst>
        </pc:grpChg>
        <pc:grpChg chg="add mod">
          <ac:chgData name="Gabriel Wilson" userId="8239532c-cee9-46b9-803d-d13e062d2d67" providerId="ADAL" clId="{9F58FDA9-9024-4448-81BA-96B100466F08}" dt="2019-05-30T08:53:33.777" v="4849" actId="1035"/>
          <ac:grpSpMkLst>
            <pc:docMk/>
            <pc:sldMk cId="189046183" sldId="301"/>
            <ac:grpSpMk id="116" creationId="{4D2EA1A7-9D22-1B46-8729-B1742C04D505}"/>
          </ac:grpSpMkLst>
        </pc:grpChg>
        <pc:grpChg chg="add mod">
          <ac:chgData name="Gabriel Wilson" userId="8239532c-cee9-46b9-803d-d13e062d2d67" providerId="ADAL" clId="{9F58FDA9-9024-4448-81BA-96B100466F08}" dt="2019-05-30T08:53:33.777" v="4849" actId="1035"/>
          <ac:grpSpMkLst>
            <pc:docMk/>
            <pc:sldMk cId="189046183" sldId="301"/>
            <ac:grpSpMk id="179" creationId="{8473188B-EDE9-114B-B21D-24A198D6ABC4}"/>
          </ac:grpSpMkLst>
        </pc:grpChg>
        <pc:grpChg chg="add mod">
          <ac:chgData name="Gabriel Wilson" userId="8239532c-cee9-46b9-803d-d13e062d2d67" providerId="ADAL" clId="{9F58FDA9-9024-4448-81BA-96B100466F08}" dt="2019-05-30T08:53:33.777" v="4849" actId="1035"/>
          <ac:grpSpMkLst>
            <pc:docMk/>
            <pc:sldMk cId="189046183" sldId="301"/>
            <ac:grpSpMk id="187" creationId="{6E67EB1B-3E9D-4E4B-BEF5-75776859B43C}"/>
          </ac:grpSpMkLst>
        </pc:grpChg>
        <pc:cxnChg chg="add mod">
          <ac:chgData name="Gabriel Wilson" userId="8239532c-cee9-46b9-803d-d13e062d2d67" providerId="ADAL" clId="{9F58FDA9-9024-4448-81BA-96B100466F08}" dt="2019-05-30T08:53:33.777" v="4849" actId="1035"/>
          <ac:cxnSpMkLst>
            <pc:docMk/>
            <pc:sldMk cId="189046183" sldId="301"/>
            <ac:cxnSpMk id="47" creationId="{F3CF01F5-F1D7-AA4B-80AB-100E3437E7A4}"/>
          </ac:cxnSpMkLst>
        </pc:cxnChg>
        <pc:cxnChg chg="add del mod">
          <ac:chgData name="Gabriel Wilson" userId="8239532c-cee9-46b9-803d-d13e062d2d67" providerId="ADAL" clId="{9F58FDA9-9024-4448-81BA-96B100466F08}" dt="2019-05-30T08:43:37.070" v="4689" actId="478"/>
          <ac:cxnSpMkLst>
            <pc:docMk/>
            <pc:sldMk cId="189046183" sldId="301"/>
            <ac:cxnSpMk id="50" creationId="{E9F2DF8D-C5C0-0349-87FE-E75CDCBBF668}"/>
          </ac:cxnSpMkLst>
        </pc:cxnChg>
        <pc:cxnChg chg="add mod">
          <ac:chgData name="Gabriel Wilson" userId="8239532c-cee9-46b9-803d-d13e062d2d67" providerId="ADAL" clId="{9F58FDA9-9024-4448-81BA-96B100466F08}" dt="2019-05-30T08:53:33.777" v="4849" actId="1035"/>
          <ac:cxnSpMkLst>
            <pc:docMk/>
            <pc:sldMk cId="189046183" sldId="301"/>
            <ac:cxnSpMk id="53" creationId="{50FF6CE6-34C4-274F-A7A2-90D824C82407}"/>
          </ac:cxnSpMkLst>
        </pc:cxnChg>
        <pc:cxnChg chg="del mod">
          <ac:chgData name="Gabriel Wilson" userId="8239532c-cee9-46b9-803d-d13e062d2d67" providerId="ADAL" clId="{9F58FDA9-9024-4448-81BA-96B100466F08}" dt="2019-05-30T06:01:11.944" v="4152" actId="478"/>
          <ac:cxnSpMkLst>
            <pc:docMk/>
            <pc:sldMk cId="189046183" sldId="301"/>
            <ac:cxnSpMk id="70" creationId="{899960C6-D3D6-3747-8B7B-20C555A2C038}"/>
          </ac:cxnSpMkLst>
        </pc:cxnChg>
        <pc:cxnChg chg="add del mod">
          <ac:chgData name="Gabriel Wilson" userId="8239532c-cee9-46b9-803d-d13e062d2d67" providerId="ADAL" clId="{9F58FDA9-9024-4448-81BA-96B100466F08}" dt="2019-05-30T08:43:37.070" v="4689" actId="478"/>
          <ac:cxnSpMkLst>
            <pc:docMk/>
            <pc:sldMk cId="189046183" sldId="301"/>
            <ac:cxnSpMk id="71" creationId="{11534EFC-E284-4744-AD2A-7638A452AC51}"/>
          </ac:cxnSpMkLst>
        </pc:cxnChg>
        <pc:cxnChg chg="del mod">
          <ac:chgData name="Gabriel Wilson" userId="8239532c-cee9-46b9-803d-d13e062d2d67" providerId="ADAL" clId="{9F58FDA9-9024-4448-81BA-96B100466F08}" dt="2019-05-30T08:28:44.960" v="4541" actId="478"/>
          <ac:cxnSpMkLst>
            <pc:docMk/>
            <pc:sldMk cId="189046183" sldId="301"/>
            <ac:cxnSpMk id="72" creationId="{20ECF0E3-A8A1-6542-AE5E-F834CDD88F11}"/>
          </ac:cxnSpMkLst>
        </pc:cxnChg>
        <pc:cxnChg chg="add del mod">
          <ac:chgData name="Gabriel Wilson" userId="8239532c-cee9-46b9-803d-d13e062d2d67" providerId="ADAL" clId="{9F58FDA9-9024-4448-81BA-96B100466F08}" dt="2019-05-30T08:43:37.070" v="4689" actId="478"/>
          <ac:cxnSpMkLst>
            <pc:docMk/>
            <pc:sldMk cId="189046183" sldId="301"/>
            <ac:cxnSpMk id="73" creationId="{AE8EC2F8-47AA-9542-B89D-E3DE85479C0C}"/>
          </ac:cxnSpMkLst>
        </pc:cxnChg>
        <pc:cxnChg chg="add mod">
          <ac:chgData name="Gabriel Wilson" userId="8239532c-cee9-46b9-803d-d13e062d2d67" providerId="ADAL" clId="{9F58FDA9-9024-4448-81BA-96B100466F08}" dt="2019-05-30T08:53:33.777" v="4849" actId="1035"/>
          <ac:cxnSpMkLst>
            <pc:docMk/>
            <pc:sldMk cId="189046183" sldId="301"/>
            <ac:cxnSpMk id="74" creationId="{042992E5-5F82-B546-A021-9C2B921F355A}"/>
          </ac:cxnSpMkLst>
        </pc:cxnChg>
        <pc:cxnChg chg="mod">
          <ac:chgData name="Gabriel Wilson" userId="8239532c-cee9-46b9-803d-d13e062d2d67" providerId="ADAL" clId="{9F58FDA9-9024-4448-81BA-96B100466F08}" dt="2019-05-30T08:48:26.388" v="4774" actId="14100"/>
          <ac:cxnSpMkLst>
            <pc:docMk/>
            <pc:sldMk cId="189046183" sldId="301"/>
            <ac:cxnSpMk id="84" creationId="{B6D2EF46-593A-CC4E-B6F1-B6E2F41F9C88}"/>
          </ac:cxnSpMkLst>
        </pc:cxnChg>
        <pc:cxnChg chg="mod">
          <ac:chgData name="Gabriel Wilson" userId="8239532c-cee9-46b9-803d-d13e062d2d67" providerId="ADAL" clId="{9F58FDA9-9024-4448-81BA-96B100466F08}" dt="2019-05-30T08:44:57.658" v="4710" actId="14100"/>
          <ac:cxnSpMkLst>
            <pc:docMk/>
            <pc:sldMk cId="189046183" sldId="301"/>
            <ac:cxnSpMk id="85" creationId="{0675C370-5F0D-094B-86A2-B58FA718B16A}"/>
          </ac:cxnSpMkLst>
        </pc:cxnChg>
        <pc:cxnChg chg="mod">
          <ac:chgData name="Gabriel Wilson" userId="8239532c-cee9-46b9-803d-d13e062d2d67" providerId="ADAL" clId="{9F58FDA9-9024-4448-81BA-96B100466F08}" dt="2019-05-30T08:44:29.024" v="4699" actId="14100"/>
          <ac:cxnSpMkLst>
            <pc:docMk/>
            <pc:sldMk cId="189046183" sldId="301"/>
            <ac:cxnSpMk id="86" creationId="{07971CA3-38B7-FF4F-A7EA-72AB3C9D050E}"/>
          </ac:cxnSpMkLst>
        </pc:cxnChg>
        <pc:cxnChg chg="del mod">
          <ac:chgData name="Gabriel Wilson" userId="8239532c-cee9-46b9-803d-d13e062d2d67" providerId="ADAL" clId="{9F58FDA9-9024-4448-81BA-96B100466F08}" dt="2019-05-30T08:28:44.960" v="4541" actId="478"/>
          <ac:cxnSpMkLst>
            <pc:docMk/>
            <pc:sldMk cId="189046183" sldId="301"/>
            <ac:cxnSpMk id="90" creationId="{822608FF-B19D-3340-A5E0-0FB280A12EBA}"/>
          </ac:cxnSpMkLst>
        </pc:cxnChg>
        <pc:cxnChg chg="del mod">
          <ac:chgData name="Gabriel Wilson" userId="8239532c-cee9-46b9-803d-d13e062d2d67" providerId="ADAL" clId="{9F58FDA9-9024-4448-81BA-96B100466F08}" dt="2019-05-30T08:28:41.510" v="4540" actId="478"/>
          <ac:cxnSpMkLst>
            <pc:docMk/>
            <pc:sldMk cId="189046183" sldId="301"/>
            <ac:cxnSpMk id="91" creationId="{D80B2597-067A-EE44-9B5F-7F1EB642BC4F}"/>
          </ac:cxnSpMkLst>
        </pc:cxnChg>
        <pc:cxnChg chg="mod">
          <ac:chgData name="Gabriel Wilson" userId="8239532c-cee9-46b9-803d-d13e062d2d67" providerId="ADAL" clId="{9F58FDA9-9024-4448-81BA-96B100466F08}" dt="2019-05-30T08:53:33.777" v="4849" actId="1035"/>
          <ac:cxnSpMkLst>
            <pc:docMk/>
            <pc:sldMk cId="189046183" sldId="301"/>
            <ac:cxnSpMk id="92" creationId="{B305D8F9-4905-4E41-8AED-FE9ED8E0BB88}"/>
          </ac:cxnSpMkLst>
        </pc:cxnChg>
        <pc:cxnChg chg="del mod">
          <ac:chgData name="Gabriel Wilson" userId="8239532c-cee9-46b9-803d-d13e062d2d67" providerId="ADAL" clId="{9F58FDA9-9024-4448-81BA-96B100466F08}" dt="2019-05-30T08:28:41.510" v="4540" actId="478"/>
          <ac:cxnSpMkLst>
            <pc:docMk/>
            <pc:sldMk cId="189046183" sldId="301"/>
            <ac:cxnSpMk id="97" creationId="{1DA5DD86-4F09-1B41-AADF-DD91EF37AE95}"/>
          </ac:cxnSpMkLst>
        </pc:cxnChg>
        <pc:cxnChg chg="add del mod">
          <ac:chgData name="Gabriel Wilson" userId="8239532c-cee9-46b9-803d-d13e062d2d67" providerId="ADAL" clId="{9F58FDA9-9024-4448-81BA-96B100466F08}" dt="2019-05-30T08:44:31.280" v="4700" actId="478"/>
          <ac:cxnSpMkLst>
            <pc:docMk/>
            <pc:sldMk cId="189046183" sldId="301"/>
            <ac:cxnSpMk id="102" creationId="{0D58822A-31FD-8940-814A-6C9647F2E2D2}"/>
          </ac:cxnSpMkLst>
        </pc:cxnChg>
        <pc:cxnChg chg="add del mod">
          <ac:chgData name="Gabriel Wilson" userId="8239532c-cee9-46b9-803d-d13e062d2d67" providerId="ADAL" clId="{9F58FDA9-9024-4448-81BA-96B100466F08}" dt="2019-05-30T08:30:57.937" v="4560" actId="478"/>
          <ac:cxnSpMkLst>
            <pc:docMk/>
            <pc:sldMk cId="189046183" sldId="301"/>
            <ac:cxnSpMk id="103" creationId="{37BF39C1-010D-544F-BE41-1CE91CD9BBA4}"/>
          </ac:cxnSpMkLst>
        </pc:cxnChg>
        <pc:cxnChg chg="add del mod">
          <ac:chgData name="Gabriel Wilson" userId="8239532c-cee9-46b9-803d-d13e062d2d67" providerId="ADAL" clId="{9F58FDA9-9024-4448-81BA-96B100466F08}" dt="2019-05-30T08:30:57.937" v="4560" actId="478"/>
          <ac:cxnSpMkLst>
            <pc:docMk/>
            <pc:sldMk cId="189046183" sldId="301"/>
            <ac:cxnSpMk id="105" creationId="{786755C5-D66F-EE47-A8D1-61998B0C052B}"/>
          </ac:cxnSpMkLst>
        </pc:cxnChg>
        <pc:cxnChg chg="del mod">
          <ac:chgData name="Gabriel Wilson" userId="8239532c-cee9-46b9-803d-d13e062d2d67" providerId="ADAL" clId="{9F58FDA9-9024-4448-81BA-96B100466F08}" dt="2019-05-30T08:28:41.510" v="4540" actId="478"/>
          <ac:cxnSpMkLst>
            <pc:docMk/>
            <pc:sldMk cId="189046183" sldId="301"/>
            <ac:cxnSpMk id="112" creationId="{0648B140-FEB0-824B-B9B1-9C90F44E3F4D}"/>
          </ac:cxnSpMkLst>
        </pc:cxnChg>
        <pc:cxnChg chg="del mod">
          <ac:chgData name="Gabriel Wilson" userId="8239532c-cee9-46b9-803d-d13e062d2d67" providerId="ADAL" clId="{9F58FDA9-9024-4448-81BA-96B100466F08}" dt="2019-05-30T08:28:41.510" v="4540" actId="478"/>
          <ac:cxnSpMkLst>
            <pc:docMk/>
            <pc:sldMk cId="189046183" sldId="301"/>
            <ac:cxnSpMk id="114" creationId="{2D706E09-C141-C940-99CF-AA6DA932BB37}"/>
          </ac:cxnSpMkLst>
        </pc:cxnChg>
        <pc:cxnChg chg="del mod">
          <ac:chgData name="Gabriel Wilson" userId="8239532c-cee9-46b9-803d-d13e062d2d67" providerId="ADAL" clId="{9F58FDA9-9024-4448-81BA-96B100466F08}" dt="2019-05-30T06:03:34.294" v="4173" actId="478"/>
          <ac:cxnSpMkLst>
            <pc:docMk/>
            <pc:sldMk cId="189046183" sldId="301"/>
            <ac:cxnSpMk id="115" creationId="{9D79C495-D715-4C48-9454-86A98BC5D73D}"/>
          </ac:cxnSpMkLst>
        </pc:cxnChg>
        <pc:cxnChg chg="del mod">
          <ac:chgData name="Gabriel Wilson" userId="8239532c-cee9-46b9-803d-d13e062d2d67" providerId="ADAL" clId="{9F58FDA9-9024-4448-81BA-96B100466F08}" dt="2019-05-30T08:28:41.510" v="4540" actId="478"/>
          <ac:cxnSpMkLst>
            <pc:docMk/>
            <pc:sldMk cId="189046183" sldId="301"/>
            <ac:cxnSpMk id="117" creationId="{9F59785E-F030-C745-8932-0B14966D5D6A}"/>
          </ac:cxnSpMkLst>
        </pc:cxnChg>
        <pc:cxnChg chg="add del mod">
          <ac:chgData name="Gabriel Wilson" userId="8239532c-cee9-46b9-803d-d13e062d2d67" providerId="ADAL" clId="{9F58FDA9-9024-4448-81BA-96B100466F08}" dt="2019-05-30T08:43:34.100" v="4688" actId="478"/>
          <ac:cxnSpMkLst>
            <pc:docMk/>
            <pc:sldMk cId="189046183" sldId="301"/>
            <ac:cxnSpMk id="123" creationId="{DBF2E68E-62B4-7341-B8F8-D45852A4C29E}"/>
          </ac:cxnSpMkLst>
        </pc:cxnChg>
        <pc:cxnChg chg="add mod">
          <ac:chgData name="Gabriel Wilson" userId="8239532c-cee9-46b9-803d-d13e062d2d67" providerId="ADAL" clId="{9F58FDA9-9024-4448-81BA-96B100466F08}" dt="2019-05-30T08:53:33.777" v="4849" actId="1035"/>
          <ac:cxnSpMkLst>
            <pc:docMk/>
            <pc:sldMk cId="189046183" sldId="301"/>
            <ac:cxnSpMk id="124" creationId="{30F791F8-1B90-B04E-8437-66FC4FF3C31D}"/>
          </ac:cxnSpMkLst>
        </pc:cxnChg>
        <pc:cxnChg chg="add mod">
          <ac:chgData name="Gabriel Wilson" userId="8239532c-cee9-46b9-803d-d13e062d2d67" providerId="ADAL" clId="{9F58FDA9-9024-4448-81BA-96B100466F08}" dt="2019-05-30T08:53:33.777" v="4849" actId="1035"/>
          <ac:cxnSpMkLst>
            <pc:docMk/>
            <pc:sldMk cId="189046183" sldId="301"/>
            <ac:cxnSpMk id="125" creationId="{32D997B7-9300-5B49-8460-7EC3F660ED10}"/>
          </ac:cxnSpMkLst>
        </pc:cxnChg>
        <pc:cxnChg chg="add del mod">
          <ac:chgData name="Gabriel Wilson" userId="8239532c-cee9-46b9-803d-d13e062d2d67" providerId="ADAL" clId="{9F58FDA9-9024-4448-81BA-96B100466F08}" dt="2019-05-30T08:43:31.753" v="4687" actId="478"/>
          <ac:cxnSpMkLst>
            <pc:docMk/>
            <pc:sldMk cId="189046183" sldId="301"/>
            <ac:cxnSpMk id="127" creationId="{0804C2BC-6785-D245-9788-5B8BABC70EF8}"/>
          </ac:cxnSpMkLst>
        </pc:cxnChg>
        <pc:cxnChg chg="add del mod">
          <ac:chgData name="Gabriel Wilson" userId="8239532c-cee9-46b9-803d-d13e062d2d67" providerId="ADAL" clId="{9F58FDA9-9024-4448-81BA-96B100466F08}" dt="2019-05-30T08:43:34.100" v="4688" actId="478"/>
          <ac:cxnSpMkLst>
            <pc:docMk/>
            <pc:sldMk cId="189046183" sldId="301"/>
            <ac:cxnSpMk id="130" creationId="{831485C7-C347-0445-BAEC-D7CA72056147}"/>
          </ac:cxnSpMkLst>
        </pc:cxnChg>
        <pc:cxnChg chg="add del mod">
          <ac:chgData name="Gabriel Wilson" userId="8239532c-cee9-46b9-803d-d13e062d2d67" providerId="ADAL" clId="{9F58FDA9-9024-4448-81BA-96B100466F08}" dt="2019-05-30T08:43:34.100" v="4688" actId="478"/>
          <ac:cxnSpMkLst>
            <pc:docMk/>
            <pc:sldMk cId="189046183" sldId="301"/>
            <ac:cxnSpMk id="131" creationId="{D509EF91-221D-1E41-82CD-F9503E6550E4}"/>
          </ac:cxnSpMkLst>
        </pc:cxnChg>
        <pc:cxnChg chg="add del mod">
          <ac:chgData name="Gabriel Wilson" userId="8239532c-cee9-46b9-803d-d13e062d2d67" providerId="ADAL" clId="{9F58FDA9-9024-4448-81BA-96B100466F08}" dt="2019-05-30T08:29:16.759" v="4545" actId="478"/>
          <ac:cxnSpMkLst>
            <pc:docMk/>
            <pc:sldMk cId="189046183" sldId="301"/>
            <ac:cxnSpMk id="132" creationId="{24F79335-26A5-7E42-A124-311D4FDBF676}"/>
          </ac:cxnSpMkLst>
        </pc:cxnChg>
        <pc:cxnChg chg="add del mod">
          <ac:chgData name="Gabriel Wilson" userId="8239532c-cee9-46b9-803d-d13e062d2d67" providerId="ADAL" clId="{9F58FDA9-9024-4448-81BA-96B100466F08}" dt="2019-05-30T08:43:31.753" v="4687" actId="478"/>
          <ac:cxnSpMkLst>
            <pc:docMk/>
            <pc:sldMk cId="189046183" sldId="301"/>
            <ac:cxnSpMk id="133" creationId="{5E6AB894-1D4E-BE46-8F50-D710DA924DA3}"/>
          </ac:cxnSpMkLst>
        </pc:cxnChg>
        <pc:cxnChg chg="add mod">
          <ac:chgData name="Gabriel Wilson" userId="8239532c-cee9-46b9-803d-d13e062d2d67" providerId="ADAL" clId="{9F58FDA9-9024-4448-81BA-96B100466F08}" dt="2019-05-30T08:53:33.777" v="4849" actId="1035"/>
          <ac:cxnSpMkLst>
            <pc:docMk/>
            <pc:sldMk cId="189046183" sldId="301"/>
            <ac:cxnSpMk id="176" creationId="{D7FA4EE9-BFB4-0340-AB16-4AA09ADA4824}"/>
          </ac:cxnSpMkLst>
        </pc:cxnChg>
        <pc:cxnChg chg="add mod">
          <ac:chgData name="Gabriel Wilson" userId="8239532c-cee9-46b9-803d-d13e062d2d67" providerId="ADAL" clId="{9F58FDA9-9024-4448-81BA-96B100466F08}" dt="2019-05-30T08:53:33.777" v="4849" actId="1035"/>
          <ac:cxnSpMkLst>
            <pc:docMk/>
            <pc:sldMk cId="189046183" sldId="301"/>
            <ac:cxnSpMk id="177" creationId="{DA5C2A40-7452-6649-98B9-E0834E319866}"/>
          </ac:cxnSpMkLst>
        </pc:cxnChg>
        <pc:cxnChg chg="mod">
          <ac:chgData name="Gabriel Wilson" userId="8239532c-cee9-46b9-803d-d13e062d2d67" providerId="ADAL" clId="{9F58FDA9-9024-4448-81BA-96B100466F08}" dt="2019-05-30T08:47:57.923" v="4767" actId="14100"/>
          <ac:cxnSpMkLst>
            <pc:docMk/>
            <pc:sldMk cId="189046183" sldId="301"/>
            <ac:cxnSpMk id="182" creationId="{3CFB4E7C-CA3F-E047-AC7D-3498364BA8D0}"/>
          </ac:cxnSpMkLst>
        </pc:cxnChg>
        <pc:cxnChg chg="add mod">
          <ac:chgData name="Gabriel Wilson" userId="8239532c-cee9-46b9-803d-d13e062d2d67" providerId="ADAL" clId="{9F58FDA9-9024-4448-81BA-96B100466F08}" dt="2019-05-30T08:53:33.777" v="4849" actId="1035"/>
          <ac:cxnSpMkLst>
            <pc:docMk/>
            <pc:sldMk cId="189046183" sldId="301"/>
            <ac:cxnSpMk id="185" creationId="{257A7CF9-837D-8F4B-B6F1-758DA1469951}"/>
          </ac:cxnSpMkLst>
        </pc:cxnChg>
        <pc:cxnChg chg="add mod">
          <ac:chgData name="Gabriel Wilson" userId="8239532c-cee9-46b9-803d-d13e062d2d67" providerId="ADAL" clId="{9F58FDA9-9024-4448-81BA-96B100466F08}" dt="2019-05-30T08:53:33.777" v="4849" actId="1035"/>
          <ac:cxnSpMkLst>
            <pc:docMk/>
            <pc:sldMk cId="189046183" sldId="301"/>
            <ac:cxnSpMk id="186" creationId="{2E94C58C-8006-A846-8F7F-A9BE4393F27A}"/>
          </ac:cxnSpMkLst>
        </pc:cxnChg>
        <pc:cxnChg chg="mod">
          <ac:chgData name="Gabriel Wilson" userId="8239532c-cee9-46b9-803d-d13e062d2d67" providerId="ADAL" clId="{9F58FDA9-9024-4448-81BA-96B100466F08}" dt="2019-05-30T08:48:09.388" v="4770" actId="14100"/>
          <ac:cxnSpMkLst>
            <pc:docMk/>
            <pc:sldMk cId="189046183" sldId="301"/>
            <ac:cxnSpMk id="190" creationId="{6F8BA9EE-2B84-934C-B329-1F65487761E0}"/>
          </ac:cxnSpMkLst>
        </pc:cxnChg>
        <pc:cxnChg chg="add mod">
          <ac:chgData name="Gabriel Wilson" userId="8239532c-cee9-46b9-803d-d13e062d2d67" providerId="ADAL" clId="{9F58FDA9-9024-4448-81BA-96B100466F08}" dt="2019-05-30T08:53:33.777" v="4849" actId="1035"/>
          <ac:cxnSpMkLst>
            <pc:docMk/>
            <pc:sldMk cId="189046183" sldId="301"/>
            <ac:cxnSpMk id="200" creationId="{F3EA402F-6900-4641-BA8F-D71D971828AC}"/>
          </ac:cxnSpMkLst>
        </pc:cxnChg>
        <pc:cxnChg chg="add mod">
          <ac:chgData name="Gabriel Wilson" userId="8239532c-cee9-46b9-803d-d13e062d2d67" providerId="ADAL" clId="{9F58FDA9-9024-4448-81BA-96B100466F08}" dt="2019-05-30T08:53:33.777" v="4849" actId="1035"/>
          <ac:cxnSpMkLst>
            <pc:docMk/>
            <pc:sldMk cId="189046183" sldId="301"/>
            <ac:cxnSpMk id="204" creationId="{8A1DCDEE-23B7-D546-AA67-EC5A1F9022D8}"/>
          </ac:cxnSpMkLst>
        </pc:cxnChg>
      </pc:sldChg>
    </pc:docChg>
  </pc:docChgLst>
  <pc:docChgLst>
    <pc:chgData name="Gabriel Wilson" userId="8239532c-cee9-46b9-803d-d13e062d2d67" providerId="ADAL" clId="{1C0D6723-ACD5-EE4C-9B8C-5DD2C20CE728}"/>
    <pc:docChg chg="modSld">
      <pc:chgData name="Gabriel Wilson" userId="8239532c-cee9-46b9-803d-d13e062d2d67" providerId="ADAL" clId="{1C0D6723-ACD5-EE4C-9B8C-5DD2C20CE728}" dt="2019-08-10T17:42:38.450" v="29" actId="692"/>
      <pc:docMkLst>
        <pc:docMk/>
      </pc:docMkLst>
      <pc:sldChg chg="modSp">
        <pc:chgData name="Gabriel Wilson" userId="8239532c-cee9-46b9-803d-d13e062d2d67" providerId="ADAL" clId="{1C0D6723-ACD5-EE4C-9B8C-5DD2C20CE728}" dt="2019-08-10T17:42:38.450" v="29" actId="692"/>
        <pc:sldMkLst>
          <pc:docMk/>
          <pc:sldMk cId="3813317045" sldId="299"/>
        </pc:sldMkLst>
        <pc:spChg chg="mod">
          <ac:chgData name="Gabriel Wilson" userId="8239532c-cee9-46b9-803d-d13e062d2d67" providerId="ADAL" clId="{1C0D6723-ACD5-EE4C-9B8C-5DD2C20CE728}" dt="2019-08-10T17:39:48.868" v="1" actId="20577"/>
          <ac:spMkLst>
            <pc:docMk/>
            <pc:sldMk cId="3813317045" sldId="299"/>
            <ac:spMk id="243" creationId="{F7B3B3C3-7E77-C849-9AB7-7A5FC4D2F115}"/>
          </ac:spMkLst>
        </pc:spChg>
        <pc:cxnChg chg="mod">
          <ac:chgData name="Gabriel Wilson" userId="8239532c-cee9-46b9-803d-d13e062d2d67" providerId="ADAL" clId="{1C0D6723-ACD5-EE4C-9B8C-5DD2C20CE728}" dt="2019-08-10T17:42:38.450" v="29" actId="692"/>
          <ac:cxnSpMkLst>
            <pc:docMk/>
            <pc:sldMk cId="3813317045" sldId="299"/>
            <ac:cxnSpMk id="152" creationId="{CABD0BD5-F82D-A34A-B0CD-6B1B1823F82A}"/>
          </ac:cxnSpMkLst>
        </pc:cxnChg>
        <pc:cxnChg chg="mod">
          <ac:chgData name="Gabriel Wilson" userId="8239532c-cee9-46b9-803d-d13e062d2d67" providerId="ADAL" clId="{1C0D6723-ACD5-EE4C-9B8C-5DD2C20CE728}" dt="2019-08-10T17:42:27.673" v="27" actId="14100"/>
          <ac:cxnSpMkLst>
            <pc:docMk/>
            <pc:sldMk cId="3813317045" sldId="299"/>
            <ac:cxnSpMk id="208" creationId="{FC5F815B-72DE-194D-90F3-5399663198D4}"/>
          </ac:cxnSpMkLst>
        </pc:cxnChg>
        <pc:cxnChg chg="mod">
          <ac:chgData name="Gabriel Wilson" userId="8239532c-cee9-46b9-803d-d13e062d2d67" providerId="ADAL" clId="{1C0D6723-ACD5-EE4C-9B8C-5DD2C20CE728}" dt="2019-08-10T17:41:52.127" v="22" actId="692"/>
          <ac:cxnSpMkLst>
            <pc:docMk/>
            <pc:sldMk cId="3813317045" sldId="299"/>
            <ac:cxnSpMk id="211" creationId="{1DFE6281-F98A-6546-9D4C-06D2D3F7FA4C}"/>
          </ac:cxnSpMkLst>
        </pc:cxnChg>
        <pc:cxnChg chg="mod">
          <ac:chgData name="Gabriel Wilson" userId="8239532c-cee9-46b9-803d-d13e062d2d67" providerId="ADAL" clId="{1C0D6723-ACD5-EE4C-9B8C-5DD2C20CE728}" dt="2019-08-10T17:41:26.695" v="20" actId="14100"/>
          <ac:cxnSpMkLst>
            <pc:docMk/>
            <pc:sldMk cId="3813317045" sldId="299"/>
            <ac:cxnSpMk id="220" creationId="{8EFE00B9-654A-3443-8E06-5EE726918201}"/>
          </ac:cxnSpMkLst>
        </pc:cxnChg>
        <pc:cxnChg chg="mod">
          <ac:chgData name="Gabriel Wilson" userId="8239532c-cee9-46b9-803d-d13e062d2d67" providerId="ADAL" clId="{1C0D6723-ACD5-EE4C-9B8C-5DD2C20CE728}" dt="2019-08-10T17:41:19.452" v="19" actId="692"/>
          <ac:cxnSpMkLst>
            <pc:docMk/>
            <pc:sldMk cId="3813317045" sldId="299"/>
            <ac:cxnSpMk id="223" creationId="{CD464400-1CDC-0A46-9926-019AA2F09CED}"/>
          </ac:cxnSpMkLst>
        </pc:cxnChg>
        <pc:cxnChg chg="mod">
          <ac:chgData name="Gabriel Wilson" userId="8239532c-cee9-46b9-803d-d13e062d2d67" providerId="ADAL" clId="{1C0D6723-ACD5-EE4C-9B8C-5DD2C20CE728}" dt="2019-08-10T17:42:01.881" v="24" actId="692"/>
          <ac:cxnSpMkLst>
            <pc:docMk/>
            <pc:sldMk cId="3813317045" sldId="299"/>
            <ac:cxnSpMk id="224" creationId="{5E504FE0-FC01-EB40-955C-66F0FB7EE06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043DC-709D-1A4F-876F-1932FACA5C85}" type="datetimeFigureOut">
              <a:rPr lang="en-US" smtClean="0"/>
              <a:t>8/11/19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F6146-E427-114C-AC04-4618F5984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7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F6146-E427-114C-AC04-4618F59847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14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F6146-E427-114C-AC04-4618F59847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46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F6146-E427-114C-AC04-4618F59847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19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F6146-E427-114C-AC04-4618F59847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69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F6146-E427-114C-AC04-4618F59847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24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F6146-E427-114C-AC04-4618F59847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26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F6146-E427-114C-AC04-4618F59847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94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F6146-E427-114C-AC04-4618F59847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48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NoZW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CSEw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17948845-0BFA-C17E-B42C-FD2BC66242A8}" type="datetime1">
              <a:t>8/11/19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gWCA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0D67FC30-7EE0-320A-AEDF-885FB29158D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0W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xI9V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JL1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16166710-5EFB-4391-B5AE-A8C429E043FD}" type="datetime1">
              <a:t>8/11/19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hm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hmDH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104613D0-9EFD-13E5-B3FE-68B05DB0453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2E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lua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4D3C47C6-88A0-69B1-EE84-7EE409CA182B}" type="datetime1">
              <a:t>8/11/19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5230C7F9-B7BF-6531-F188-416489C6071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7937C253-1D94-6234-DA8F-EB618CC12CBE}" type="datetime1">
              <a:t>8/11/19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9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131F4A0D-43FE-4ABC-B0A7-B5E904E946E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anchor="t">
            <a:prstTxWarp prst="textNoShape">
              <a:avLst/>
            </a:prstTxWarp>
          </a:bodyPr>
          <a:lstStyle>
            <a:lvl1pPr algn="l">
              <a:defRPr sz="4000" b="1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Y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6E74E553-1D83-2113-CDCC-EB46AB823BBE}" type="datetime1">
              <a:t>8/11/19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7F66DF16-5892-3329-DCDE-AE7C91902AF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XU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5FA4697A-34B2-F19F-FC1C-C2CA27520A97}" type="datetime1">
              <a:t>8/11/19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76D561B6-F89B-8097-D56D-0EC22F23235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Y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Y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Y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Ek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5E766E8A-C4B3-2398-FDCE-32CD20800B67}" type="datetime1">
              <a:t>8/11/19</a:t>
            </a:fld>
            <a:endParaRPr/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9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046BDFDE-90E9-3E29-A7D3-667C919D513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73CB9387-C99E-9E65-D073-3F30DD3D266A}" type="datetime1">
              <a:t>8/11/19</a:t>
            </a:fld>
            <a:endParaRPr/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Y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02F6B39C-D2EF-A345-A14E-2410FD00577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2994D6FB-B5C4-C120-8A2C-437598627C16}" type="datetime1">
              <a:t>8/11/19</a:t>
            </a:fld>
            <a:endParaRPr/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2C761E2E-60C1-23E8-8FCE-96BD508079C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/f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01A190CF-81EC-F466-A219-7733DE575422}" type="datetime1">
              <a:t>8/11/19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2F756889-C7C2-209E-8CCD-31CB26837A6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Sk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Y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vJ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0AB4645D-13E7-E192-A90C-E5C72A425FB0}" type="datetime1">
              <a:t>8/11/19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3e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0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204CF109-47CD-1907-83F4-B152BFBA75E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1637ED28-66FB-621B-B58F-904EA3C143C5}" type="datetime1">
              <a:t>8/11/19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/9TnX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Cg7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F7B5FDA-94B2-2EA9-FCC3-62FC118D0A37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>
            <a:extLst>
              <a:ext uri="{FF2B5EF4-FFF2-40B4-BE49-F238E27FC236}">
                <a16:creationId xmlns:a16="http://schemas.microsoft.com/office/drawing/2014/main" id="{8700332D-91CC-5D45-AB1B-F18F4FCA2875}"/>
              </a:ext>
            </a:extLst>
          </p:cNvPr>
          <p:cNvSpPr/>
          <p:nvPr/>
        </p:nvSpPr>
        <p:spPr>
          <a:xfrm>
            <a:off x="2318663" y="117922"/>
            <a:ext cx="48447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400"/>
            </a:pPr>
            <a:r>
              <a:rPr lang="en-US" sz="2000" b="1" dirty="0"/>
              <a:t>AND Gate – All Possible Inputs &amp; Outputs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9D9E385-F15B-634C-859C-13A12A129700}"/>
              </a:ext>
            </a:extLst>
          </p:cNvPr>
          <p:cNvGrpSpPr/>
          <p:nvPr/>
        </p:nvGrpSpPr>
        <p:grpSpPr>
          <a:xfrm>
            <a:off x="1139572" y="1377750"/>
            <a:ext cx="2825324" cy="885290"/>
            <a:chOff x="1139572" y="1377750"/>
            <a:chExt cx="2825324" cy="885290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633E57D-7F60-1849-90CA-FFE83230910A}"/>
                </a:ext>
              </a:extLst>
            </p:cNvPr>
            <p:cNvCxnSpPr>
              <a:cxnSpLocks/>
            </p:cNvCxnSpPr>
            <p:nvPr/>
          </p:nvCxnSpPr>
          <p:spPr>
            <a:xfrm>
              <a:off x="1358423" y="1568492"/>
              <a:ext cx="7021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BF9CBA0-E0E6-3C4F-991B-C8B5AA6D34BC}"/>
                </a:ext>
              </a:extLst>
            </p:cNvPr>
            <p:cNvCxnSpPr>
              <a:cxnSpLocks/>
            </p:cNvCxnSpPr>
            <p:nvPr/>
          </p:nvCxnSpPr>
          <p:spPr>
            <a:xfrm>
              <a:off x="1358423" y="2125436"/>
              <a:ext cx="7318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6C6D96E-6812-8644-AA55-A73917C73462}"/>
                </a:ext>
              </a:extLst>
            </p:cNvPr>
            <p:cNvCxnSpPr>
              <a:cxnSpLocks/>
            </p:cNvCxnSpPr>
            <p:nvPr/>
          </p:nvCxnSpPr>
          <p:spPr>
            <a:xfrm>
              <a:off x="3068859" y="1850390"/>
              <a:ext cx="6303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Delay 1">
              <a:extLst>
                <a:ext uri="{FF2B5EF4-FFF2-40B4-BE49-F238E27FC236}">
                  <a16:creationId xmlns:a16="http://schemas.microsoft.com/office/drawing/2014/main" id="{CDFD5B33-948E-6944-9D0A-E3CD67CC4FA2}"/>
                </a:ext>
              </a:extLst>
            </p:cNvPr>
            <p:cNvSpPr/>
            <p:nvPr/>
          </p:nvSpPr>
          <p:spPr>
            <a:xfrm>
              <a:off x="2000631" y="1419860"/>
              <a:ext cx="1080550" cy="843180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B270599-C579-C249-AF27-301A2DAF4468}"/>
                </a:ext>
              </a:extLst>
            </p:cNvPr>
            <p:cNvSpPr/>
            <p:nvPr/>
          </p:nvSpPr>
          <p:spPr>
            <a:xfrm>
              <a:off x="2090259" y="1688560"/>
              <a:ext cx="85082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sz="1400"/>
              </a:pPr>
              <a:r>
                <a:rPr lang="en-US" b="1" dirty="0"/>
                <a:t>AND</a:t>
              </a:r>
            </a:p>
          </p:txBody>
        </p:sp>
        <p:sp>
          <p:nvSpPr>
            <p:cNvPr id="106" name="Rectangle1">
              <a:extLst>
                <a:ext uri="{FF2B5EF4-FFF2-40B4-BE49-F238E27FC236}">
                  <a16:creationId xmlns:a16="http://schemas.microsoft.com/office/drawing/2014/main" id="{79F34455-0AEF-CE49-9B6B-1AC8AF06B2AA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1139572" y="1934693"/>
              <a:ext cx="212490" cy="2686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b="1" dirty="0"/>
                <a:t>0</a:t>
              </a:r>
              <a:endParaRPr b="1" dirty="0"/>
            </a:p>
          </p:txBody>
        </p:sp>
        <p:sp>
          <p:nvSpPr>
            <p:cNvPr id="108" name="Rectangle1">
              <a:extLst>
                <a:ext uri="{FF2B5EF4-FFF2-40B4-BE49-F238E27FC236}">
                  <a16:creationId xmlns:a16="http://schemas.microsoft.com/office/drawing/2014/main" id="{A00CC1BD-FB31-BC4E-824A-3A3F0177F577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3628219" y="1689562"/>
              <a:ext cx="336677" cy="3037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b="1" dirty="0"/>
                <a:t>0</a:t>
              </a:r>
              <a:endParaRPr b="1" dirty="0"/>
            </a:p>
          </p:txBody>
        </p:sp>
        <p:sp>
          <p:nvSpPr>
            <p:cNvPr id="113" name="Rectangle1">
              <a:extLst>
                <a:ext uri="{FF2B5EF4-FFF2-40B4-BE49-F238E27FC236}">
                  <a16:creationId xmlns:a16="http://schemas.microsoft.com/office/drawing/2014/main" id="{C928704E-9AC9-A145-B5E6-7707327CCBA3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1139572" y="1377750"/>
              <a:ext cx="212490" cy="2687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b="1" dirty="0"/>
                <a:t>0</a:t>
              </a:r>
              <a:endParaRPr b="1" dirty="0"/>
            </a:p>
          </p:txBody>
        </p:sp>
      </p:grp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37439EC-48C6-B545-9B1A-769FE882C14E}"/>
              </a:ext>
            </a:extLst>
          </p:cNvPr>
          <p:cNvCxnSpPr>
            <a:cxnSpLocks/>
          </p:cNvCxnSpPr>
          <p:nvPr/>
        </p:nvCxnSpPr>
        <p:spPr>
          <a:xfrm>
            <a:off x="410210" y="3357245"/>
            <a:ext cx="82736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62EFA8C-BCB6-E34B-A9A7-9A4688A01D9F}"/>
              </a:ext>
            </a:extLst>
          </p:cNvPr>
          <p:cNvCxnSpPr>
            <a:cxnSpLocks/>
          </p:cNvCxnSpPr>
          <p:nvPr/>
        </p:nvCxnSpPr>
        <p:spPr>
          <a:xfrm>
            <a:off x="4500245" y="845820"/>
            <a:ext cx="0" cy="56313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E4D2B06-699B-CC47-B08E-DCD2DE74EEC0}"/>
              </a:ext>
            </a:extLst>
          </p:cNvPr>
          <p:cNvGrpSpPr/>
          <p:nvPr/>
        </p:nvGrpSpPr>
        <p:grpSpPr>
          <a:xfrm>
            <a:off x="5433060" y="1377750"/>
            <a:ext cx="2825324" cy="885290"/>
            <a:chOff x="1139572" y="1377750"/>
            <a:chExt cx="2825324" cy="885290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B6DD3A2-52FA-C742-8320-E2EA37994A53}"/>
                </a:ext>
              </a:extLst>
            </p:cNvPr>
            <p:cNvCxnSpPr>
              <a:cxnSpLocks/>
            </p:cNvCxnSpPr>
            <p:nvPr/>
          </p:nvCxnSpPr>
          <p:spPr>
            <a:xfrm>
              <a:off x="1358423" y="1568492"/>
              <a:ext cx="7021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8654A4E-E2AC-8541-820A-0B0CD5C242FE}"/>
                </a:ext>
              </a:extLst>
            </p:cNvPr>
            <p:cNvCxnSpPr>
              <a:cxnSpLocks/>
            </p:cNvCxnSpPr>
            <p:nvPr/>
          </p:nvCxnSpPr>
          <p:spPr>
            <a:xfrm>
              <a:off x="1358423" y="2125436"/>
              <a:ext cx="7318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715BA68-E1E6-004D-AF2E-4B575DB72A2E}"/>
                </a:ext>
              </a:extLst>
            </p:cNvPr>
            <p:cNvCxnSpPr>
              <a:cxnSpLocks/>
            </p:cNvCxnSpPr>
            <p:nvPr/>
          </p:nvCxnSpPr>
          <p:spPr>
            <a:xfrm>
              <a:off x="3068859" y="1850390"/>
              <a:ext cx="6303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Delay 108">
              <a:extLst>
                <a:ext uri="{FF2B5EF4-FFF2-40B4-BE49-F238E27FC236}">
                  <a16:creationId xmlns:a16="http://schemas.microsoft.com/office/drawing/2014/main" id="{CEFE53E2-3C45-CA4C-9ECA-F27B3E236F3F}"/>
                </a:ext>
              </a:extLst>
            </p:cNvPr>
            <p:cNvSpPr/>
            <p:nvPr/>
          </p:nvSpPr>
          <p:spPr>
            <a:xfrm>
              <a:off x="2000631" y="1419860"/>
              <a:ext cx="1080550" cy="843180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74BDCD7-7060-BC4B-9D9F-D03B95AA219C}"/>
                </a:ext>
              </a:extLst>
            </p:cNvPr>
            <p:cNvSpPr/>
            <p:nvPr/>
          </p:nvSpPr>
          <p:spPr>
            <a:xfrm>
              <a:off x="2090259" y="1688560"/>
              <a:ext cx="85082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sz="1400"/>
              </a:pPr>
              <a:r>
                <a:rPr lang="en-US" b="1" dirty="0"/>
                <a:t>AND</a:t>
              </a:r>
            </a:p>
          </p:txBody>
        </p:sp>
        <p:sp>
          <p:nvSpPr>
            <p:cNvPr id="111" name="Rectangle1">
              <a:extLst>
                <a:ext uri="{FF2B5EF4-FFF2-40B4-BE49-F238E27FC236}">
                  <a16:creationId xmlns:a16="http://schemas.microsoft.com/office/drawing/2014/main" id="{E2226702-DD28-E547-9C01-C886D4CF545D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1139572" y="1934693"/>
              <a:ext cx="212490" cy="2686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b="1" dirty="0"/>
                <a:t>1</a:t>
              </a:r>
              <a:endParaRPr b="1" dirty="0"/>
            </a:p>
          </p:txBody>
        </p:sp>
        <p:sp>
          <p:nvSpPr>
            <p:cNvPr id="112" name="Rectangle1">
              <a:extLst>
                <a:ext uri="{FF2B5EF4-FFF2-40B4-BE49-F238E27FC236}">
                  <a16:creationId xmlns:a16="http://schemas.microsoft.com/office/drawing/2014/main" id="{D2B73AA6-D3FA-4E44-B307-EF4A863C3434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3628219" y="1689562"/>
              <a:ext cx="336677" cy="3037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b="1" dirty="0"/>
                <a:t>0</a:t>
              </a:r>
              <a:endParaRPr b="1" dirty="0"/>
            </a:p>
          </p:txBody>
        </p:sp>
        <p:sp>
          <p:nvSpPr>
            <p:cNvPr id="114" name="Rectangle1">
              <a:extLst>
                <a:ext uri="{FF2B5EF4-FFF2-40B4-BE49-F238E27FC236}">
                  <a16:creationId xmlns:a16="http://schemas.microsoft.com/office/drawing/2014/main" id="{69B726A8-9355-7F47-889E-ED9ED1806DB3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1139572" y="1377750"/>
              <a:ext cx="212490" cy="2687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b="1" dirty="0"/>
                <a:t>0</a:t>
              </a:r>
              <a:endParaRPr b="1" dirty="0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AA9AE44-F0A3-4942-888E-AB24699C005E}"/>
              </a:ext>
            </a:extLst>
          </p:cNvPr>
          <p:cNvGrpSpPr/>
          <p:nvPr/>
        </p:nvGrpSpPr>
        <p:grpSpPr>
          <a:xfrm>
            <a:off x="1139572" y="4449101"/>
            <a:ext cx="2825324" cy="885290"/>
            <a:chOff x="1139572" y="1377750"/>
            <a:chExt cx="2825324" cy="88529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718A2129-6B78-744B-BFC0-7B3950949890}"/>
                </a:ext>
              </a:extLst>
            </p:cNvPr>
            <p:cNvCxnSpPr>
              <a:cxnSpLocks/>
            </p:cNvCxnSpPr>
            <p:nvPr/>
          </p:nvCxnSpPr>
          <p:spPr>
            <a:xfrm>
              <a:off x="1358423" y="1568492"/>
              <a:ext cx="7021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E53AD7C-8F0B-FC4D-8F7E-CC4E40712B9B}"/>
                </a:ext>
              </a:extLst>
            </p:cNvPr>
            <p:cNvCxnSpPr>
              <a:cxnSpLocks/>
            </p:cNvCxnSpPr>
            <p:nvPr/>
          </p:nvCxnSpPr>
          <p:spPr>
            <a:xfrm>
              <a:off x="1358423" y="2125436"/>
              <a:ext cx="7318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00CDBDC-A3EF-D847-8540-076940AB3D5F}"/>
                </a:ext>
              </a:extLst>
            </p:cNvPr>
            <p:cNvCxnSpPr>
              <a:cxnSpLocks/>
            </p:cNvCxnSpPr>
            <p:nvPr/>
          </p:nvCxnSpPr>
          <p:spPr>
            <a:xfrm>
              <a:off x="3068859" y="1850390"/>
              <a:ext cx="6303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Delay 123">
              <a:extLst>
                <a:ext uri="{FF2B5EF4-FFF2-40B4-BE49-F238E27FC236}">
                  <a16:creationId xmlns:a16="http://schemas.microsoft.com/office/drawing/2014/main" id="{F5BCB1D0-71DB-CE4C-97C9-4A48F81AE627}"/>
                </a:ext>
              </a:extLst>
            </p:cNvPr>
            <p:cNvSpPr/>
            <p:nvPr/>
          </p:nvSpPr>
          <p:spPr>
            <a:xfrm>
              <a:off x="2000631" y="1419860"/>
              <a:ext cx="1080550" cy="843180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666B570B-0130-2D44-85EE-266392D51D25}"/>
                </a:ext>
              </a:extLst>
            </p:cNvPr>
            <p:cNvSpPr/>
            <p:nvPr/>
          </p:nvSpPr>
          <p:spPr>
            <a:xfrm>
              <a:off x="2090259" y="1688560"/>
              <a:ext cx="85082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sz="1400"/>
              </a:pPr>
              <a:r>
                <a:rPr lang="en-US" b="1" dirty="0"/>
                <a:t>AND</a:t>
              </a:r>
            </a:p>
          </p:txBody>
        </p:sp>
        <p:sp>
          <p:nvSpPr>
            <p:cNvPr id="167" name="Rectangle1">
              <a:extLst>
                <a:ext uri="{FF2B5EF4-FFF2-40B4-BE49-F238E27FC236}">
                  <a16:creationId xmlns:a16="http://schemas.microsoft.com/office/drawing/2014/main" id="{41C6BB09-9394-6141-880E-E607D486BBAB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1139572" y="1934693"/>
              <a:ext cx="212490" cy="2686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b="1" dirty="0"/>
                <a:t>0</a:t>
              </a:r>
              <a:endParaRPr b="1" dirty="0"/>
            </a:p>
          </p:txBody>
        </p:sp>
        <p:sp>
          <p:nvSpPr>
            <p:cNvPr id="168" name="Rectangle1">
              <a:extLst>
                <a:ext uri="{FF2B5EF4-FFF2-40B4-BE49-F238E27FC236}">
                  <a16:creationId xmlns:a16="http://schemas.microsoft.com/office/drawing/2014/main" id="{210CCB89-2E88-AD47-BFA6-ED4D7D768978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3628219" y="1689562"/>
              <a:ext cx="336677" cy="3037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b="1" dirty="0"/>
                <a:t>0</a:t>
              </a:r>
              <a:endParaRPr b="1" dirty="0"/>
            </a:p>
          </p:txBody>
        </p:sp>
        <p:sp>
          <p:nvSpPr>
            <p:cNvPr id="171" name="Rectangle1">
              <a:extLst>
                <a:ext uri="{FF2B5EF4-FFF2-40B4-BE49-F238E27FC236}">
                  <a16:creationId xmlns:a16="http://schemas.microsoft.com/office/drawing/2014/main" id="{8D03106E-CE45-9942-99D5-7B107BC6C1B1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1139572" y="1377750"/>
              <a:ext cx="212490" cy="2687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b="1" dirty="0"/>
                <a:t>1</a:t>
              </a:r>
              <a:endParaRPr b="1" dirty="0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278A106-4854-7F42-8712-0D617A74C63C}"/>
              </a:ext>
            </a:extLst>
          </p:cNvPr>
          <p:cNvGrpSpPr/>
          <p:nvPr/>
        </p:nvGrpSpPr>
        <p:grpSpPr>
          <a:xfrm>
            <a:off x="5433060" y="4449101"/>
            <a:ext cx="2825324" cy="885290"/>
            <a:chOff x="1139572" y="1377750"/>
            <a:chExt cx="2825324" cy="885290"/>
          </a:xfrm>
        </p:grpSpPr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E6BC5959-B530-DB4D-8709-9940A4DDE4C9}"/>
                </a:ext>
              </a:extLst>
            </p:cNvPr>
            <p:cNvCxnSpPr>
              <a:cxnSpLocks/>
            </p:cNvCxnSpPr>
            <p:nvPr/>
          </p:nvCxnSpPr>
          <p:spPr>
            <a:xfrm>
              <a:off x="1358423" y="1568492"/>
              <a:ext cx="7021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DC311E1-0B07-B448-990C-D2D63F960FBC}"/>
                </a:ext>
              </a:extLst>
            </p:cNvPr>
            <p:cNvCxnSpPr>
              <a:cxnSpLocks/>
            </p:cNvCxnSpPr>
            <p:nvPr/>
          </p:nvCxnSpPr>
          <p:spPr>
            <a:xfrm>
              <a:off x="1358423" y="2125436"/>
              <a:ext cx="7318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727156A6-DC1B-9445-812E-FCCD8114EC01}"/>
                </a:ext>
              </a:extLst>
            </p:cNvPr>
            <p:cNvCxnSpPr>
              <a:cxnSpLocks/>
            </p:cNvCxnSpPr>
            <p:nvPr/>
          </p:nvCxnSpPr>
          <p:spPr>
            <a:xfrm>
              <a:off x="3068859" y="1850390"/>
              <a:ext cx="6303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Delay 180">
              <a:extLst>
                <a:ext uri="{FF2B5EF4-FFF2-40B4-BE49-F238E27FC236}">
                  <a16:creationId xmlns:a16="http://schemas.microsoft.com/office/drawing/2014/main" id="{5CE81E43-799F-6342-AD9A-FC092F89C9D7}"/>
                </a:ext>
              </a:extLst>
            </p:cNvPr>
            <p:cNvSpPr/>
            <p:nvPr/>
          </p:nvSpPr>
          <p:spPr>
            <a:xfrm>
              <a:off x="2000631" y="1419860"/>
              <a:ext cx="1080550" cy="843180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34384CB-7F3C-3543-B0ED-1E0A144D8FE4}"/>
                </a:ext>
              </a:extLst>
            </p:cNvPr>
            <p:cNvSpPr/>
            <p:nvPr/>
          </p:nvSpPr>
          <p:spPr>
            <a:xfrm>
              <a:off x="2090259" y="1688560"/>
              <a:ext cx="85082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sz="1400"/>
              </a:pPr>
              <a:r>
                <a:rPr lang="en-US" b="1" dirty="0"/>
                <a:t>AND</a:t>
              </a:r>
            </a:p>
          </p:txBody>
        </p:sp>
        <p:sp>
          <p:nvSpPr>
            <p:cNvPr id="183" name="Rectangle1">
              <a:extLst>
                <a:ext uri="{FF2B5EF4-FFF2-40B4-BE49-F238E27FC236}">
                  <a16:creationId xmlns:a16="http://schemas.microsoft.com/office/drawing/2014/main" id="{CA9EB16F-2785-914E-8526-4D33186BDEC0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1139572" y="1934693"/>
              <a:ext cx="212490" cy="2686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b="1" dirty="0"/>
                <a:t>1</a:t>
              </a:r>
              <a:endParaRPr b="1" dirty="0"/>
            </a:p>
          </p:txBody>
        </p:sp>
        <p:sp>
          <p:nvSpPr>
            <p:cNvPr id="184" name="Rectangle1">
              <a:extLst>
                <a:ext uri="{FF2B5EF4-FFF2-40B4-BE49-F238E27FC236}">
                  <a16:creationId xmlns:a16="http://schemas.microsoft.com/office/drawing/2014/main" id="{A3795637-3B3B-DC44-B8AF-98B1A879F3D5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3628219" y="1689562"/>
              <a:ext cx="336677" cy="3037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b="1" dirty="0"/>
                <a:t>1</a:t>
              </a:r>
              <a:endParaRPr b="1" dirty="0"/>
            </a:p>
          </p:txBody>
        </p:sp>
        <p:sp>
          <p:nvSpPr>
            <p:cNvPr id="185" name="Rectangle1">
              <a:extLst>
                <a:ext uri="{FF2B5EF4-FFF2-40B4-BE49-F238E27FC236}">
                  <a16:creationId xmlns:a16="http://schemas.microsoft.com/office/drawing/2014/main" id="{E4EBA4F2-2D7E-1B4B-8078-0CBED90FED5D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1139572" y="1377750"/>
              <a:ext cx="212490" cy="2687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b="1" dirty="0"/>
                <a:t>1</a:t>
              </a:r>
              <a:endParaRPr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86279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57237"/>
              </p:ext>
            </p:extLst>
          </p:nvPr>
        </p:nvGraphicFramePr>
        <p:xfrm>
          <a:off x="716915" y="1099185"/>
          <a:ext cx="5723255" cy="3108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6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310">
                <a:tc>
                  <a:txBody>
                    <a:bodyPr/>
                    <a:lstStyle/>
                    <a:p>
                      <a:pPr marL="0" marR="0" indent="0" algn="l">
                        <a:buNone/>
                      </a:pPr>
                      <a:r>
                        <a:rPr dirty="0"/>
                        <a:t>Command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</a:pPr>
                      <a:r>
                        <a:t>Description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321310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marL="0" marR="0" indent="0" algn="l">
                        <a:buNone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</a:pPr>
                      <a:r>
                        <a:rPr lang="en-US" dirty="0"/>
                        <a:t>Move constant to A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321310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marL="0" marR="0" indent="0" algn="l">
                        <a:buNone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</a:pPr>
                      <a:r>
                        <a:rPr lang="en-US" dirty="0"/>
                        <a:t>Move constant to B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321310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marL="0" marR="0" indent="0" algn="l">
                        <a:buNone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</a:pPr>
                      <a:r>
                        <a:rPr dirty="0"/>
                        <a:t>Move </a:t>
                      </a:r>
                      <a:r>
                        <a:rPr lang="en-US" dirty="0"/>
                        <a:t>memory variable to A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321310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marL="0" marR="0" indent="0" algn="l">
                        <a:buNone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</a:pPr>
                      <a:r>
                        <a:rPr dirty="0"/>
                        <a:t>Move </a:t>
                      </a:r>
                      <a:r>
                        <a:rPr lang="en-US" dirty="0"/>
                        <a:t>memory variable to B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321310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marL="0" marR="0" indent="0" algn="l">
                        <a:buNone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</a:pPr>
                      <a:r>
                        <a:rPr dirty="0"/>
                        <a:t>Move ADD to </a:t>
                      </a:r>
                      <a:r>
                        <a:rPr lang="en-US" dirty="0"/>
                        <a:t>memory variable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321310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marL="0" marR="0" indent="0" algn="l">
                        <a:buNone/>
                      </a:pPr>
                      <a:r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</a:pPr>
                      <a:r>
                        <a:rPr dirty="0"/>
                        <a:t>Move SUB to </a:t>
                      </a:r>
                      <a:r>
                        <a:rPr lang="en-US" dirty="0"/>
                        <a:t>memory variable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321310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marL="0" marR="0" indent="0" algn="l">
                        <a:buNone/>
                      </a:pPr>
                      <a:r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</a:pPr>
                      <a:r>
                        <a:rPr dirty="0"/>
                        <a:t>Move MUL to </a:t>
                      </a:r>
                      <a:r>
                        <a:rPr lang="en-US" dirty="0"/>
                        <a:t>memory variable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321310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marL="0" marR="0" indent="0" algn="l">
                        <a:buNone/>
                      </a:pPr>
                      <a:r>
                        <a:t>0111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</a:pPr>
                      <a:r>
                        <a:rPr dirty="0"/>
                        <a:t>Move DIV to </a:t>
                      </a:r>
                      <a:r>
                        <a:rPr lang="en-US" dirty="0"/>
                        <a:t>memory variable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321310"/>
                  </a:ext>
                </a:extLst>
              </a:tr>
            </a:tbl>
          </a:graphicData>
        </a:graphic>
      </p:graphicFrame>
      <p:sp>
        <p:nvSpPr>
          <p:cNvPr id="3" name="Textbox2"/>
          <p:cNvSpPr txBox="1">
            <a:extLst>
              <a:ext uri="smNativeData">
                <pr:smNativeData xmlns:pr="smNativeData" xmlns:p14="http://schemas.microsoft.com/office/powerpoint/2010/main" xmlns="" val="SMDATA_13_/9TnX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LAF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XAwAANQIAAE4UAAAFBQAAECAAACYAAAAIAAAA//////////8="/>
              </a:ext>
            </a:extLst>
          </p:cNvSpPr>
          <p:nvPr/>
        </p:nvSpPr>
        <p:spPr>
          <a:xfrm>
            <a:off x="502285" y="358775"/>
            <a:ext cx="279844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2400" b="1"/>
            </a:pPr>
            <a:r>
              <a:t>Command Set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B40CDCD-B66B-1245-AC02-24321240FC6B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420360" y="2960370"/>
            <a:ext cx="2628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2IgAA5A8AAGcmAABXEQAAAAAAACYAAAAIAAAA//////////8="/>
              </a:ext>
            </a:extLst>
          </p:cNvSpPr>
          <p:nvPr/>
        </p:nvSpPr>
        <p:spPr>
          <a:xfrm>
            <a:off x="5683250" y="258318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ADD</a:t>
            </a:r>
          </a:p>
        </p:txBody>
      </p:sp>
      <p:sp>
        <p:nvSpPr>
          <p:cNvPr id="3" name="Rectangle4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2IgAAVxEAAGcmAAAVEwAAAAAAACYAAAAIAAAA//////////8="/>
              </a:ext>
            </a:extLst>
          </p:cNvSpPr>
          <p:nvPr/>
        </p:nvSpPr>
        <p:spPr>
          <a:xfrm>
            <a:off x="5683250" y="281876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?</a:t>
            </a:r>
          </a:p>
        </p:txBody>
      </p:sp>
      <p:sp>
        <p:nvSpPr>
          <p:cNvPr id="4" name="Rectangle6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qRMAAFMmAAAcFQAAAAAAACYAAAAIAAAA//////////8="/>
              </a:ext>
            </a:extLst>
          </p:cNvSpPr>
          <p:nvPr/>
        </p:nvSpPr>
        <p:spPr>
          <a:xfrm>
            <a:off x="5670550" y="31959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SUB</a:t>
            </a:r>
          </a:p>
        </p:txBody>
      </p:sp>
      <p:sp>
        <p:nvSpPr>
          <p:cNvPr id="5" name="Rectangle5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HBUAAFMmAADaFgAAAAAAACYAAAAIAAAA//////////8="/>
              </a:ext>
            </a:extLst>
          </p:cNvSpPr>
          <p:nvPr/>
        </p:nvSpPr>
        <p:spPr>
          <a:xfrm>
            <a:off x="5670550" y="34315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?</a:t>
            </a:r>
          </a:p>
        </p:txBody>
      </p:sp>
      <p:sp>
        <p:nvSpPr>
          <p:cNvPr id="6" name="Rectangle10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uRcAADkmAAAsGQAAAAAAACYAAAAIAAAA//////////8="/>
              </a:ext>
            </a:extLst>
          </p:cNvSpPr>
          <p:nvPr/>
        </p:nvSpPr>
        <p:spPr>
          <a:xfrm>
            <a:off x="5654040" y="38563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MUL</a:t>
            </a:r>
          </a:p>
        </p:txBody>
      </p:sp>
      <p:sp>
        <p:nvSpPr>
          <p:cNvPr id="7" name="Rectangle7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LBkAADkmAADqGgAAAAAAACYAAAAIAAAA//////////8="/>
              </a:ext>
            </a:extLst>
          </p:cNvSpPr>
          <p:nvPr/>
        </p:nvSpPr>
        <p:spPr>
          <a:xfrm>
            <a:off x="5654040" y="40919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?</a:t>
            </a:r>
          </a:p>
        </p:txBody>
      </p:sp>
      <p:sp>
        <p:nvSpPr>
          <p:cNvPr id="8" name="Rectangle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GRGaWw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mBsAADkmAAALHQAAAAAAACYAAAAIAAAA//////////8="/>
              </a:ext>
            </a:extLst>
          </p:cNvSpPr>
          <p:nvPr/>
        </p:nvSpPr>
        <p:spPr>
          <a:xfrm>
            <a:off x="5654040" y="448564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DIV</a:t>
            </a:r>
          </a:p>
        </p:txBody>
      </p:sp>
      <p:sp>
        <p:nvSpPr>
          <p:cNvPr id="9" name="Rectangle1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Cx0AADkmAADJHgAAAAAAACYAAAAIAAAA//////////8="/>
              </a:ext>
            </a:extLst>
          </p:cNvSpPr>
          <p:nvPr/>
        </p:nvSpPr>
        <p:spPr>
          <a:xfrm>
            <a:off x="5654040" y="472122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?</a:t>
            </a:r>
          </a:p>
        </p:txBody>
      </p:sp>
      <p:sp>
        <p:nvSpPr>
          <p:cNvPr id="10" name="Rectangle8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iRUAACwZAAD8FgAAAAAAACYAAAAIAAAA//////////8="/>
              </a:ext>
            </a:extLst>
          </p:cNvSpPr>
          <p:nvPr/>
        </p:nvSpPr>
        <p:spPr>
          <a:xfrm>
            <a:off x="3532505" y="35007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</a:t>
            </a:r>
          </a:p>
        </p:txBody>
      </p:sp>
      <p:sp>
        <p:nvSpPr>
          <p:cNvPr id="11" name="Rectangle9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/BYAACwZAAC6GAAAAAAAACYAAAAIAAAA//////////8="/>
              </a:ext>
            </a:extLst>
          </p:cNvSpPr>
          <p:nvPr/>
        </p:nvSpPr>
        <p:spPr>
          <a:xfrm>
            <a:off x="3532505" y="37363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?</a:t>
            </a:r>
          </a:p>
        </p:txBody>
      </p:sp>
      <p:sp>
        <p:nvSpPr>
          <p:cNvPr id="12" name="Rectangle1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eBoAACwZAADrGwAAAAAAACYAAAAIAAAA//////////8="/>
              </a:ext>
            </a:extLst>
          </p:cNvSpPr>
          <p:nvPr/>
        </p:nvSpPr>
        <p:spPr>
          <a:xfrm>
            <a:off x="3532505" y="430276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B</a:t>
            </a:r>
          </a:p>
        </p:txBody>
      </p:sp>
      <p:sp>
        <p:nvSpPr>
          <p:cNvPr id="13" name="Rectangle12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6xsAACwZAACoHQAAAAAAACYAAAAIAAAA//////////8="/>
              </a:ext>
            </a:extLst>
          </p:cNvSpPr>
          <p:nvPr/>
        </p:nvSpPr>
        <p:spPr>
          <a:xfrm>
            <a:off x="3532505" y="4538345"/>
            <a:ext cx="559435" cy="282575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?</a:t>
            </a:r>
          </a:p>
        </p:txBody>
      </p:sp>
      <p:graphicFrame>
        <p:nvGraphicFramePr>
          <p:cNvPr id="24" name="Table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323012"/>
              </p:ext>
            </p:extLst>
          </p:nvPr>
        </p:nvGraphicFramePr>
        <p:xfrm>
          <a:off x="143510" y="249555"/>
          <a:ext cx="2354580" cy="63284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Program Step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Opcode &amp; 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Description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A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B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ADD to memory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A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B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ADD to memory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A from 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B from 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319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1000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MUL to memory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  <a:ext uri="smNativeData">
                    <pr:rowheight xmlns:pr="smNativeData" xmlns="" xmlns:p14="http://schemas.microsoft.com/office/powerpoint/2010/main" dt="1558697215" type="min" val="319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dirty="0"/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  <a:ext uri="smNativeData">
                    <pr:rowheight xmlns:pr="smNativeData" xmlns="" xmlns:p14="http://schemas.microsoft.com/office/powerpoint/2010/main" dt="1558697215" type="min" val="319405"/>
                  </a:ext>
                </a:extLst>
              </a:tr>
            </a:tbl>
          </a:graphicData>
        </a:graphic>
      </p:graphicFrame>
      <p:graphicFrame>
        <p:nvGraphicFramePr>
          <p:cNvPr id="25" name="Table2"/>
          <p:cNvGraphicFramePr>
            <a:graphicFrameLocks noGrp="1"/>
          </p:cNvGraphicFramePr>
          <p:nvPr/>
        </p:nvGraphicFramePr>
        <p:xfrm>
          <a:off x="7247255" y="1937385"/>
          <a:ext cx="1730375" cy="4518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267970"/>
                  </a:ext>
                </a:extLst>
              </a:tr>
            </a:tbl>
          </a:graphicData>
        </a:graphic>
      </p:graphicFrame>
      <p:sp>
        <p:nvSpPr>
          <p:cNvPr id="26" name="Textbox1"/>
          <p:cNvSpPr txBox="1">
            <a:extLst>
              <a:ext uri="smNativeData">
                <pr:smNativeData xmlns:pr="smNativeData" xmlns:p14="http://schemas.microsoft.com/office/powerpoint/2010/main" xmlns="" val="SMDATA_13_/9TnX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KEgAATAAAAA0pAAA8BAAAACAAACYAAAAIAAAA//////////8="/>
              </a:ext>
            </a:extLst>
          </p:cNvSpPr>
          <p:nvPr/>
        </p:nvSpPr>
        <p:spPr>
          <a:xfrm>
            <a:off x="3013710" y="48260"/>
            <a:ext cx="3659505" cy="64008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b="1"/>
            </a:pPr>
            <a:r>
              <a:t>Program Example:</a:t>
            </a:r>
          </a:p>
          <a:p>
            <a:pPr algn="ctr"/>
            <a:r>
              <a:t>Calculate (3+2) * (1+2)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922986B-5A72-2E40-8D77-5DE39D7642D8}"/>
              </a:ext>
            </a:extLst>
          </p:cNvPr>
          <p:cNvSpPr/>
          <p:nvPr/>
        </p:nvSpPr>
        <p:spPr>
          <a:xfrm>
            <a:off x="4415790" y="2626677"/>
            <a:ext cx="1004570" cy="358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26DACBC-E63E-6C47-88FB-3549C7CD878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091940" y="4679633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B0F0D1D-5AA8-9A44-8302-C5009036B26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091940" y="3877945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5026AF3-AE6B-7D4B-A3FB-DB8C5A464A8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420360" y="3573145"/>
            <a:ext cx="2501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934B4E9-6D9D-AC43-B4A2-DE3BD9AF17A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420360" y="4233545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7E93415-94AC-424A-9FE6-BCBE23F6FB3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420360" y="4862830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2IgAA5A8AAGcmAABXEQAAAAAAACYAAAAIAAAA//////////8="/>
              </a:ext>
            </a:extLst>
          </p:cNvSpPr>
          <p:nvPr/>
        </p:nvSpPr>
        <p:spPr>
          <a:xfrm>
            <a:off x="5683250" y="258318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ADD</a:t>
            </a:r>
          </a:p>
        </p:txBody>
      </p:sp>
      <p:sp>
        <p:nvSpPr>
          <p:cNvPr id="3" name="Rectangle4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2IgAAVxEAAGcmAAAVEwAAAAAAACYAAAAIAAAA//////////8="/>
              </a:ext>
            </a:extLst>
          </p:cNvSpPr>
          <p:nvPr/>
        </p:nvSpPr>
        <p:spPr>
          <a:xfrm>
            <a:off x="5683250" y="281876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?</a:t>
            </a:r>
          </a:p>
        </p:txBody>
      </p:sp>
      <p:sp>
        <p:nvSpPr>
          <p:cNvPr id="4" name="Rectangle6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qRMAAFMmAAAcFQAAAAAAACYAAAAIAAAA//////////8="/>
              </a:ext>
            </a:extLst>
          </p:cNvSpPr>
          <p:nvPr/>
        </p:nvSpPr>
        <p:spPr>
          <a:xfrm>
            <a:off x="5670550" y="31959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SUB</a:t>
            </a:r>
          </a:p>
        </p:txBody>
      </p:sp>
      <p:sp>
        <p:nvSpPr>
          <p:cNvPr id="5" name="Rectangle5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HBUAAFMmAADaFgAAAAAAACYAAAAIAAAA//////////8="/>
              </a:ext>
            </a:extLst>
          </p:cNvSpPr>
          <p:nvPr/>
        </p:nvSpPr>
        <p:spPr>
          <a:xfrm>
            <a:off x="5670550" y="34315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?</a:t>
            </a:r>
          </a:p>
        </p:txBody>
      </p:sp>
      <p:sp>
        <p:nvSpPr>
          <p:cNvPr id="6" name="Rectangle10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oAimo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uRcAADkmAAAsGQAAAAAAACYAAAAIAAAA//////////8="/>
              </a:ext>
            </a:extLst>
          </p:cNvSpPr>
          <p:nvPr/>
        </p:nvSpPr>
        <p:spPr>
          <a:xfrm>
            <a:off x="5654040" y="38563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MUL</a:t>
            </a:r>
          </a:p>
        </p:txBody>
      </p:sp>
      <p:sp>
        <p:nvSpPr>
          <p:cNvPr id="7" name="Rectangle7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LBkAADkmAADqGgAAAAAAACYAAAAIAAAA//////////8="/>
              </a:ext>
            </a:extLst>
          </p:cNvSpPr>
          <p:nvPr/>
        </p:nvSpPr>
        <p:spPr>
          <a:xfrm>
            <a:off x="5654040" y="40919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?</a:t>
            </a:r>
          </a:p>
        </p:txBody>
      </p:sp>
      <p:sp>
        <p:nvSpPr>
          <p:cNvPr id="8" name="Rectangle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mBsAADkmAAALHQAAAAAAACYAAAAIAAAA//////////8="/>
              </a:ext>
            </a:extLst>
          </p:cNvSpPr>
          <p:nvPr/>
        </p:nvSpPr>
        <p:spPr>
          <a:xfrm>
            <a:off x="5654040" y="448564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DIV</a:t>
            </a:r>
          </a:p>
        </p:txBody>
      </p:sp>
      <p:sp>
        <p:nvSpPr>
          <p:cNvPr id="9" name="Rectangle1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Cx0AADkmAADJHgAAAAAAACYAAAAIAAAA//////////8="/>
              </a:ext>
            </a:extLst>
          </p:cNvSpPr>
          <p:nvPr/>
        </p:nvSpPr>
        <p:spPr>
          <a:xfrm>
            <a:off x="5654040" y="472122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?</a:t>
            </a:r>
          </a:p>
        </p:txBody>
      </p:sp>
      <p:sp>
        <p:nvSpPr>
          <p:cNvPr id="10" name="Rectangle8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MC4WA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iRUAACwZAAD8FgAAAAAAACYAAAAIAAAA//////////8="/>
              </a:ext>
            </a:extLst>
          </p:cNvSpPr>
          <p:nvPr/>
        </p:nvSpPr>
        <p:spPr>
          <a:xfrm>
            <a:off x="3532505" y="35007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</a:t>
            </a:r>
          </a:p>
        </p:txBody>
      </p:sp>
      <p:sp>
        <p:nvSpPr>
          <p:cNvPr id="11" name="Rectangle9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FU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/BYAACwZAAC6GAAAAAAAACYAAAAIAAAA//////////8="/>
              </a:ext>
            </a:extLst>
          </p:cNvSpPr>
          <p:nvPr/>
        </p:nvSpPr>
        <p:spPr>
          <a:xfrm>
            <a:off x="3532505" y="37363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0011</a:t>
            </a:r>
          </a:p>
        </p:txBody>
      </p:sp>
      <p:sp>
        <p:nvSpPr>
          <p:cNvPr id="12" name="Rectangle1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eBoAACwZAADrGwAAAAAAACYAAAAIAAAA//////////8="/>
              </a:ext>
            </a:extLst>
          </p:cNvSpPr>
          <p:nvPr/>
        </p:nvSpPr>
        <p:spPr>
          <a:xfrm>
            <a:off x="3532505" y="430276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B</a:t>
            </a:r>
          </a:p>
        </p:txBody>
      </p:sp>
      <p:sp>
        <p:nvSpPr>
          <p:cNvPr id="13" name="Rectangle12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6xsAACwZAACoHQAAAAAAACYAAAAIAAAA//////////8="/>
              </a:ext>
            </a:extLst>
          </p:cNvSpPr>
          <p:nvPr/>
        </p:nvSpPr>
        <p:spPr>
          <a:xfrm>
            <a:off x="3532505" y="4538345"/>
            <a:ext cx="559435" cy="282575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?</a:t>
            </a:r>
          </a:p>
        </p:txBody>
      </p:sp>
      <p:graphicFrame>
        <p:nvGraphicFramePr>
          <p:cNvPr id="24" name="Table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16300"/>
              </p:ext>
            </p:extLst>
          </p:nvPr>
        </p:nvGraphicFramePr>
        <p:xfrm>
          <a:off x="143510" y="249555"/>
          <a:ext cx="2354580" cy="63284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Program Step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Opcode &amp; 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Description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A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B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ADD to memory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A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B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ADD to memory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A from 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B from 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319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1000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MUL to memory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  <a:ext uri="smNativeData">
                    <pr:rowheight xmlns:pr="smNativeData" xmlns="" xmlns:p14="http://schemas.microsoft.com/office/powerpoint/2010/main" dt="1558697215" type="min" val="319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dirty="0"/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  <a:ext uri="smNativeData">
                    <pr:rowheight xmlns:pr="smNativeData" xmlns="" xmlns:p14="http://schemas.microsoft.com/office/powerpoint/2010/main" dt="1558697215" type="min" val="319405"/>
                  </a:ext>
                </a:extLst>
              </a:tr>
            </a:tbl>
          </a:graphicData>
        </a:graphic>
      </p:graphicFrame>
      <p:graphicFrame>
        <p:nvGraphicFramePr>
          <p:cNvPr id="25" name="Table2"/>
          <p:cNvGraphicFramePr>
            <a:graphicFrameLocks noGrp="1"/>
          </p:cNvGraphicFramePr>
          <p:nvPr/>
        </p:nvGraphicFramePr>
        <p:xfrm>
          <a:off x="7247255" y="1937385"/>
          <a:ext cx="1730375" cy="4518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267970"/>
                  </a:ext>
                </a:extLst>
              </a:tr>
            </a:tbl>
          </a:graphicData>
        </a:graphic>
      </p:graphicFrame>
      <p:sp>
        <p:nvSpPr>
          <p:cNvPr id="26" name="Rectangle2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BxAAAAFwMAAOwPAABrCAAAAAAAACYAAAAIAAAA//////////8="/>
              </a:ext>
            </a:extLst>
          </p:cNvSpPr>
          <p:nvPr/>
        </p:nvSpPr>
        <p:spPr>
          <a:xfrm>
            <a:off x="71755" y="487045"/>
            <a:ext cx="2516505" cy="866140"/>
          </a:xfrm>
          <a:prstGeom prst="rect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/>
            <a:endParaRPr/>
          </a:p>
        </p:txBody>
      </p:sp>
      <p:sp>
        <p:nvSpPr>
          <p:cNvPr id="27" name="Textbox1"/>
          <p:cNvSpPr txBox="1">
            <a:extLst>
              <a:ext uri="smNativeData">
                <pr:smNativeData xmlns:pr="smNativeData" xmlns:p14="http://schemas.microsoft.com/office/powerpoint/2010/main" xmlns="" val="SMDATA_13_/9TnX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KEgAATAAAAA0pAAA8BAAAACAAACYAAAAIAAAA//////////8="/>
              </a:ext>
            </a:extLst>
          </p:cNvSpPr>
          <p:nvPr/>
        </p:nvSpPr>
        <p:spPr>
          <a:xfrm>
            <a:off x="3013710" y="48260"/>
            <a:ext cx="3659505" cy="64008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b="1"/>
            </a:pPr>
            <a:r>
              <a:rPr lang="en-US" dirty="0"/>
              <a:t>Program Example</a:t>
            </a:r>
            <a:r>
              <a:rPr dirty="0"/>
              <a:t>:</a:t>
            </a:r>
          </a:p>
          <a:p>
            <a:pPr algn="ctr"/>
            <a:r>
              <a:rPr dirty="0"/>
              <a:t>Calculate (3+2) * (1+2)</a:t>
            </a:r>
          </a:p>
        </p:txBody>
      </p:sp>
      <p:sp>
        <p:nvSpPr>
          <p:cNvPr id="28" name="Line1"/>
          <p:cNvSpPr>
            <a:extLst>
              <a:ext uri="smNativeData">
                <pr:smNativeData xmlns:pr="smNativeData" xmlns:p14="http://schemas.microsoft.com/office/powerpoint/2010/main" xmlns="" val="SMDATA_13_/9TnX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BAAAAyAAAAJY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CBBwAAnwYAAKEVAACDFgAAAAAAACYAAAAIAAAA//////////8="/>
              </a:ext>
            </a:extLst>
          </p:cNvSpPr>
          <p:nvPr/>
        </p:nvSpPr>
        <p:spPr>
          <a:xfrm>
            <a:off x="1219835" y="1076325"/>
            <a:ext cx="2296160" cy="2583180"/>
          </a:xfrm>
          <a:prstGeom prst="line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stealth" w="lg" len="lg"/>
          </a:ln>
          <a:effectLst/>
        </p:spPr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946764E-BF97-F448-B7FB-BB0471D705D1}"/>
              </a:ext>
            </a:extLst>
          </p:cNvPr>
          <p:cNvCxnSpPr>
            <a:cxnSpLocks/>
          </p:cNvCxnSpPr>
          <p:nvPr/>
        </p:nvCxnSpPr>
        <p:spPr>
          <a:xfrm>
            <a:off x="5420360" y="2960370"/>
            <a:ext cx="2628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4504EE7-9C66-CE4F-95B9-512FA3EA84AF}"/>
              </a:ext>
            </a:extLst>
          </p:cNvPr>
          <p:cNvSpPr/>
          <p:nvPr/>
        </p:nvSpPr>
        <p:spPr>
          <a:xfrm>
            <a:off x="4415790" y="2626677"/>
            <a:ext cx="1004570" cy="358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8ADBB1-B6F6-5140-87E6-A55A9B94BF78}"/>
              </a:ext>
            </a:extLst>
          </p:cNvPr>
          <p:cNvCxnSpPr>
            <a:cxnSpLocks/>
          </p:cNvCxnSpPr>
          <p:nvPr/>
        </p:nvCxnSpPr>
        <p:spPr>
          <a:xfrm>
            <a:off x="4091940" y="4679633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3E36C23-6061-6D44-8931-31C90E7CF7C9}"/>
              </a:ext>
            </a:extLst>
          </p:cNvPr>
          <p:cNvCxnSpPr>
            <a:cxnSpLocks/>
          </p:cNvCxnSpPr>
          <p:nvPr/>
        </p:nvCxnSpPr>
        <p:spPr>
          <a:xfrm>
            <a:off x="4091940" y="3877945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11C861-C05F-3545-BC10-2B384AA25B61}"/>
              </a:ext>
            </a:extLst>
          </p:cNvPr>
          <p:cNvCxnSpPr>
            <a:cxnSpLocks/>
          </p:cNvCxnSpPr>
          <p:nvPr/>
        </p:nvCxnSpPr>
        <p:spPr>
          <a:xfrm>
            <a:off x="5420360" y="3573145"/>
            <a:ext cx="2501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29613AC-0B82-1C41-B8A3-DE163503CE9D}"/>
              </a:ext>
            </a:extLst>
          </p:cNvPr>
          <p:cNvCxnSpPr>
            <a:cxnSpLocks/>
          </p:cNvCxnSpPr>
          <p:nvPr/>
        </p:nvCxnSpPr>
        <p:spPr>
          <a:xfrm>
            <a:off x="5420360" y="4233545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F994C6B-BBB1-FE40-BB88-124892B7F83D}"/>
              </a:ext>
            </a:extLst>
          </p:cNvPr>
          <p:cNvCxnSpPr>
            <a:cxnSpLocks/>
          </p:cNvCxnSpPr>
          <p:nvPr/>
        </p:nvCxnSpPr>
        <p:spPr>
          <a:xfrm>
            <a:off x="5420360" y="4862830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2IgAA5A8AAGcmAABXEQAAAAAAACYAAAAIAAAA//////////8="/>
              </a:ext>
            </a:extLst>
          </p:cNvSpPr>
          <p:nvPr/>
        </p:nvSpPr>
        <p:spPr>
          <a:xfrm>
            <a:off x="5683250" y="258318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ADD</a:t>
            </a:r>
          </a:p>
        </p:txBody>
      </p:sp>
      <p:sp>
        <p:nvSpPr>
          <p:cNvPr id="3" name="Rectangle4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2IgAAVxEAAGcmAAAVEwAAAAAAACYAAAAIAAAA//////////8="/>
              </a:ext>
            </a:extLst>
          </p:cNvSpPr>
          <p:nvPr/>
        </p:nvSpPr>
        <p:spPr>
          <a:xfrm>
            <a:off x="5683250" y="281876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0101</a:t>
            </a:r>
          </a:p>
        </p:txBody>
      </p:sp>
      <p:sp>
        <p:nvSpPr>
          <p:cNvPr id="4" name="Rectangle6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qRMAAFMmAAAcFQAAAAAAACYAAAAIAAAA//////////8="/>
              </a:ext>
            </a:extLst>
          </p:cNvSpPr>
          <p:nvPr/>
        </p:nvSpPr>
        <p:spPr>
          <a:xfrm>
            <a:off x="5670550" y="31959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SUB</a:t>
            </a:r>
          </a:p>
        </p:txBody>
      </p:sp>
      <p:sp>
        <p:nvSpPr>
          <p:cNvPr id="5" name="Rectangle5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HBUAAFMmAADaFgAAAAAAACYAAAAIAAAA//////////8="/>
              </a:ext>
            </a:extLst>
          </p:cNvSpPr>
          <p:nvPr/>
        </p:nvSpPr>
        <p:spPr>
          <a:xfrm>
            <a:off x="5670550" y="34315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0001</a:t>
            </a:r>
          </a:p>
        </p:txBody>
      </p:sp>
      <p:sp>
        <p:nvSpPr>
          <p:cNvPr id="6" name="Rectangle10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uRcAADkmAAAsGQAAAAAAACYAAAAIAAAA//////////8="/>
              </a:ext>
            </a:extLst>
          </p:cNvSpPr>
          <p:nvPr/>
        </p:nvSpPr>
        <p:spPr>
          <a:xfrm>
            <a:off x="5654040" y="38563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MUL</a:t>
            </a:r>
          </a:p>
        </p:txBody>
      </p:sp>
      <p:sp>
        <p:nvSpPr>
          <p:cNvPr id="7" name="Rectangle7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LBkAADkmAADqGgAAAAAAACYAAAAIAAAA//////////8="/>
              </a:ext>
            </a:extLst>
          </p:cNvSpPr>
          <p:nvPr/>
        </p:nvSpPr>
        <p:spPr>
          <a:xfrm>
            <a:off x="5654040" y="40919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0110</a:t>
            </a:r>
          </a:p>
        </p:txBody>
      </p:sp>
      <p:sp>
        <p:nvSpPr>
          <p:cNvPr id="8" name="Rectangle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mBsAADkmAAALHQAAAAAAACYAAAAIAAAA//////////8="/>
              </a:ext>
            </a:extLst>
          </p:cNvSpPr>
          <p:nvPr/>
        </p:nvSpPr>
        <p:spPr>
          <a:xfrm>
            <a:off x="5654040" y="448564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DIV</a:t>
            </a:r>
          </a:p>
        </p:txBody>
      </p:sp>
      <p:sp>
        <p:nvSpPr>
          <p:cNvPr id="9" name="Rectangle1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Cx0AADkmAADJHgAAAAAAACYAAAAIAAAA//////////8="/>
              </a:ext>
            </a:extLst>
          </p:cNvSpPr>
          <p:nvPr/>
        </p:nvSpPr>
        <p:spPr>
          <a:xfrm>
            <a:off x="5654040" y="472122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0001</a:t>
            </a:r>
          </a:p>
        </p:txBody>
      </p:sp>
      <p:sp>
        <p:nvSpPr>
          <p:cNvPr id="10" name="Rectangle8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iRUAACwZAAD8FgAAAAAAACYAAAAIAAAA//////////8="/>
              </a:ext>
            </a:extLst>
          </p:cNvSpPr>
          <p:nvPr/>
        </p:nvSpPr>
        <p:spPr>
          <a:xfrm>
            <a:off x="3532505" y="35007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</a:t>
            </a:r>
          </a:p>
        </p:txBody>
      </p:sp>
      <p:sp>
        <p:nvSpPr>
          <p:cNvPr id="11" name="Rectangle9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/BYAACwZAAC6GAAAAAAAACYAAAAIAAAA//////////8="/>
              </a:ext>
            </a:extLst>
          </p:cNvSpPr>
          <p:nvPr/>
        </p:nvSpPr>
        <p:spPr>
          <a:xfrm>
            <a:off x="3532505" y="37363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0011</a:t>
            </a:r>
          </a:p>
        </p:txBody>
      </p:sp>
      <p:sp>
        <p:nvSpPr>
          <p:cNvPr id="12" name="Rectangle1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eBoAACwZAADrGwAAAAAAACYAAAAIAAAA//////////8="/>
              </a:ext>
            </a:extLst>
          </p:cNvSpPr>
          <p:nvPr/>
        </p:nvSpPr>
        <p:spPr>
          <a:xfrm>
            <a:off x="3532505" y="430276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B</a:t>
            </a:r>
          </a:p>
        </p:txBody>
      </p:sp>
      <p:sp>
        <p:nvSpPr>
          <p:cNvPr id="13" name="Rectangle12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6xsAACwZAACoHQAAAAAAACYAAAAIAAAA//////////8="/>
              </a:ext>
            </a:extLst>
          </p:cNvSpPr>
          <p:nvPr/>
        </p:nvSpPr>
        <p:spPr>
          <a:xfrm>
            <a:off x="3532505" y="4538345"/>
            <a:ext cx="559435" cy="282575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0010</a:t>
            </a:r>
          </a:p>
        </p:txBody>
      </p:sp>
      <p:graphicFrame>
        <p:nvGraphicFramePr>
          <p:cNvPr id="24" name="Table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432188"/>
              </p:ext>
            </p:extLst>
          </p:nvPr>
        </p:nvGraphicFramePr>
        <p:xfrm>
          <a:off x="143510" y="249555"/>
          <a:ext cx="2354580" cy="63284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Program Step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Opcode &amp; 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Description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A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B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ADD to memory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A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B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ADD to memory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A from 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B from 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319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1000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MUL to memory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  <a:ext uri="smNativeData">
                    <pr:rowheight xmlns:pr="smNativeData" xmlns="" xmlns:p14="http://schemas.microsoft.com/office/powerpoint/2010/main" dt="1558697215" type="min" val="319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dirty="0"/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  <a:ext uri="smNativeData">
                    <pr:rowheight xmlns:pr="smNativeData" xmlns="" xmlns:p14="http://schemas.microsoft.com/office/powerpoint/2010/main" dt="1558697215" type="min" val="319405"/>
                  </a:ext>
                </a:extLst>
              </a:tr>
            </a:tbl>
          </a:graphicData>
        </a:graphic>
      </p:graphicFrame>
      <p:graphicFrame>
        <p:nvGraphicFramePr>
          <p:cNvPr id="25" name="Table2"/>
          <p:cNvGraphicFramePr>
            <a:graphicFrameLocks noGrp="1"/>
          </p:cNvGraphicFramePr>
          <p:nvPr/>
        </p:nvGraphicFramePr>
        <p:xfrm>
          <a:off x="7247255" y="1937385"/>
          <a:ext cx="1730375" cy="4518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267970"/>
                  </a:ext>
                </a:extLst>
              </a:tr>
            </a:tbl>
          </a:graphicData>
        </a:graphic>
      </p:graphicFrame>
      <p:sp>
        <p:nvSpPr>
          <p:cNvPr id="26" name="Rectangle2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BxAAAA1gYAAOwPAAAqDAAAAAAAACYAAAAIAAAA//////////8="/>
              </a:ext>
            </a:extLst>
          </p:cNvSpPr>
          <p:nvPr/>
        </p:nvSpPr>
        <p:spPr>
          <a:xfrm>
            <a:off x="71755" y="1111250"/>
            <a:ext cx="2516505" cy="866140"/>
          </a:xfrm>
          <a:prstGeom prst="rect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/>
            <a:endParaRPr/>
          </a:p>
        </p:txBody>
      </p:sp>
      <p:sp>
        <p:nvSpPr>
          <p:cNvPr id="27" name="Textbox1"/>
          <p:cNvSpPr txBox="1">
            <a:extLst>
              <a:ext uri="smNativeData">
                <pr:smNativeData xmlns:pr="smNativeData" xmlns:p14="http://schemas.microsoft.com/office/powerpoint/2010/main" xmlns="" val="SMDATA_13_/9TnX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KEgAATAAAAA0pAAA8BAAAACAAACYAAAAIAAAA//////////8="/>
              </a:ext>
            </a:extLst>
          </p:cNvSpPr>
          <p:nvPr/>
        </p:nvSpPr>
        <p:spPr>
          <a:xfrm>
            <a:off x="3013710" y="48260"/>
            <a:ext cx="3659505" cy="64008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b="1"/>
            </a:pPr>
            <a:r>
              <a:t>Program Example:</a:t>
            </a:r>
          </a:p>
          <a:p>
            <a:pPr algn="ctr"/>
            <a:r>
              <a:t>Calculate (3+2) * (1+2)</a:t>
            </a:r>
          </a:p>
        </p:txBody>
      </p:sp>
      <p:sp>
        <p:nvSpPr>
          <p:cNvPr id="28" name="Line1"/>
          <p:cNvSpPr>
            <a:extLst>
              <a:ext uri="smNativeData">
                <pr:smNativeData xmlns:pr="smNativeData" xmlns:p14="http://schemas.microsoft.com/office/powerpoint/2010/main" xmlns="" val="SMDATA_13_/9TnX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BAAAAyAAAAJY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CBBwAACQsAAKEVAABeGwAAAAAAACYAAAAIAAAA//////////8="/>
              </a:ext>
            </a:extLst>
          </p:cNvSpPr>
          <p:nvPr/>
        </p:nvSpPr>
        <p:spPr>
          <a:xfrm>
            <a:off x="1219835" y="1793875"/>
            <a:ext cx="2296160" cy="2654935"/>
          </a:xfrm>
          <a:prstGeom prst="line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stealth" w="lg" len="lg"/>
          </a:ln>
          <a:effectLst/>
        </p:spPr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CA1D0BC-3F92-A541-857E-FC47ECAF65BD}"/>
              </a:ext>
            </a:extLst>
          </p:cNvPr>
          <p:cNvCxnSpPr>
            <a:cxnSpLocks/>
          </p:cNvCxnSpPr>
          <p:nvPr/>
        </p:nvCxnSpPr>
        <p:spPr>
          <a:xfrm>
            <a:off x="5420360" y="2960370"/>
            <a:ext cx="2628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2B92F78-BC0D-384A-AE4B-C542BC1748D3}"/>
              </a:ext>
            </a:extLst>
          </p:cNvPr>
          <p:cNvSpPr/>
          <p:nvPr/>
        </p:nvSpPr>
        <p:spPr>
          <a:xfrm>
            <a:off x="4415790" y="2626677"/>
            <a:ext cx="1004570" cy="358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53D69CA-55A8-B74E-8658-3E3D30B8D281}"/>
              </a:ext>
            </a:extLst>
          </p:cNvPr>
          <p:cNvCxnSpPr>
            <a:cxnSpLocks/>
          </p:cNvCxnSpPr>
          <p:nvPr/>
        </p:nvCxnSpPr>
        <p:spPr>
          <a:xfrm>
            <a:off x="4091940" y="4679633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B2767E-3D72-A747-88A3-22C18D341015}"/>
              </a:ext>
            </a:extLst>
          </p:cNvPr>
          <p:cNvCxnSpPr>
            <a:cxnSpLocks/>
          </p:cNvCxnSpPr>
          <p:nvPr/>
        </p:nvCxnSpPr>
        <p:spPr>
          <a:xfrm>
            <a:off x="4091940" y="3877945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1C1952-0482-6346-AFF0-CB8001A2B480}"/>
              </a:ext>
            </a:extLst>
          </p:cNvPr>
          <p:cNvCxnSpPr>
            <a:cxnSpLocks/>
          </p:cNvCxnSpPr>
          <p:nvPr/>
        </p:nvCxnSpPr>
        <p:spPr>
          <a:xfrm>
            <a:off x="5420360" y="3573145"/>
            <a:ext cx="2501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C2D85B2-A852-484D-9024-A4C580264257}"/>
              </a:ext>
            </a:extLst>
          </p:cNvPr>
          <p:cNvCxnSpPr>
            <a:cxnSpLocks/>
          </p:cNvCxnSpPr>
          <p:nvPr/>
        </p:nvCxnSpPr>
        <p:spPr>
          <a:xfrm>
            <a:off x="5420360" y="4233545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9CCB8EA-D58A-E14E-A18E-56296B5F4B91}"/>
              </a:ext>
            </a:extLst>
          </p:cNvPr>
          <p:cNvCxnSpPr>
            <a:cxnSpLocks/>
          </p:cNvCxnSpPr>
          <p:nvPr/>
        </p:nvCxnSpPr>
        <p:spPr>
          <a:xfrm>
            <a:off x="5420360" y="4862830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2IgAA5A8AAGcmAABXEQAAAAAAACYAAAAIAAAA//////////8="/>
              </a:ext>
            </a:extLst>
          </p:cNvSpPr>
          <p:nvPr/>
        </p:nvSpPr>
        <p:spPr>
          <a:xfrm>
            <a:off x="5683250" y="258318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ADD</a:t>
            </a:r>
          </a:p>
        </p:txBody>
      </p:sp>
      <p:sp>
        <p:nvSpPr>
          <p:cNvPr id="3" name="Rectangle4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2IgAAVxEAAGcmAAAVEwAAAAAAACYAAAAIAAAA//////////8="/>
              </a:ext>
            </a:extLst>
          </p:cNvSpPr>
          <p:nvPr/>
        </p:nvSpPr>
        <p:spPr>
          <a:xfrm>
            <a:off x="5683250" y="281876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0101</a:t>
            </a:r>
          </a:p>
        </p:txBody>
      </p:sp>
      <p:sp>
        <p:nvSpPr>
          <p:cNvPr id="4" name="Rectangle6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qRMAAFMmAAAcFQAAAAAAACYAAAAIAAAA//////////8="/>
              </a:ext>
            </a:extLst>
          </p:cNvSpPr>
          <p:nvPr/>
        </p:nvSpPr>
        <p:spPr>
          <a:xfrm>
            <a:off x="5670550" y="31959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SUB</a:t>
            </a:r>
          </a:p>
        </p:txBody>
      </p:sp>
      <p:sp>
        <p:nvSpPr>
          <p:cNvPr id="5" name="Rectangle5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HBUAAFMmAADaFgAAAAAAACYAAAAIAAAA//////////8="/>
              </a:ext>
            </a:extLst>
          </p:cNvSpPr>
          <p:nvPr/>
        </p:nvSpPr>
        <p:spPr>
          <a:xfrm>
            <a:off x="5670550" y="34315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0001</a:t>
            </a:r>
          </a:p>
        </p:txBody>
      </p:sp>
      <p:sp>
        <p:nvSpPr>
          <p:cNvPr id="6" name="Rectangle10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uRcAADkmAAAsGQAAAAAAACYAAAAIAAAA//////////8="/>
              </a:ext>
            </a:extLst>
          </p:cNvSpPr>
          <p:nvPr/>
        </p:nvSpPr>
        <p:spPr>
          <a:xfrm>
            <a:off x="5654040" y="38563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MUL</a:t>
            </a:r>
          </a:p>
        </p:txBody>
      </p:sp>
      <p:sp>
        <p:nvSpPr>
          <p:cNvPr id="7" name="Rectangle7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LBkAADkmAADqGgAAAAAAACYAAAAIAAAA//////////8="/>
              </a:ext>
            </a:extLst>
          </p:cNvSpPr>
          <p:nvPr/>
        </p:nvSpPr>
        <p:spPr>
          <a:xfrm>
            <a:off x="5654040" y="40919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0110</a:t>
            </a:r>
          </a:p>
        </p:txBody>
      </p:sp>
      <p:sp>
        <p:nvSpPr>
          <p:cNvPr id="8" name="Rectangle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mBsAADkmAAALHQAAAAAAACYAAAAIAAAA//////////8="/>
              </a:ext>
            </a:extLst>
          </p:cNvSpPr>
          <p:nvPr/>
        </p:nvSpPr>
        <p:spPr>
          <a:xfrm>
            <a:off x="5654040" y="448564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DIV</a:t>
            </a:r>
          </a:p>
        </p:txBody>
      </p:sp>
      <p:sp>
        <p:nvSpPr>
          <p:cNvPr id="9" name="Rectangle1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Cx0AADkmAADJHgAAAAAAACYAAAAIAAAA//////////8="/>
              </a:ext>
            </a:extLst>
          </p:cNvSpPr>
          <p:nvPr/>
        </p:nvSpPr>
        <p:spPr>
          <a:xfrm>
            <a:off x="5654040" y="472122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0001</a:t>
            </a:r>
          </a:p>
        </p:txBody>
      </p:sp>
      <p:sp>
        <p:nvSpPr>
          <p:cNvPr id="10" name="Rectangle8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iRUAACwZAAD8FgAAAAAAACYAAAAIAAAA//////////8="/>
              </a:ext>
            </a:extLst>
          </p:cNvSpPr>
          <p:nvPr/>
        </p:nvSpPr>
        <p:spPr>
          <a:xfrm>
            <a:off x="3532505" y="35007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</a:t>
            </a:r>
          </a:p>
        </p:txBody>
      </p:sp>
      <p:sp>
        <p:nvSpPr>
          <p:cNvPr id="11" name="Rectangle9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/BYAACwZAAC6GAAAAAAAACYAAAAIAAAA//////////8="/>
              </a:ext>
            </a:extLst>
          </p:cNvSpPr>
          <p:nvPr/>
        </p:nvSpPr>
        <p:spPr>
          <a:xfrm>
            <a:off x="3532505" y="37363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0011</a:t>
            </a:r>
          </a:p>
        </p:txBody>
      </p:sp>
      <p:sp>
        <p:nvSpPr>
          <p:cNvPr id="12" name="Rectangle1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eBoAACwZAADrGwAAAAAAACYAAAAIAAAA//////////8="/>
              </a:ext>
            </a:extLst>
          </p:cNvSpPr>
          <p:nvPr/>
        </p:nvSpPr>
        <p:spPr>
          <a:xfrm>
            <a:off x="3532505" y="430276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B</a:t>
            </a:r>
          </a:p>
        </p:txBody>
      </p:sp>
      <p:sp>
        <p:nvSpPr>
          <p:cNvPr id="13" name="Rectangle12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6xsAACwZAACoHQAAAAAAACYAAAAIAAAA//////////8="/>
              </a:ext>
            </a:extLst>
          </p:cNvSpPr>
          <p:nvPr/>
        </p:nvSpPr>
        <p:spPr>
          <a:xfrm>
            <a:off x="3532505" y="4538345"/>
            <a:ext cx="559435" cy="282575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0010</a:t>
            </a:r>
          </a:p>
        </p:txBody>
      </p:sp>
      <p:graphicFrame>
        <p:nvGraphicFramePr>
          <p:cNvPr id="24" name="Table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096"/>
              </p:ext>
            </p:extLst>
          </p:nvPr>
        </p:nvGraphicFramePr>
        <p:xfrm>
          <a:off x="143510" y="249555"/>
          <a:ext cx="2354580" cy="63284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Program Step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Opcode &amp; 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Description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A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B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ADD to memory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A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B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ADD to memory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A from 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B from 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319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1000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MUL to memory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  <a:ext uri="smNativeData">
                    <pr:rowheight xmlns:pr="smNativeData" xmlns="" xmlns:p14="http://schemas.microsoft.com/office/powerpoint/2010/main" dt="1558697215" type="min" val="319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dirty="0"/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  <a:ext uri="smNativeData">
                    <pr:rowheight xmlns:pr="smNativeData" xmlns="" xmlns:p14="http://schemas.microsoft.com/office/powerpoint/2010/main" dt="1558697215" type="min" val="319405"/>
                  </a:ext>
                </a:extLst>
              </a:tr>
            </a:tbl>
          </a:graphicData>
        </a:graphic>
      </p:graphicFrame>
      <p:graphicFrame>
        <p:nvGraphicFramePr>
          <p:cNvPr id="25" name="Table2"/>
          <p:cNvGraphicFramePr>
            <a:graphicFrameLocks noGrp="1"/>
          </p:cNvGraphicFramePr>
          <p:nvPr/>
        </p:nvGraphicFramePr>
        <p:xfrm>
          <a:off x="7247255" y="1937385"/>
          <a:ext cx="1730375" cy="4518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267970"/>
                  </a:ext>
                </a:extLst>
              </a:tr>
            </a:tbl>
          </a:graphicData>
        </a:graphic>
      </p:graphicFrame>
      <p:sp>
        <p:nvSpPr>
          <p:cNvPr id="26" name="Rectangle2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BxAAAA3AoAAOwPAAAwEAAAAAAAACYAAAAIAAAA//////////8="/>
              </a:ext>
            </a:extLst>
          </p:cNvSpPr>
          <p:nvPr/>
        </p:nvSpPr>
        <p:spPr>
          <a:xfrm>
            <a:off x="71755" y="1765300"/>
            <a:ext cx="2516505" cy="866140"/>
          </a:xfrm>
          <a:prstGeom prst="rect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/>
            <a:endParaRPr/>
          </a:p>
        </p:txBody>
      </p:sp>
      <p:sp>
        <p:nvSpPr>
          <p:cNvPr id="27" name="Textbox1"/>
          <p:cNvSpPr txBox="1">
            <a:extLst>
              <a:ext uri="smNativeData">
                <pr:smNativeData xmlns:pr="smNativeData" xmlns:p14="http://schemas.microsoft.com/office/powerpoint/2010/main" xmlns="" val="SMDATA_13_/9TnX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KEgAATAAAAA0pAAA8BAAAACAAACYAAAAIAAAA//////////8="/>
              </a:ext>
            </a:extLst>
          </p:cNvSpPr>
          <p:nvPr/>
        </p:nvSpPr>
        <p:spPr>
          <a:xfrm>
            <a:off x="3013710" y="48260"/>
            <a:ext cx="3659505" cy="64008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b="1"/>
            </a:pPr>
            <a:r>
              <a:t>Program Example:</a:t>
            </a:r>
          </a:p>
          <a:p>
            <a:pPr algn="ctr"/>
            <a:r>
              <a:t>Calculate (3+2) * (1+2)</a:t>
            </a:r>
          </a:p>
        </p:txBody>
      </p:sp>
      <p:sp>
        <p:nvSpPr>
          <p:cNvPr id="28" name="Line1"/>
          <p:cNvSpPr>
            <a:extLst>
              <a:ext uri="smNativeData">
                <pr:smNativeData xmlns:pr="smNativeData" xmlns:p14="http://schemas.microsoft.com/office/powerpoint/2010/main" xmlns="" val="SMDATA_13_/9TnX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BAAAAyAAAAJY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DYJgAAcw8AALMrAACoEQAAAAAAACYAAAAIAAAA//////////8="/>
              </a:ext>
            </a:extLst>
          </p:cNvSpPr>
          <p:nvPr/>
        </p:nvSpPr>
        <p:spPr>
          <a:xfrm flipV="1">
            <a:off x="6314440" y="2511425"/>
            <a:ext cx="789305" cy="358775"/>
          </a:xfrm>
          <a:prstGeom prst="line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29" name="Rectangle16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AkLAAApg0AAJ43AABMEAAAAAAAACYAAAAIAAAA//////////8="/>
              </a:ext>
            </a:extLst>
          </p:cNvSpPr>
          <p:nvPr/>
        </p:nvSpPr>
        <p:spPr>
          <a:xfrm>
            <a:off x="7175500" y="2218690"/>
            <a:ext cx="1865630" cy="430530"/>
          </a:xfrm>
          <a:prstGeom prst="rect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/>
            <a:endParaRPr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E40508-4B4E-E143-B07D-6868B7E8BA7A}"/>
              </a:ext>
            </a:extLst>
          </p:cNvPr>
          <p:cNvCxnSpPr>
            <a:cxnSpLocks/>
          </p:cNvCxnSpPr>
          <p:nvPr/>
        </p:nvCxnSpPr>
        <p:spPr>
          <a:xfrm>
            <a:off x="5420360" y="2960370"/>
            <a:ext cx="2628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B212165-EB82-2A48-9B5B-B7EA27A3A136}"/>
              </a:ext>
            </a:extLst>
          </p:cNvPr>
          <p:cNvSpPr/>
          <p:nvPr/>
        </p:nvSpPr>
        <p:spPr>
          <a:xfrm>
            <a:off x="4415790" y="2626677"/>
            <a:ext cx="1004570" cy="358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547963-353E-5E4E-8232-FC8E628CED47}"/>
              </a:ext>
            </a:extLst>
          </p:cNvPr>
          <p:cNvCxnSpPr>
            <a:cxnSpLocks/>
          </p:cNvCxnSpPr>
          <p:nvPr/>
        </p:nvCxnSpPr>
        <p:spPr>
          <a:xfrm>
            <a:off x="4091940" y="4679633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7E7507C-7E5F-1F4F-9279-81A83A9F0262}"/>
              </a:ext>
            </a:extLst>
          </p:cNvPr>
          <p:cNvCxnSpPr>
            <a:cxnSpLocks/>
          </p:cNvCxnSpPr>
          <p:nvPr/>
        </p:nvCxnSpPr>
        <p:spPr>
          <a:xfrm>
            <a:off x="4091940" y="3877945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4046258-01AE-9D47-B5C7-2F1A3BBA9D9D}"/>
              </a:ext>
            </a:extLst>
          </p:cNvPr>
          <p:cNvCxnSpPr>
            <a:cxnSpLocks/>
          </p:cNvCxnSpPr>
          <p:nvPr/>
        </p:nvCxnSpPr>
        <p:spPr>
          <a:xfrm>
            <a:off x="5420360" y="3573145"/>
            <a:ext cx="2501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F208D8-6DF6-7449-88C6-37924FF9AC73}"/>
              </a:ext>
            </a:extLst>
          </p:cNvPr>
          <p:cNvCxnSpPr>
            <a:cxnSpLocks/>
          </p:cNvCxnSpPr>
          <p:nvPr/>
        </p:nvCxnSpPr>
        <p:spPr>
          <a:xfrm>
            <a:off x="5420360" y="4233545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0FDD762-44BC-D843-8998-F7D4133C27DB}"/>
              </a:ext>
            </a:extLst>
          </p:cNvPr>
          <p:cNvCxnSpPr>
            <a:cxnSpLocks/>
          </p:cNvCxnSpPr>
          <p:nvPr/>
        </p:nvCxnSpPr>
        <p:spPr>
          <a:xfrm>
            <a:off x="5420360" y="4862830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2IgAA5A8AAGcmAABXEQAAAAAAACYAAAAIAAAA//////////8="/>
              </a:ext>
            </a:extLst>
          </p:cNvSpPr>
          <p:nvPr/>
        </p:nvSpPr>
        <p:spPr>
          <a:xfrm>
            <a:off x="5683250" y="258318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ADD</a:t>
            </a:r>
          </a:p>
        </p:txBody>
      </p:sp>
      <p:sp>
        <p:nvSpPr>
          <p:cNvPr id="3" name="Rectangle4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2IgAAVxEAAGcmAAAVEwAAAAAAACYAAAAIAAAA//////////8="/>
              </a:ext>
            </a:extLst>
          </p:cNvSpPr>
          <p:nvPr/>
        </p:nvSpPr>
        <p:spPr>
          <a:xfrm>
            <a:off x="5683250" y="281876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0011</a:t>
            </a:r>
          </a:p>
        </p:txBody>
      </p:sp>
      <p:sp>
        <p:nvSpPr>
          <p:cNvPr id="4" name="Rectangle6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ECMSg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qRMAAFMmAAAcFQAAAAAAACYAAAAIAAAA//////////8="/>
              </a:ext>
            </a:extLst>
          </p:cNvSpPr>
          <p:nvPr/>
        </p:nvSpPr>
        <p:spPr>
          <a:xfrm>
            <a:off x="5670550" y="31959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SUB</a:t>
            </a:r>
          </a:p>
        </p:txBody>
      </p:sp>
      <p:sp>
        <p:nvSpPr>
          <p:cNvPr id="5" name="Rectangle5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HBUAAFMmAADaFgAAAAAAACYAAAAIAAAA//////////8="/>
              </a:ext>
            </a:extLst>
          </p:cNvSpPr>
          <p:nvPr/>
        </p:nvSpPr>
        <p:spPr>
          <a:xfrm>
            <a:off x="5670550" y="34315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0000</a:t>
            </a:r>
          </a:p>
        </p:txBody>
      </p:sp>
      <p:sp>
        <p:nvSpPr>
          <p:cNvPr id="6" name="Rectangle10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uRcAADkmAAAsGQAAAAAAACYAAAAIAAAA//////////8="/>
              </a:ext>
            </a:extLst>
          </p:cNvSpPr>
          <p:nvPr/>
        </p:nvSpPr>
        <p:spPr>
          <a:xfrm>
            <a:off x="5654040" y="38563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MUL</a:t>
            </a:r>
          </a:p>
        </p:txBody>
      </p:sp>
      <p:sp>
        <p:nvSpPr>
          <p:cNvPr id="7" name="Rectangle7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LBkAADkmAADqGgAAAAAAACYAAAAIAAAA//////////8="/>
              </a:ext>
            </a:extLst>
          </p:cNvSpPr>
          <p:nvPr/>
        </p:nvSpPr>
        <p:spPr>
          <a:xfrm>
            <a:off x="5654040" y="40919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0010</a:t>
            </a:r>
          </a:p>
        </p:txBody>
      </p:sp>
      <p:sp>
        <p:nvSpPr>
          <p:cNvPr id="8" name="Rectangle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mBsAADkmAAALHQAAAAAAACYAAAAIAAAA//////////8="/>
              </a:ext>
            </a:extLst>
          </p:cNvSpPr>
          <p:nvPr/>
        </p:nvSpPr>
        <p:spPr>
          <a:xfrm>
            <a:off x="5654040" y="448564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DIV</a:t>
            </a:r>
          </a:p>
        </p:txBody>
      </p:sp>
      <p:sp>
        <p:nvSpPr>
          <p:cNvPr id="9" name="Rectangle1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Cx0AADkmAADJHgAAAAAAACYAAAAIAAAA//////////8="/>
              </a:ext>
            </a:extLst>
          </p:cNvSpPr>
          <p:nvPr/>
        </p:nvSpPr>
        <p:spPr>
          <a:xfrm>
            <a:off x="5654040" y="472122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0000</a:t>
            </a:r>
          </a:p>
        </p:txBody>
      </p:sp>
      <p:sp>
        <p:nvSpPr>
          <p:cNvPr id="10" name="Rectangle8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iRUAACwZAAD8FgAAAAAAACYAAAAIAAAA//////////8="/>
              </a:ext>
            </a:extLst>
          </p:cNvSpPr>
          <p:nvPr/>
        </p:nvSpPr>
        <p:spPr>
          <a:xfrm>
            <a:off x="3532505" y="35007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</a:t>
            </a:r>
          </a:p>
        </p:txBody>
      </p:sp>
      <p:sp>
        <p:nvSpPr>
          <p:cNvPr id="11" name="Rectangle9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/BYAACwZAAC6GAAAAAAAACYAAAAIAAAA//////////8="/>
              </a:ext>
            </a:extLst>
          </p:cNvSpPr>
          <p:nvPr/>
        </p:nvSpPr>
        <p:spPr>
          <a:xfrm>
            <a:off x="3532505" y="37363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0001</a:t>
            </a:r>
          </a:p>
        </p:txBody>
      </p:sp>
      <p:sp>
        <p:nvSpPr>
          <p:cNvPr id="12" name="Rectangle1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eBoAACwZAADrGwAAAAAAACYAAAAIAAAA//////////8="/>
              </a:ext>
            </a:extLst>
          </p:cNvSpPr>
          <p:nvPr/>
        </p:nvSpPr>
        <p:spPr>
          <a:xfrm>
            <a:off x="3532505" y="430276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B</a:t>
            </a:r>
          </a:p>
        </p:txBody>
      </p:sp>
      <p:sp>
        <p:nvSpPr>
          <p:cNvPr id="13" name="Rectangle12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6xsAACwZAACoHQAAAAAAACYAAAAIAAAA//////////8="/>
              </a:ext>
            </a:extLst>
          </p:cNvSpPr>
          <p:nvPr/>
        </p:nvSpPr>
        <p:spPr>
          <a:xfrm>
            <a:off x="3532505" y="4538345"/>
            <a:ext cx="559435" cy="282575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0010</a:t>
            </a:r>
          </a:p>
        </p:txBody>
      </p:sp>
      <p:graphicFrame>
        <p:nvGraphicFramePr>
          <p:cNvPr id="24" name="Table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06877"/>
              </p:ext>
            </p:extLst>
          </p:nvPr>
        </p:nvGraphicFramePr>
        <p:xfrm>
          <a:off x="143510" y="249555"/>
          <a:ext cx="2354580" cy="63284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Program Step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Opcode &amp; 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Description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A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B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ADD to memory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A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B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ADD to memory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A from 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B from 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319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1000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MUL to memory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  <a:ext uri="smNativeData">
                    <pr:rowheight xmlns:pr="smNativeData" xmlns="" xmlns:p14="http://schemas.microsoft.com/office/powerpoint/2010/main" dt="1558697215" type="min" val="319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dirty="0"/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  <a:ext uri="smNativeData">
                    <pr:rowheight xmlns:pr="smNativeData" xmlns="" xmlns:p14="http://schemas.microsoft.com/office/powerpoint/2010/main" dt="1558697215" type="min" val="319405"/>
                  </a:ext>
                </a:extLst>
              </a:tr>
            </a:tbl>
          </a:graphicData>
        </a:graphic>
      </p:graphicFrame>
      <p:graphicFrame>
        <p:nvGraphicFramePr>
          <p:cNvPr id="25" name="Table2"/>
          <p:cNvGraphicFramePr>
            <a:graphicFrameLocks noGrp="1"/>
          </p:cNvGraphicFramePr>
          <p:nvPr/>
        </p:nvGraphicFramePr>
        <p:xfrm>
          <a:off x="7247255" y="1937385"/>
          <a:ext cx="1730375" cy="4518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267970"/>
                  </a:ext>
                </a:extLst>
              </a:tr>
            </a:tbl>
          </a:graphicData>
        </a:graphic>
      </p:graphicFrame>
      <p:sp>
        <p:nvSpPr>
          <p:cNvPr id="26" name="Rectangle2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BxAAAADw8AAOwPAABjFAAAAAAAACYAAAAIAAAA//////////8="/>
              </a:ext>
            </a:extLst>
          </p:cNvSpPr>
          <p:nvPr/>
        </p:nvSpPr>
        <p:spPr>
          <a:xfrm>
            <a:off x="72390" y="2447925"/>
            <a:ext cx="2516505" cy="866140"/>
          </a:xfrm>
          <a:prstGeom prst="rect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/>
            <a:endParaRPr/>
          </a:p>
        </p:txBody>
      </p:sp>
      <p:sp>
        <p:nvSpPr>
          <p:cNvPr id="27" name="Textbox1"/>
          <p:cNvSpPr txBox="1">
            <a:extLst>
              <a:ext uri="smNativeData">
                <pr:smNativeData xmlns:pr="smNativeData" xmlns:p14="http://schemas.microsoft.com/office/powerpoint/2010/main" xmlns="" val="SMDATA_13_/9TnX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KEgAATAAAAA0pAAA8BAAAACAAACYAAAAIAAAA//////////8="/>
              </a:ext>
            </a:extLst>
          </p:cNvSpPr>
          <p:nvPr/>
        </p:nvSpPr>
        <p:spPr>
          <a:xfrm>
            <a:off x="3013710" y="48260"/>
            <a:ext cx="3659505" cy="64008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b="1"/>
            </a:pPr>
            <a:r>
              <a:t>Program Example:</a:t>
            </a:r>
          </a:p>
          <a:p>
            <a:pPr algn="ctr"/>
            <a:r>
              <a:t>Calculate (3+2) * (1+2)</a:t>
            </a:r>
          </a:p>
        </p:txBody>
      </p:sp>
      <p:sp>
        <p:nvSpPr>
          <p:cNvPr id="28" name="Line1"/>
          <p:cNvSpPr>
            <a:extLst>
              <a:ext uri="smNativeData">
                <pr:smNativeData xmlns:pr="smNativeData" xmlns:p14="http://schemas.microsoft.com/office/powerpoint/2010/main" xmlns="" val="SMDATA_13_/9TnX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BAAAAyAAAAJY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CBBwAA+xIAADAVAAD0FgAAAAAAACYAAAAIAAAA//////////8="/>
              </a:ext>
            </a:extLst>
          </p:cNvSpPr>
          <p:nvPr/>
        </p:nvSpPr>
        <p:spPr>
          <a:xfrm>
            <a:off x="1219835" y="3085465"/>
            <a:ext cx="2224405" cy="645795"/>
          </a:xfrm>
          <a:prstGeom prst="line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stealth" w="lg" len="lg"/>
          </a:ln>
          <a:effectLst/>
        </p:spPr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79B4CF-3D69-5541-A078-D7AA42ECDB71}"/>
              </a:ext>
            </a:extLst>
          </p:cNvPr>
          <p:cNvCxnSpPr>
            <a:cxnSpLocks/>
          </p:cNvCxnSpPr>
          <p:nvPr/>
        </p:nvCxnSpPr>
        <p:spPr>
          <a:xfrm>
            <a:off x="5420360" y="2960370"/>
            <a:ext cx="2628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01C35E9-3867-5F49-A06E-0367E366BFC9}"/>
              </a:ext>
            </a:extLst>
          </p:cNvPr>
          <p:cNvSpPr/>
          <p:nvPr/>
        </p:nvSpPr>
        <p:spPr>
          <a:xfrm>
            <a:off x="4415790" y="2626677"/>
            <a:ext cx="1004570" cy="358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B73D793-4B6C-7343-90DB-CDBF6A6429A5}"/>
              </a:ext>
            </a:extLst>
          </p:cNvPr>
          <p:cNvCxnSpPr>
            <a:cxnSpLocks/>
          </p:cNvCxnSpPr>
          <p:nvPr/>
        </p:nvCxnSpPr>
        <p:spPr>
          <a:xfrm>
            <a:off x="4091940" y="4679633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D42B444-E0DF-3546-BB32-1730E768CA71}"/>
              </a:ext>
            </a:extLst>
          </p:cNvPr>
          <p:cNvCxnSpPr>
            <a:cxnSpLocks/>
          </p:cNvCxnSpPr>
          <p:nvPr/>
        </p:nvCxnSpPr>
        <p:spPr>
          <a:xfrm>
            <a:off x="4091940" y="3877945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74E60C-2CE8-3D43-9409-29773FA4BD50}"/>
              </a:ext>
            </a:extLst>
          </p:cNvPr>
          <p:cNvCxnSpPr>
            <a:cxnSpLocks/>
          </p:cNvCxnSpPr>
          <p:nvPr/>
        </p:nvCxnSpPr>
        <p:spPr>
          <a:xfrm>
            <a:off x="5420360" y="3573145"/>
            <a:ext cx="2501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459559-2501-0C49-901C-781AA2012B79}"/>
              </a:ext>
            </a:extLst>
          </p:cNvPr>
          <p:cNvCxnSpPr>
            <a:cxnSpLocks/>
          </p:cNvCxnSpPr>
          <p:nvPr/>
        </p:nvCxnSpPr>
        <p:spPr>
          <a:xfrm>
            <a:off x="5420360" y="4233545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DA2ED51-0E0F-E34C-97D0-2F4F7748F449}"/>
              </a:ext>
            </a:extLst>
          </p:cNvPr>
          <p:cNvCxnSpPr>
            <a:cxnSpLocks/>
          </p:cNvCxnSpPr>
          <p:nvPr/>
        </p:nvCxnSpPr>
        <p:spPr>
          <a:xfrm>
            <a:off x="5420360" y="4862830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2IgAA5A8AAGcmAABXEQAAAAAAACYAAAAIAAAA//////////8="/>
              </a:ext>
            </a:extLst>
          </p:cNvSpPr>
          <p:nvPr/>
        </p:nvSpPr>
        <p:spPr>
          <a:xfrm>
            <a:off x="5683250" y="258318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ADD</a:t>
            </a:r>
          </a:p>
        </p:txBody>
      </p:sp>
      <p:sp>
        <p:nvSpPr>
          <p:cNvPr id="3" name="Rectangle4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2IgAAVxEAAGcmAAAVEwAAAAAAACYAAAAIAAAA//////////8="/>
              </a:ext>
            </a:extLst>
          </p:cNvSpPr>
          <p:nvPr/>
        </p:nvSpPr>
        <p:spPr>
          <a:xfrm>
            <a:off x="5683250" y="281876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0011</a:t>
            </a:r>
          </a:p>
        </p:txBody>
      </p:sp>
      <p:sp>
        <p:nvSpPr>
          <p:cNvPr id="4" name="Rectangle6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FU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qRMAAFMmAAAcFQAAAAAAACYAAAAIAAAA//////////8="/>
              </a:ext>
            </a:extLst>
          </p:cNvSpPr>
          <p:nvPr/>
        </p:nvSpPr>
        <p:spPr>
          <a:xfrm>
            <a:off x="5670550" y="31959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SUB</a:t>
            </a:r>
          </a:p>
        </p:txBody>
      </p:sp>
      <p:sp>
        <p:nvSpPr>
          <p:cNvPr id="5" name="Rectangle5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HBUAAFMmAADaFgAAAAAAACYAAAAIAAAA//////////8="/>
              </a:ext>
            </a:extLst>
          </p:cNvSpPr>
          <p:nvPr/>
        </p:nvSpPr>
        <p:spPr>
          <a:xfrm>
            <a:off x="5670550" y="34315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0000</a:t>
            </a:r>
          </a:p>
        </p:txBody>
      </p:sp>
      <p:sp>
        <p:nvSpPr>
          <p:cNvPr id="6" name="Rectangle10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uRcAADkmAAAsGQAAAAAAACYAAAAIAAAA//////////8="/>
              </a:ext>
            </a:extLst>
          </p:cNvSpPr>
          <p:nvPr/>
        </p:nvSpPr>
        <p:spPr>
          <a:xfrm>
            <a:off x="5654040" y="38563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MUL</a:t>
            </a:r>
          </a:p>
        </p:txBody>
      </p:sp>
      <p:sp>
        <p:nvSpPr>
          <p:cNvPr id="7" name="Rectangle7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LBkAADkmAADqGgAAAAAAACYAAAAIAAAA//////////8="/>
              </a:ext>
            </a:extLst>
          </p:cNvSpPr>
          <p:nvPr/>
        </p:nvSpPr>
        <p:spPr>
          <a:xfrm>
            <a:off x="5654040" y="40919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0010</a:t>
            </a:r>
          </a:p>
        </p:txBody>
      </p:sp>
      <p:sp>
        <p:nvSpPr>
          <p:cNvPr id="8" name="Rectangle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mBsAADkmAAALHQAAAAAAACYAAAAIAAAA//////////8="/>
              </a:ext>
            </a:extLst>
          </p:cNvSpPr>
          <p:nvPr/>
        </p:nvSpPr>
        <p:spPr>
          <a:xfrm>
            <a:off x="5654040" y="448564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DIV</a:t>
            </a:r>
          </a:p>
        </p:txBody>
      </p:sp>
      <p:sp>
        <p:nvSpPr>
          <p:cNvPr id="9" name="Rectangle1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Cx0AADkmAADJHgAAAAAAACYAAAAIAAAA//////////8="/>
              </a:ext>
            </a:extLst>
          </p:cNvSpPr>
          <p:nvPr/>
        </p:nvSpPr>
        <p:spPr>
          <a:xfrm>
            <a:off x="5654040" y="472122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0000</a:t>
            </a:r>
          </a:p>
        </p:txBody>
      </p:sp>
      <p:sp>
        <p:nvSpPr>
          <p:cNvPr id="10" name="Rectangle8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iRUAACwZAAD8FgAAAAAAACYAAAAIAAAA//////////8="/>
              </a:ext>
            </a:extLst>
          </p:cNvSpPr>
          <p:nvPr/>
        </p:nvSpPr>
        <p:spPr>
          <a:xfrm>
            <a:off x="3532505" y="35007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</a:t>
            </a:r>
          </a:p>
        </p:txBody>
      </p:sp>
      <p:sp>
        <p:nvSpPr>
          <p:cNvPr id="11" name="Rectangle9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/BYAACwZAAC6GAAAAAAAACYAAAAIAAAA//////////8="/>
              </a:ext>
            </a:extLst>
          </p:cNvSpPr>
          <p:nvPr/>
        </p:nvSpPr>
        <p:spPr>
          <a:xfrm>
            <a:off x="3532505" y="37363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0001</a:t>
            </a:r>
          </a:p>
        </p:txBody>
      </p:sp>
      <p:sp>
        <p:nvSpPr>
          <p:cNvPr id="12" name="Rectangle1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eBoAACwZAADrGwAAAAAAACYAAAAIAAAA//////////8="/>
              </a:ext>
            </a:extLst>
          </p:cNvSpPr>
          <p:nvPr/>
        </p:nvSpPr>
        <p:spPr>
          <a:xfrm>
            <a:off x="3532505" y="430276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B</a:t>
            </a:r>
          </a:p>
        </p:txBody>
      </p:sp>
      <p:sp>
        <p:nvSpPr>
          <p:cNvPr id="13" name="Rectangle12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6xsAACwZAACoHQAAAAAAACYAAAAIAAAA//////////8="/>
              </a:ext>
            </a:extLst>
          </p:cNvSpPr>
          <p:nvPr/>
        </p:nvSpPr>
        <p:spPr>
          <a:xfrm>
            <a:off x="3532505" y="4538345"/>
            <a:ext cx="559435" cy="282575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0010</a:t>
            </a:r>
          </a:p>
        </p:txBody>
      </p:sp>
      <p:graphicFrame>
        <p:nvGraphicFramePr>
          <p:cNvPr id="24" name="Table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962764"/>
              </p:ext>
            </p:extLst>
          </p:nvPr>
        </p:nvGraphicFramePr>
        <p:xfrm>
          <a:off x="143510" y="249555"/>
          <a:ext cx="2354580" cy="63284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Program Step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Opcode &amp; 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Description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A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B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ADD to memory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A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B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ADD to memory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A from 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B from 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319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1000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MUL to memory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  <a:ext uri="smNativeData">
                    <pr:rowheight xmlns:pr="smNativeData" xmlns="" xmlns:p14="http://schemas.microsoft.com/office/powerpoint/2010/main" dt="1558697215" type="min" val="319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dirty="0"/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  <a:ext uri="smNativeData">
                    <pr:rowheight xmlns:pr="smNativeData" xmlns="" xmlns:p14="http://schemas.microsoft.com/office/powerpoint/2010/main" dt="1558697215" type="min" val="319405"/>
                  </a:ext>
                </a:extLst>
              </a:tr>
            </a:tbl>
          </a:graphicData>
        </a:graphic>
      </p:graphicFrame>
      <p:graphicFrame>
        <p:nvGraphicFramePr>
          <p:cNvPr id="25" name="Table2"/>
          <p:cNvGraphicFramePr>
            <a:graphicFrameLocks noGrp="1"/>
          </p:cNvGraphicFramePr>
          <p:nvPr/>
        </p:nvGraphicFramePr>
        <p:xfrm>
          <a:off x="7247255" y="1937385"/>
          <a:ext cx="1730375" cy="4518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267970"/>
                  </a:ext>
                </a:extLst>
              </a:tr>
            </a:tbl>
          </a:graphicData>
        </a:graphic>
      </p:graphicFrame>
      <p:sp>
        <p:nvSpPr>
          <p:cNvPr id="26" name="Rectangle2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BxAAAA9xIAAOwPAABLGAAAAAAAACYAAAAIAAAA//////////8="/>
              </a:ext>
            </a:extLst>
          </p:cNvSpPr>
          <p:nvPr/>
        </p:nvSpPr>
        <p:spPr>
          <a:xfrm>
            <a:off x="71755" y="3067685"/>
            <a:ext cx="2516505" cy="866140"/>
          </a:xfrm>
          <a:prstGeom prst="rect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/>
            <a:endParaRPr/>
          </a:p>
        </p:txBody>
      </p:sp>
      <p:sp>
        <p:nvSpPr>
          <p:cNvPr id="27" name="Textbox1"/>
          <p:cNvSpPr txBox="1">
            <a:extLst>
              <a:ext uri="smNativeData">
                <pr:smNativeData xmlns:pr="smNativeData" xmlns:p14="http://schemas.microsoft.com/office/powerpoint/2010/main" xmlns="" val="SMDATA_13_/9TnX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KEgAATAAAAA0pAAA8BAAAACAAACYAAAAIAAAA//////////8="/>
              </a:ext>
            </a:extLst>
          </p:cNvSpPr>
          <p:nvPr/>
        </p:nvSpPr>
        <p:spPr>
          <a:xfrm>
            <a:off x="3013710" y="48260"/>
            <a:ext cx="3659505" cy="64008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b="1"/>
            </a:pPr>
            <a:r>
              <a:t>Program Example:</a:t>
            </a:r>
          </a:p>
          <a:p>
            <a:pPr algn="ctr"/>
            <a:r>
              <a:t>Calculate (3+2) * (1+2)</a:t>
            </a:r>
          </a:p>
        </p:txBody>
      </p:sp>
      <p:sp>
        <p:nvSpPr>
          <p:cNvPr id="28" name="Line1"/>
          <p:cNvSpPr>
            <a:extLst>
              <a:ext uri="smNativeData">
                <pr:smNativeData xmlns:pr="smNativeData" xmlns:p14="http://schemas.microsoft.com/office/powerpoint/2010/main" xmlns="" val="SMDATA_13_/9TnX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BAAAAyAAAAJY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CBBwAA4xYAADAVAABAHAAAAAAAACYAAAAIAAAA//////////8="/>
              </a:ext>
            </a:extLst>
          </p:cNvSpPr>
          <p:nvPr/>
        </p:nvSpPr>
        <p:spPr>
          <a:xfrm>
            <a:off x="1219835" y="3720465"/>
            <a:ext cx="2224405" cy="871855"/>
          </a:xfrm>
          <a:prstGeom prst="line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stealth" w="lg" len="lg"/>
          </a:ln>
          <a:effectLst/>
        </p:spPr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C1D2C9-BA10-5D4A-9A2D-79E45A454967}"/>
              </a:ext>
            </a:extLst>
          </p:cNvPr>
          <p:cNvCxnSpPr>
            <a:cxnSpLocks/>
          </p:cNvCxnSpPr>
          <p:nvPr/>
        </p:nvCxnSpPr>
        <p:spPr>
          <a:xfrm>
            <a:off x="5420360" y="2960370"/>
            <a:ext cx="2628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1EF2352-6DA1-3144-A01F-5A42F67F1598}"/>
              </a:ext>
            </a:extLst>
          </p:cNvPr>
          <p:cNvSpPr/>
          <p:nvPr/>
        </p:nvSpPr>
        <p:spPr>
          <a:xfrm>
            <a:off x="4415790" y="2626677"/>
            <a:ext cx="1004570" cy="358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0817E18-F954-B14B-B5FD-0A11111D7D8B}"/>
              </a:ext>
            </a:extLst>
          </p:cNvPr>
          <p:cNvCxnSpPr>
            <a:cxnSpLocks/>
          </p:cNvCxnSpPr>
          <p:nvPr/>
        </p:nvCxnSpPr>
        <p:spPr>
          <a:xfrm>
            <a:off x="4091940" y="4679633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CB72615-085C-5345-965D-657911704937}"/>
              </a:ext>
            </a:extLst>
          </p:cNvPr>
          <p:cNvCxnSpPr>
            <a:cxnSpLocks/>
          </p:cNvCxnSpPr>
          <p:nvPr/>
        </p:nvCxnSpPr>
        <p:spPr>
          <a:xfrm>
            <a:off x="4091940" y="3877945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BB95895-0A4C-2046-A6BD-3D1A0EFC544C}"/>
              </a:ext>
            </a:extLst>
          </p:cNvPr>
          <p:cNvCxnSpPr>
            <a:cxnSpLocks/>
          </p:cNvCxnSpPr>
          <p:nvPr/>
        </p:nvCxnSpPr>
        <p:spPr>
          <a:xfrm>
            <a:off x="5420360" y="3573145"/>
            <a:ext cx="2501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A2F1276-34BD-CA44-ADF7-FB797F033495}"/>
              </a:ext>
            </a:extLst>
          </p:cNvPr>
          <p:cNvCxnSpPr>
            <a:cxnSpLocks/>
          </p:cNvCxnSpPr>
          <p:nvPr/>
        </p:nvCxnSpPr>
        <p:spPr>
          <a:xfrm>
            <a:off x="5420360" y="4233545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55841E5-954A-254F-8C1D-3F13AF173A0B}"/>
              </a:ext>
            </a:extLst>
          </p:cNvPr>
          <p:cNvCxnSpPr>
            <a:cxnSpLocks/>
          </p:cNvCxnSpPr>
          <p:nvPr/>
        </p:nvCxnSpPr>
        <p:spPr>
          <a:xfrm>
            <a:off x="5420360" y="4862830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2IgAA5A8AAGcmAABXEQAAAAAAACYAAAAIAAAA//////////8="/>
              </a:ext>
            </a:extLst>
          </p:cNvSpPr>
          <p:nvPr/>
        </p:nvSpPr>
        <p:spPr>
          <a:xfrm>
            <a:off x="5683250" y="258318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ADD</a:t>
            </a:r>
          </a:p>
        </p:txBody>
      </p:sp>
      <p:sp>
        <p:nvSpPr>
          <p:cNvPr id="3" name="Rectangle4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2IgAAVxEAAGcmAAAVEwAAAAAAACYAAAAIAAAA//////////8="/>
              </a:ext>
            </a:extLst>
          </p:cNvSpPr>
          <p:nvPr/>
        </p:nvSpPr>
        <p:spPr>
          <a:xfrm>
            <a:off x="5683250" y="281876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0011</a:t>
            </a:r>
          </a:p>
        </p:txBody>
      </p:sp>
      <p:sp>
        <p:nvSpPr>
          <p:cNvPr id="4" name="Rectangle6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qRMAAFMmAAAcFQAAAAAAACYAAAAIAAAA//////////8="/>
              </a:ext>
            </a:extLst>
          </p:cNvSpPr>
          <p:nvPr/>
        </p:nvSpPr>
        <p:spPr>
          <a:xfrm>
            <a:off x="5670550" y="31959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SUB</a:t>
            </a:r>
          </a:p>
        </p:txBody>
      </p:sp>
      <p:sp>
        <p:nvSpPr>
          <p:cNvPr id="5" name="Rectangle5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HBUAAFMmAADaFgAAAAAAACYAAAAIAAAA//////////8="/>
              </a:ext>
            </a:extLst>
          </p:cNvSpPr>
          <p:nvPr/>
        </p:nvSpPr>
        <p:spPr>
          <a:xfrm>
            <a:off x="5670550" y="34315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0000</a:t>
            </a:r>
          </a:p>
        </p:txBody>
      </p:sp>
      <p:sp>
        <p:nvSpPr>
          <p:cNvPr id="6" name="Rectangle10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uRcAADkmAAAsGQAAAAAAACYAAAAIAAAA//////////8="/>
              </a:ext>
            </a:extLst>
          </p:cNvSpPr>
          <p:nvPr/>
        </p:nvSpPr>
        <p:spPr>
          <a:xfrm>
            <a:off x="5654040" y="38563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MUL</a:t>
            </a:r>
          </a:p>
        </p:txBody>
      </p:sp>
      <p:sp>
        <p:nvSpPr>
          <p:cNvPr id="7" name="Rectangle7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LBkAADkmAADqGgAAAAAAACYAAAAIAAAA//////////8="/>
              </a:ext>
            </a:extLst>
          </p:cNvSpPr>
          <p:nvPr/>
        </p:nvSpPr>
        <p:spPr>
          <a:xfrm>
            <a:off x="5654040" y="40919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0010</a:t>
            </a:r>
          </a:p>
        </p:txBody>
      </p:sp>
      <p:sp>
        <p:nvSpPr>
          <p:cNvPr id="8" name="Rectangle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mBsAADkmAAALHQAAAAAAACYAAAAIAAAA//////////8="/>
              </a:ext>
            </a:extLst>
          </p:cNvSpPr>
          <p:nvPr/>
        </p:nvSpPr>
        <p:spPr>
          <a:xfrm>
            <a:off x="5654040" y="448564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DIV</a:t>
            </a:r>
          </a:p>
        </p:txBody>
      </p:sp>
      <p:sp>
        <p:nvSpPr>
          <p:cNvPr id="9" name="Rectangle1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Cx0AADkmAADJHgAAAAAAACYAAAAIAAAA//////////8="/>
              </a:ext>
            </a:extLst>
          </p:cNvSpPr>
          <p:nvPr/>
        </p:nvSpPr>
        <p:spPr>
          <a:xfrm>
            <a:off x="5654040" y="472122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0000</a:t>
            </a:r>
          </a:p>
        </p:txBody>
      </p:sp>
      <p:sp>
        <p:nvSpPr>
          <p:cNvPr id="10" name="Rectangle8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iRUAACwZAAD8FgAAAAAAACYAAAAIAAAA//////////8="/>
              </a:ext>
            </a:extLst>
          </p:cNvSpPr>
          <p:nvPr/>
        </p:nvSpPr>
        <p:spPr>
          <a:xfrm>
            <a:off x="3532505" y="35007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</a:t>
            </a:r>
          </a:p>
        </p:txBody>
      </p:sp>
      <p:sp>
        <p:nvSpPr>
          <p:cNvPr id="11" name="Rectangle9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/BYAACwZAAC6GAAAAAAAACYAAAAIAAAA//////////8="/>
              </a:ext>
            </a:extLst>
          </p:cNvSpPr>
          <p:nvPr/>
        </p:nvSpPr>
        <p:spPr>
          <a:xfrm>
            <a:off x="3532505" y="37363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0001</a:t>
            </a:r>
          </a:p>
        </p:txBody>
      </p:sp>
      <p:sp>
        <p:nvSpPr>
          <p:cNvPr id="12" name="Rectangle1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eBoAACwZAADrGwAAAAAAACYAAAAIAAAA//////////8="/>
              </a:ext>
            </a:extLst>
          </p:cNvSpPr>
          <p:nvPr/>
        </p:nvSpPr>
        <p:spPr>
          <a:xfrm>
            <a:off x="3532505" y="430276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B</a:t>
            </a:r>
          </a:p>
        </p:txBody>
      </p:sp>
      <p:sp>
        <p:nvSpPr>
          <p:cNvPr id="13" name="Rectangle12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6xsAACwZAACoHQAAAAAAACYAAAAIAAAA//////////8="/>
              </a:ext>
            </a:extLst>
          </p:cNvSpPr>
          <p:nvPr/>
        </p:nvSpPr>
        <p:spPr>
          <a:xfrm>
            <a:off x="3532505" y="4538345"/>
            <a:ext cx="559435" cy="282575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0010</a:t>
            </a:r>
          </a:p>
        </p:txBody>
      </p:sp>
      <p:graphicFrame>
        <p:nvGraphicFramePr>
          <p:cNvPr id="24" name="Table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776253"/>
              </p:ext>
            </p:extLst>
          </p:nvPr>
        </p:nvGraphicFramePr>
        <p:xfrm>
          <a:off x="143510" y="249555"/>
          <a:ext cx="2354580" cy="63284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Program Step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Opcode &amp; 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Description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A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B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ADD to memory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A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B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ADD to memory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A from 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B from 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319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1000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MUL to memory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  <a:ext uri="smNativeData">
                    <pr:rowheight xmlns:pr="smNativeData" xmlns="" xmlns:p14="http://schemas.microsoft.com/office/powerpoint/2010/main" dt="1558697215" type="min" val="319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dirty="0"/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  <a:ext uri="smNativeData">
                    <pr:rowheight xmlns:pr="smNativeData" xmlns="" xmlns:p14="http://schemas.microsoft.com/office/powerpoint/2010/main" dt="1558697215" type="min" val="319405"/>
                  </a:ext>
                </a:extLst>
              </a:tr>
            </a:tbl>
          </a:graphicData>
        </a:graphic>
      </p:graphicFrame>
      <p:graphicFrame>
        <p:nvGraphicFramePr>
          <p:cNvPr id="25" name="Table2"/>
          <p:cNvGraphicFramePr>
            <a:graphicFrameLocks noGrp="1"/>
          </p:cNvGraphicFramePr>
          <p:nvPr/>
        </p:nvGraphicFramePr>
        <p:xfrm>
          <a:off x="7247255" y="1937385"/>
          <a:ext cx="1730375" cy="4518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267970"/>
                  </a:ext>
                </a:extLst>
              </a:tr>
            </a:tbl>
          </a:graphicData>
        </a:graphic>
      </p:graphicFrame>
      <p:sp>
        <p:nvSpPr>
          <p:cNvPr id="26" name="Rectangle2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BxAAAAERcAAOwPAABlHAAAAAAAACYAAAAIAAAA//////////8="/>
              </a:ext>
            </a:extLst>
          </p:cNvSpPr>
          <p:nvPr/>
        </p:nvSpPr>
        <p:spPr>
          <a:xfrm>
            <a:off x="71755" y="3714750"/>
            <a:ext cx="2516505" cy="866140"/>
          </a:xfrm>
          <a:prstGeom prst="rect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/>
            <a:endParaRPr/>
          </a:p>
        </p:txBody>
      </p:sp>
      <p:sp>
        <p:nvSpPr>
          <p:cNvPr id="27" name="Textbox1"/>
          <p:cNvSpPr txBox="1">
            <a:extLst>
              <a:ext uri="smNativeData">
                <pr:smNativeData xmlns:pr="smNativeData" xmlns:p14="http://schemas.microsoft.com/office/powerpoint/2010/main" xmlns="" val="SMDATA_13_/9TnX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KEgAATAAAAA0pAAA8BAAAACAAACYAAAAIAAAA//////////8="/>
              </a:ext>
            </a:extLst>
          </p:cNvSpPr>
          <p:nvPr/>
        </p:nvSpPr>
        <p:spPr>
          <a:xfrm>
            <a:off x="3013710" y="48260"/>
            <a:ext cx="3659505" cy="64008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b="1"/>
            </a:pPr>
            <a:r>
              <a:t>Program Example:</a:t>
            </a:r>
          </a:p>
          <a:p>
            <a:pPr algn="ctr"/>
            <a:r>
              <a:t>Calculate (3+2) * (1+2)</a:t>
            </a:r>
          </a:p>
        </p:txBody>
      </p:sp>
      <p:sp>
        <p:nvSpPr>
          <p:cNvPr id="28" name="Line1"/>
          <p:cNvSpPr>
            <a:extLst>
              <a:ext uri="smNativeData">
                <pr:smNativeData xmlns:pr="smNativeData" xmlns:p14="http://schemas.microsoft.com/office/powerpoint/2010/main" xmlns="" val="SMDATA_13_/9TnX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BAAAAyAAAAJY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DYJgAAVRAAAEIrAAAZEgAAAAAAACYAAAAIAAAA//////////8="/>
              </a:ext>
            </a:extLst>
          </p:cNvSpPr>
          <p:nvPr/>
        </p:nvSpPr>
        <p:spPr>
          <a:xfrm flipV="1">
            <a:off x="6314440" y="2654935"/>
            <a:ext cx="717550" cy="287020"/>
          </a:xfrm>
          <a:prstGeom prst="line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29" name="Rectangle16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EEASgA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AkLAAABA8AAJ43AACqEQAAAAAAACYAAAAIAAAA//////////8="/>
              </a:ext>
            </a:extLst>
          </p:cNvSpPr>
          <p:nvPr/>
        </p:nvSpPr>
        <p:spPr>
          <a:xfrm>
            <a:off x="7175500" y="2440940"/>
            <a:ext cx="1865630" cy="430530"/>
          </a:xfrm>
          <a:prstGeom prst="rect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/>
            <a:endParaRPr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C2CDB35-7474-CD4F-804F-A8F662AC77C3}"/>
              </a:ext>
            </a:extLst>
          </p:cNvPr>
          <p:cNvCxnSpPr>
            <a:cxnSpLocks/>
          </p:cNvCxnSpPr>
          <p:nvPr/>
        </p:nvCxnSpPr>
        <p:spPr>
          <a:xfrm>
            <a:off x="5420360" y="2960370"/>
            <a:ext cx="2628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BFF3671-1CA4-8B48-ADA4-DD975F33802E}"/>
              </a:ext>
            </a:extLst>
          </p:cNvPr>
          <p:cNvSpPr/>
          <p:nvPr/>
        </p:nvSpPr>
        <p:spPr>
          <a:xfrm>
            <a:off x="4415790" y="2626677"/>
            <a:ext cx="1004570" cy="358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9B475A-9535-344D-ACDA-22516E1F36D8}"/>
              </a:ext>
            </a:extLst>
          </p:cNvPr>
          <p:cNvCxnSpPr>
            <a:cxnSpLocks/>
          </p:cNvCxnSpPr>
          <p:nvPr/>
        </p:nvCxnSpPr>
        <p:spPr>
          <a:xfrm>
            <a:off x="4091940" y="4679633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D31FCC-E6E6-E44E-8B19-FA0AA672D538}"/>
              </a:ext>
            </a:extLst>
          </p:cNvPr>
          <p:cNvCxnSpPr>
            <a:cxnSpLocks/>
          </p:cNvCxnSpPr>
          <p:nvPr/>
        </p:nvCxnSpPr>
        <p:spPr>
          <a:xfrm>
            <a:off x="4091940" y="3877945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D2F714-C47F-ED4B-A947-447BFFA92AC6}"/>
              </a:ext>
            </a:extLst>
          </p:cNvPr>
          <p:cNvCxnSpPr>
            <a:cxnSpLocks/>
          </p:cNvCxnSpPr>
          <p:nvPr/>
        </p:nvCxnSpPr>
        <p:spPr>
          <a:xfrm>
            <a:off x="5420360" y="3573145"/>
            <a:ext cx="2501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27244C3-9C6A-1449-A09D-9146652A2B7E}"/>
              </a:ext>
            </a:extLst>
          </p:cNvPr>
          <p:cNvCxnSpPr>
            <a:cxnSpLocks/>
          </p:cNvCxnSpPr>
          <p:nvPr/>
        </p:nvCxnSpPr>
        <p:spPr>
          <a:xfrm>
            <a:off x="5420360" y="4233545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FEBDDF6-3945-2249-A7DF-0C2B1DE74CCF}"/>
              </a:ext>
            </a:extLst>
          </p:cNvPr>
          <p:cNvCxnSpPr>
            <a:cxnSpLocks/>
          </p:cNvCxnSpPr>
          <p:nvPr/>
        </p:nvCxnSpPr>
        <p:spPr>
          <a:xfrm>
            <a:off x="5420360" y="4862830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C366D94-8CB1-834C-B5DC-4008D68F642F}"/>
              </a:ext>
            </a:extLst>
          </p:cNvPr>
          <p:cNvCxnSpPr>
            <a:cxnSpLocks/>
          </p:cNvCxnSpPr>
          <p:nvPr/>
        </p:nvCxnSpPr>
        <p:spPr>
          <a:xfrm>
            <a:off x="5420360" y="2960370"/>
            <a:ext cx="2628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99F62BD-7D27-5540-94E6-2C15246C0398}"/>
              </a:ext>
            </a:extLst>
          </p:cNvPr>
          <p:cNvSpPr/>
          <p:nvPr/>
        </p:nvSpPr>
        <p:spPr>
          <a:xfrm>
            <a:off x="4415790" y="2626677"/>
            <a:ext cx="1004570" cy="358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96839F7-15E7-4640-AC22-4849C3F68CF3}"/>
              </a:ext>
            </a:extLst>
          </p:cNvPr>
          <p:cNvCxnSpPr>
            <a:cxnSpLocks/>
          </p:cNvCxnSpPr>
          <p:nvPr/>
        </p:nvCxnSpPr>
        <p:spPr>
          <a:xfrm>
            <a:off x="4091940" y="4679633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D202E07-89F7-DE42-AA43-EBF63C567BEE}"/>
              </a:ext>
            </a:extLst>
          </p:cNvPr>
          <p:cNvCxnSpPr>
            <a:cxnSpLocks/>
          </p:cNvCxnSpPr>
          <p:nvPr/>
        </p:nvCxnSpPr>
        <p:spPr>
          <a:xfrm>
            <a:off x="4091940" y="3877945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377F51-990C-8A46-922A-0E3B2D7E8799}"/>
              </a:ext>
            </a:extLst>
          </p:cNvPr>
          <p:cNvCxnSpPr>
            <a:cxnSpLocks/>
          </p:cNvCxnSpPr>
          <p:nvPr/>
        </p:nvCxnSpPr>
        <p:spPr>
          <a:xfrm>
            <a:off x="5420360" y="3573145"/>
            <a:ext cx="2501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21BD9A-CB91-D149-BB23-BD7A73748BAC}"/>
              </a:ext>
            </a:extLst>
          </p:cNvPr>
          <p:cNvCxnSpPr>
            <a:cxnSpLocks/>
          </p:cNvCxnSpPr>
          <p:nvPr/>
        </p:nvCxnSpPr>
        <p:spPr>
          <a:xfrm>
            <a:off x="5420360" y="4233545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4FBDB06-CD89-4E4C-A55D-4C4FF3838D8D}"/>
              </a:ext>
            </a:extLst>
          </p:cNvPr>
          <p:cNvCxnSpPr>
            <a:cxnSpLocks/>
          </p:cNvCxnSpPr>
          <p:nvPr/>
        </p:nvCxnSpPr>
        <p:spPr>
          <a:xfrm>
            <a:off x="5420360" y="4862830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2IgAA5A8AAGcmAABXEQAAAAAAACYAAAAIAAAA//////////8="/>
              </a:ext>
            </a:extLst>
          </p:cNvSpPr>
          <p:nvPr/>
        </p:nvSpPr>
        <p:spPr>
          <a:xfrm>
            <a:off x="5683250" y="258318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ADD</a:t>
            </a:r>
          </a:p>
        </p:txBody>
      </p:sp>
      <p:sp>
        <p:nvSpPr>
          <p:cNvPr id="3" name="Rectangle4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2IgAAVxEAAGcmAAAVEwAAAAAAACYAAAAIAAAA//////////8="/>
              </a:ext>
            </a:extLst>
          </p:cNvSpPr>
          <p:nvPr/>
        </p:nvSpPr>
        <p:spPr>
          <a:xfrm>
            <a:off x="5683250" y="281876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0111</a:t>
            </a:r>
          </a:p>
        </p:txBody>
      </p:sp>
      <p:sp>
        <p:nvSpPr>
          <p:cNvPr id="4" name="Rectangle6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qRMAAFMmAAAcFQAAAAAAACYAAAAIAAAA//////////8="/>
              </a:ext>
            </a:extLst>
          </p:cNvSpPr>
          <p:nvPr/>
        </p:nvSpPr>
        <p:spPr>
          <a:xfrm>
            <a:off x="5670550" y="31959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SUB</a:t>
            </a:r>
          </a:p>
        </p:txBody>
      </p:sp>
      <p:sp>
        <p:nvSpPr>
          <p:cNvPr id="5" name="Rectangle5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HBUAAFMmAADaFgAAAAAAACYAAAAIAAAA//////////8="/>
              </a:ext>
            </a:extLst>
          </p:cNvSpPr>
          <p:nvPr/>
        </p:nvSpPr>
        <p:spPr>
          <a:xfrm>
            <a:off x="5670550" y="34315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0011</a:t>
            </a:r>
          </a:p>
        </p:txBody>
      </p:sp>
      <p:sp>
        <p:nvSpPr>
          <p:cNvPr id="6" name="Rectangle10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uRcAADkmAAAsGQAAAAAAACYAAAAIAAAA//////////8="/>
              </a:ext>
            </a:extLst>
          </p:cNvSpPr>
          <p:nvPr/>
        </p:nvSpPr>
        <p:spPr>
          <a:xfrm>
            <a:off x="5654040" y="38563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MUL</a:t>
            </a:r>
          </a:p>
        </p:txBody>
      </p:sp>
      <p:sp>
        <p:nvSpPr>
          <p:cNvPr id="7" name="Rectangle7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LBkAADkmAADqGgAAAAAAACYAAAAIAAAA//////////8="/>
              </a:ext>
            </a:extLst>
          </p:cNvSpPr>
          <p:nvPr/>
        </p:nvSpPr>
        <p:spPr>
          <a:xfrm>
            <a:off x="5654040" y="40919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1010</a:t>
            </a:r>
          </a:p>
        </p:txBody>
      </p:sp>
      <p:sp>
        <p:nvSpPr>
          <p:cNvPr id="8" name="Rectangle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mBsAADkmAAALHQAAAAAAACYAAAAIAAAA//////////8="/>
              </a:ext>
            </a:extLst>
          </p:cNvSpPr>
          <p:nvPr/>
        </p:nvSpPr>
        <p:spPr>
          <a:xfrm>
            <a:off x="5654040" y="448564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DIV</a:t>
            </a:r>
          </a:p>
        </p:txBody>
      </p:sp>
      <p:sp>
        <p:nvSpPr>
          <p:cNvPr id="9" name="Rectangle1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Cx0AADkmAADJHgAAAAAAACYAAAAIAAAA//////////8="/>
              </a:ext>
            </a:extLst>
          </p:cNvSpPr>
          <p:nvPr/>
        </p:nvSpPr>
        <p:spPr>
          <a:xfrm>
            <a:off x="5654040" y="472122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0010</a:t>
            </a:r>
          </a:p>
        </p:txBody>
      </p:sp>
      <p:sp>
        <p:nvSpPr>
          <p:cNvPr id="10" name="Rectangle8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EFBQUg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iRUAACwZAAD8FgAAAAAAACYAAAAIAAAA//////////8="/>
              </a:ext>
            </a:extLst>
          </p:cNvSpPr>
          <p:nvPr/>
        </p:nvSpPr>
        <p:spPr>
          <a:xfrm>
            <a:off x="3532505" y="35007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</a:t>
            </a:r>
          </a:p>
        </p:txBody>
      </p:sp>
      <p:sp>
        <p:nvSpPr>
          <p:cNvPr id="11" name="Rectangle9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/BYAACwZAAC6GAAAAAAAACYAAAAIAAAA//////////8="/>
              </a:ext>
            </a:extLst>
          </p:cNvSpPr>
          <p:nvPr/>
        </p:nvSpPr>
        <p:spPr>
          <a:xfrm>
            <a:off x="3532505" y="37363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0101</a:t>
            </a:r>
          </a:p>
        </p:txBody>
      </p:sp>
      <p:sp>
        <p:nvSpPr>
          <p:cNvPr id="12" name="Rectangle1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eBoAACwZAADrGwAAAAAAACYAAAAIAAAA//////////8="/>
              </a:ext>
            </a:extLst>
          </p:cNvSpPr>
          <p:nvPr/>
        </p:nvSpPr>
        <p:spPr>
          <a:xfrm>
            <a:off x="3532505" y="430276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B</a:t>
            </a:r>
          </a:p>
        </p:txBody>
      </p:sp>
      <p:sp>
        <p:nvSpPr>
          <p:cNvPr id="13" name="Rectangle12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DM4Ac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6xsAACwZAACoHQAAAAAAACYAAAAIAAAA//////////8="/>
              </a:ext>
            </a:extLst>
          </p:cNvSpPr>
          <p:nvPr/>
        </p:nvSpPr>
        <p:spPr>
          <a:xfrm>
            <a:off x="3532505" y="4538345"/>
            <a:ext cx="559435" cy="282575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0010</a:t>
            </a:r>
          </a:p>
        </p:txBody>
      </p:sp>
      <p:graphicFrame>
        <p:nvGraphicFramePr>
          <p:cNvPr id="24" name="Table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166306"/>
              </p:ext>
            </p:extLst>
          </p:nvPr>
        </p:nvGraphicFramePr>
        <p:xfrm>
          <a:off x="143510" y="249555"/>
          <a:ext cx="2354580" cy="63284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Program Step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Opcode &amp; 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Description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A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B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ADD to memory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A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B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ADD to memory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A from 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B from 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319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1000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MUL to memory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  <a:ext uri="smNativeData">
                    <pr:rowheight xmlns:pr="smNativeData" xmlns="" xmlns:p14="http://schemas.microsoft.com/office/powerpoint/2010/main" dt="1558697215" type="min" val="319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dirty="0"/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  <a:ext uri="smNativeData">
                    <pr:rowheight xmlns:pr="smNativeData" xmlns="" xmlns:p14="http://schemas.microsoft.com/office/powerpoint/2010/main" dt="1558697215" type="min" val="319405"/>
                  </a:ext>
                </a:extLst>
              </a:tr>
            </a:tbl>
          </a:graphicData>
        </a:graphic>
      </p:graphicFrame>
      <p:graphicFrame>
        <p:nvGraphicFramePr>
          <p:cNvPr id="25" name="Table2"/>
          <p:cNvGraphicFramePr>
            <a:graphicFrameLocks noGrp="1"/>
          </p:cNvGraphicFramePr>
          <p:nvPr/>
        </p:nvGraphicFramePr>
        <p:xfrm>
          <a:off x="7247255" y="1937385"/>
          <a:ext cx="1730375" cy="4518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267970"/>
                  </a:ext>
                </a:extLst>
              </a:tr>
            </a:tbl>
          </a:graphicData>
        </a:graphic>
      </p:graphicFrame>
      <p:sp>
        <p:nvSpPr>
          <p:cNvPr id="26" name="Rectangle2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BxAAAAXRsAAOwPAACxIAAAAAAAACYAAAAIAAAA//////////8="/>
              </a:ext>
            </a:extLst>
          </p:cNvSpPr>
          <p:nvPr/>
        </p:nvSpPr>
        <p:spPr>
          <a:xfrm>
            <a:off x="71755" y="4420552"/>
            <a:ext cx="2516505" cy="866140"/>
          </a:xfrm>
          <a:prstGeom prst="rect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/>
            <a:endParaRPr/>
          </a:p>
        </p:txBody>
      </p:sp>
      <p:sp>
        <p:nvSpPr>
          <p:cNvPr id="27" name="Textbox1"/>
          <p:cNvSpPr txBox="1">
            <a:extLst>
              <a:ext uri="smNativeData">
                <pr:smNativeData xmlns:pr="smNativeData" xmlns:p14="http://schemas.microsoft.com/office/powerpoint/2010/main" xmlns="" val="SMDATA_13_/9TnX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KEgAATAAAAA0pAAA8BAAAACAAACYAAAAIAAAA//////////8="/>
              </a:ext>
            </a:extLst>
          </p:cNvSpPr>
          <p:nvPr/>
        </p:nvSpPr>
        <p:spPr>
          <a:xfrm>
            <a:off x="3013710" y="48260"/>
            <a:ext cx="3659505" cy="64008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b="1"/>
            </a:pPr>
            <a:r>
              <a:t>Program Example:</a:t>
            </a:r>
          </a:p>
          <a:p>
            <a:pPr algn="ctr"/>
            <a:r>
              <a:t>Calculate (3+2) * (1+2)</a:t>
            </a:r>
          </a:p>
        </p:txBody>
      </p:sp>
      <p:sp>
        <p:nvSpPr>
          <p:cNvPr id="29" name="Rectangle16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AkLAAApg0AAJ43AABMEAAAAAAAACYAAAAIAAAA//////////8="/>
              </a:ext>
            </a:extLst>
          </p:cNvSpPr>
          <p:nvPr/>
        </p:nvSpPr>
        <p:spPr>
          <a:xfrm>
            <a:off x="7175500" y="2218690"/>
            <a:ext cx="1865630" cy="430530"/>
          </a:xfrm>
          <a:prstGeom prst="rect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/>
            <a:endParaRPr/>
          </a:p>
        </p:txBody>
      </p:sp>
      <p:sp>
        <p:nvSpPr>
          <p:cNvPr id="28" name="Line1"/>
          <p:cNvSpPr>
            <a:extLst>
              <a:ext uri="smNativeData">
                <pr:smNativeData xmlns:pr="smNativeData" xmlns:p14="http://schemas.microsoft.com/office/powerpoint/2010/main" xmlns="" val="SMDATA_13_/9TnX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BAAAAyAAAAJY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ApGQAAAg8AAOExAABlFwAAAAAAACYAAAAIAAAA//////////8="/>
              </a:ext>
            </a:extLst>
          </p:cNvSpPr>
          <p:nvPr/>
        </p:nvSpPr>
        <p:spPr>
          <a:xfrm flipH="1">
            <a:off x="4163695" y="2439671"/>
            <a:ext cx="3944620" cy="1356080"/>
          </a:xfrm>
          <a:prstGeom prst="line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stealth" w="lg" len="lg"/>
          </a:ln>
          <a:effectLst/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07AD41E-EAD8-534C-B8EC-454AD9DD1E82}"/>
              </a:ext>
            </a:extLst>
          </p:cNvPr>
          <p:cNvCxnSpPr>
            <a:cxnSpLocks/>
          </p:cNvCxnSpPr>
          <p:nvPr/>
        </p:nvCxnSpPr>
        <p:spPr>
          <a:xfrm>
            <a:off x="5420360" y="2960370"/>
            <a:ext cx="2628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B3A5349-CE46-954E-B00C-A8CCB89FBE1A}"/>
              </a:ext>
            </a:extLst>
          </p:cNvPr>
          <p:cNvSpPr/>
          <p:nvPr/>
        </p:nvSpPr>
        <p:spPr>
          <a:xfrm>
            <a:off x="4415790" y="2626677"/>
            <a:ext cx="1004570" cy="358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B8A958A-8F6F-6E43-A455-C0543D490091}"/>
              </a:ext>
            </a:extLst>
          </p:cNvPr>
          <p:cNvCxnSpPr>
            <a:cxnSpLocks/>
          </p:cNvCxnSpPr>
          <p:nvPr/>
        </p:nvCxnSpPr>
        <p:spPr>
          <a:xfrm>
            <a:off x="4091940" y="4679633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7A9E3A2-611A-5E4B-BB9A-3413870E847F}"/>
              </a:ext>
            </a:extLst>
          </p:cNvPr>
          <p:cNvCxnSpPr>
            <a:cxnSpLocks/>
          </p:cNvCxnSpPr>
          <p:nvPr/>
        </p:nvCxnSpPr>
        <p:spPr>
          <a:xfrm>
            <a:off x="4091940" y="3877945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C4A420-CB56-5C42-89FD-CCF4F0C7771B}"/>
              </a:ext>
            </a:extLst>
          </p:cNvPr>
          <p:cNvCxnSpPr>
            <a:cxnSpLocks/>
          </p:cNvCxnSpPr>
          <p:nvPr/>
        </p:nvCxnSpPr>
        <p:spPr>
          <a:xfrm>
            <a:off x="5420360" y="3573145"/>
            <a:ext cx="2501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C823C2-C978-BD4C-824B-95EFD8C17CBF}"/>
              </a:ext>
            </a:extLst>
          </p:cNvPr>
          <p:cNvCxnSpPr>
            <a:cxnSpLocks/>
          </p:cNvCxnSpPr>
          <p:nvPr/>
        </p:nvCxnSpPr>
        <p:spPr>
          <a:xfrm>
            <a:off x="5420360" y="4233545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5F74B20-FAD9-BC46-B1C3-A2F6C3B91897}"/>
              </a:ext>
            </a:extLst>
          </p:cNvPr>
          <p:cNvCxnSpPr>
            <a:cxnSpLocks/>
          </p:cNvCxnSpPr>
          <p:nvPr/>
        </p:nvCxnSpPr>
        <p:spPr>
          <a:xfrm>
            <a:off x="5420360" y="4862830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2IgAA5A8AAGcmAABXEQAAAAAAACYAAAAIAAAA//////////8="/>
              </a:ext>
            </a:extLst>
          </p:cNvSpPr>
          <p:nvPr/>
        </p:nvSpPr>
        <p:spPr>
          <a:xfrm>
            <a:off x="5683250" y="258318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ADD</a:t>
            </a:r>
          </a:p>
        </p:txBody>
      </p:sp>
      <p:sp>
        <p:nvSpPr>
          <p:cNvPr id="3" name="Rectangle4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2IgAAVxEAAGcmAAAVEwAAAAAAACYAAAAIAAAA//////////8="/>
              </a:ext>
            </a:extLst>
          </p:cNvSpPr>
          <p:nvPr/>
        </p:nvSpPr>
        <p:spPr>
          <a:xfrm>
            <a:off x="5683250" y="281876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1000</a:t>
            </a:r>
          </a:p>
        </p:txBody>
      </p:sp>
      <p:sp>
        <p:nvSpPr>
          <p:cNvPr id="4" name="Rectangle6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qRMAAFMmAAAcFQAAAAAAACYAAAAIAAAA//////////8="/>
              </a:ext>
            </a:extLst>
          </p:cNvSpPr>
          <p:nvPr/>
        </p:nvSpPr>
        <p:spPr>
          <a:xfrm>
            <a:off x="5670550" y="31959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SUB</a:t>
            </a:r>
          </a:p>
        </p:txBody>
      </p:sp>
      <p:sp>
        <p:nvSpPr>
          <p:cNvPr id="5" name="Rectangle5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HBUAAFMmAADaFgAAAAAAACYAAAAIAAAA//////////8="/>
              </a:ext>
            </a:extLst>
          </p:cNvSpPr>
          <p:nvPr/>
        </p:nvSpPr>
        <p:spPr>
          <a:xfrm>
            <a:off x="5670550" y="34315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0010</a:t>
            </a:r>
          </a:p>
        </p:txBody>
      </p:sp>
      <p:sp>
        <p:nvSpPr>
          <p:cNvPr id="6" name="Rectangle10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uRcAADkmAAAsGQAAAAAAACYAAAAIAAAA//////////8="/>
              </a:ext>
            </a:extLst>
          </p:cNvSpPr>
          <p:nvPr/>
        </p:nvSpPr>
        <p:spPr>
          <a:xfrm>
            <a:off x="5654040" y="38563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MUL</a:t>
            </a:r>
          </a:p>
        </p:txBody>
      </p:sp>
      <p:sp>
        <p:nvSpPr>
          <p:cNvPr id="7" name="Rectangle7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LBkAADkmAADqGgAAAAAAACYAAAAIAAAA//////////8="/>
              </a:ext>
            </a:extLst>
          </p:cNvSpPr>
          <p:nvPr/>
        </p:nvSpPr>
        <p:spPr>
          <a:xfrm>
            <a:off x="5654040" y="40919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1111</a:t>
            </a:r>
          </a:p>
        </p:txBody>
      </p:sp>
      <p:sp>
        <p:nvSpPr>
          <p:cNvPr id="8" name="Rectangle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mBsAADkmAAALHQAAAAAAACYAAAAIAAAA//////////8="/>
              </a:ext>
            </a:extLst>
          </p:cNvSpPr>
          <p:nvPr/>
        </p:nvSpPr>
        <p:spPr>
          <a:xfrm>
            <a:off x="5654040" y="448564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DIV</a:t>
            </a:r>
          </a:p>
        </p:txBody>
      </p:sp>
      <p:sp>
        <p:nvSpPr>
          <p:cNvPr id="9" name="Rectangle1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Cx0AADkmAADJHgAAAAAAACYAAAAIAAAA//////////8="/>
              </a:ext>
            </a:extLst>
          </p:cNvSpPr>
          <p:nvPr/>
        </p:nvSpPr>
        <p:spPr>
          <a:xfrm>
            <a:off x="5654040" y="472122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0001</a:t>
            </a:r>
          </a:p>
        </p:txBody>
      </p:sp>
      <p:sp>
        <p:nvSpPr>
          <p:cNvPr id="10" name="Rectangle8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iRUAACwZAAD8FgAAAAAAACYAAAAIAAAA//////////8="/>
              </a:ext>
            </a:extLst>
          </p:cNvSpPr>
          <p:nvPr/>
        </p:nvSpPr>
        <p:spPr>
          <a:xfrm>
            <a:off x="3532505" y="35007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</a:t>
            </a:r>
          </a:p>
        </p:txBody>
      </p:sp>
      <p:sp>
        <p:nvSpPr>
          <p:cNvPr id="11" name="Rectangle9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/BYAACwZAAC6GAAAAAAAACYAAAAIAAAA//////////8="/>
              </a:ext>
            </a:extLst>
          </p:cNvSpPr>
          <p:nvPr/>
        </p:nvSpPr>
        <p:spPr>
          <a:xfrm>
            <a:off x="3532505" y="37363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0101</a:t>
            </a:r>
          </a:p>
        </p:txBody>
      </p:sp>
      <p:sp>
        <p:nvSpPr>
          <p:cNvPr id="12" name="Rectangle1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eBoAACwZAADrGwAAAAAAACYAAAAIAAAA//////////8="/>
              </a:ext>
            </a:extLst>
          </p:cNvSpPr>
          <p:nvPr/>
        </p:nvSpPr>
        <p:spPr>
          <a:xfrm>
            <a:off x="3532505" y="430276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B</a:t>
            </a:r>
          </a:p>
        </p:txBody>
      </p:sp>
      <p:sp>
        <p:nvSpPr>
          <p:cNvPr id="13" name="Rectangle12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6xsAACwZAACoHQAAAAAAACYAAAAIAAAA//////////8="/>
              </a:ext>
            </a:extLst>
          </p:cNvSpPr>
          <p:nvPr/>
        </p:nvSpPr>
        <p:spPr>
          <a:xfrm>
            <a:off x="3532505" y="4538345"/>
            <a:ext cx="559435" cy="282575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0011</a:t>
            </a:r>
          </a:p>
        </p:txBody>
      </p:sp>
      <p:graphicFrame>
        <p:nvGraphicFramePr>
          <p:cNvPr id="24" name="Table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721465"/>
              </p:ext>
            </p:extLst>
          </p:nvPr>
        </p:nvGraphicFramePr>
        <p:xfrm>
          <a:off x="143510" y="249555"/>
          <a:ext cx="2354580" cy="63284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Program Step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Opcode &amp; 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Description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A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B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ADD to memory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A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B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ADD to memory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A from 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B from 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319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1000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MUL to memory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  <a:ext uri="smNativeData">
                    <pr:rowheight xmlns:pr="smNativeData" xmlns="" xmlns:p14="http://schemas.microsoft.com/office/powerpoint/2010/main" dt="1558697215" type="min" val="319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dirty="0"/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  <a:ext uri="smNativeData">
                    <pr:rowheight xmlns:pr="smNativeData" xmlns="" xmlns:p14="http://schemas.microsoft.com/office/powerpoint/2010/main" dt="1558697215" type="min" val="319405"/>
                  </a:ext>
                </a:extLst>
              </a:tr>
            </a:tbl>
          </a:graphicData>
        </a:graphic>
      </p:graphicFrame>
      <p:graphicFrame>
        <p:nvGraphicFramePr>
          <p:cNvPr id="25" name="Table2"/>
          <p:cNvGraphicFramePr>
            <a:graphicFrameLocks noGrp="1"/>
          </p:cNvGraphicFramePr>
          <p:nvPr/>
        </p:nvGraphicFramePr>
        <p:xfrm>
          <a:off x="7247255" y="1937385"/>
          <a:ext cx="1730375" cy="4518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267970"/>
                  </a:ext>
                </a:extLst>
              </a:tr>
            </a:tbl>
          </a:graphicData>
        </a:graphic>
      </p:graphicFrame>
      <p:sp>
        <p:nvSpPr>
          <p:cNvPr id="26" name="Rectangle2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BxAAAAjh8AAOwPAADiJAAAAAAAACYAAAAIAAAA//////////8="/>
              </a:ext>
            </a:extLst>
          </p:cNvSpPr>
          <p:nvPr/>
        </p:nvSpPr>
        <p:spPr>
          <a:xfrm>
            <a:off x="71755" y="5120640"/>
            <a:ext cx="2516505" cy="866140"/>
          </a:xfrm>
          <a:prstGeom prst="rect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/>
            <a:endParaRPr/>
          </a:p>
        </p:txBody>
      </p:sp>
      <p:sp>
        <p:nvSpPr>
          <p:cNvPr id="27" name="Textbox1"/>
          <p:cNvSpPr txBox="1">
            <a:extLst>
              <a:ext uri="smNativeData">
                <pr:smNativeData xmlns:pr="smNativeData" xmlns:p14="http://schemas.microsoft.com/office/powerpoint/2010/main" xmlns="" val="SMDATA_13_/9TnX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KEgAATAAAAA0pAAA8BAAAACAAACYAAAAIAAAA//////////8="/>
              </a:ext>
            </a:extLst>
          </p:cNvSpPr>
          <p:nvPr/>
        </p:nvSpPr>
        <p:spPr>
          <a:xfrm>
            <a:off x="3013710" y="48260"/>
            <a:ext cx="3659505" cy="64008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b="1"/>
            </a:pPr>
            <a:r>
              <a:t>Program Example:</a:t>
            </a:r>
          </a:p>
          <a:p>
            <a:pPr algn="ctr"/>
            <a:r>
              <a:t>Calculate (3+2) * (1+2)</a:t>
            </a:r>
          </a:p>
        </p:txBody>
      </p:sp>
      <p:sp>
        <p:nvSpPr>
          <p:cNvPr id="29" name="Rectangle16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AkLAAABA8AAJ43AACqEQAAAAAAACYAAAAIAAAA//////////8="/>
              </a:ext>
            </a:extLst>
          </p:cNvSpPr>
          <p:nvPr/>
        </p:nvSpPr>
        <p:spPr>
          <a:xfrm>
            <a:off x="7175500" y="2440940"/>
            <a:ext cx="1865630" cy="430530"/>
          </a:xfrm>
          <a:prstGeom prst="rect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/>
            <a:endParaRPr/>
          </a:p>
        </p:txBody>
      </p:sp>
      <p:sp>
        <p:nvSpPr>
          <p:cNvPr id="28" name="Line1"/>
          <p:cNvSpPr>
            <a:extLst>
              <a:ext uri="smNativeData">
                <pr:smNativeData xmlns:pr="smNativeData" xmlns:p14="http://schemas.microsoft.com/office/powerpoint/2010/main" xmlns="" val="SMDATA_13_/9TnX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BAAAAyAAAAJY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CaGQAAxhAAACQsAADPGwAAAAAAACYAAAAIAAAA//////////8="/>
              </a:ext>
            </a:extLst>
          </p:cNvSpPr>
          <p:nvPr/>
        </p:nvSpPr>
        <p:spPr>
          <a:xfrm flipH="1">
            <a:off x="4163695" y="2726690"/>
            <a:ext cx="3011804" cy="1852930"/>
          </a:xfrm>
          <a:prstGeom prst="line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stealth" w="lg" len="lg"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>
            <a:extLst>
              <a:ext uri="{FF2B5EF4-FFF2-40B4-BE49-F238E27FC236}">
                <a16:creationId xmlns:a16="http://schemas.microsoft.com/office/drawing/2014/main" id="{8700332D-91CC-5D45-AB1B-F18F4FCA2875}"/>
              </a:ext>
            </a:extLst>
          </p:cNvPr>
          <p:cNvSpPr/>
          <p:nvPr/>
        </p:nvSpPr>
        <p:spPr>
          <a:xfrm>
            <a:off x="2318663" y="117922"/>
            <a:ext cx="48447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400"/>
            </a:pPr>
            <a:r>
              <a:rPr lang="en-US" sz="2000" b="1" dirty="0"/>
              <a:t>OR Gate – All Possible Inputs &amp; Outputs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37439EC-48C6-B545-9B1A-769FE882C14E}"/>
              </a:ext>
            </a:extLst>
          </p:cNvPr>
          <p:cNvCxnSpPr>
            <a:cxnSpLocks/>
          </p:cNvCxnSpPr>
          <p:nvPr/>
        </p:nvCxnSpPr>
        <p:spPr>
          <a:xfrm>
            <a:off x="410210" y="3357245"/>
            <a:ext cx="82736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62EFA8C-BCB6-E34B-A9A7-9A4688A01D9F}"/>
              </a:ext>
            </a:extLst>
          </p:cNvPr>
          <p:cNvCxnSpPr>
            <a:cxnSpLocks/>
          </p:cNvCxnSpPr>
          <p:nvPr/>
        </p:nvCxnSpPr>
        <p:spPr>
          <a:xfrm>
            <a:off x="4500245" y="845820"/>
            <a:ext cx="0" cy="56313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E50B952-156D-1944-B45B-3880436381DF}"/>
              </a:ext>
            </a:extLst>
          </p:cNvPr>
          <p:cNvGrpSpPr/>
          <p:nvPr/>
        </p:nvGrpSpPr>
        <p:grpSpPr>
          <a:xfrm>
            <a:off x="1144071" y="1452320"/>
            <a:ext cx="2760197" cy="896854"/>
            <a:chOff x="1144071" y="1452320"/>
            <a:chExt cx="2760197" cy="896854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633E57D-7F60-1849-90CA-FFE8323091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8515" y="1634340"/>
              <a:ext cx="751744" cy="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BF9CBA0-E0E6-3C4F-991B-C8B5AA6D34BC}"/>
                </a:ext>
              </a:extLst>
            </p:cNvPr>
            <p:cNvCxnSpPr>
              <a:cxnSpLocks/>
            </p:cNvCxnSpPr>
            <p:nvPr/>
          </p:nvCxnSpPr>
          <p:spPr>
            <a:xfrm>
              <a:off x="1338515" y="2191366"/>
              <a:ext cx="7517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6C6D96E-6812-8644-AA55-A73917C73462}"/>
                </a:ext>
              </a:extLst>
            </p:cNvPr>
            <p:cNvCxnSpPr>
              <a:cxnSpLocks/>
            </p:cNvCxnSpPr>
            <p:nvPr/>
          </p:nvCxnSpPr>
          <p:spPr>
            <a:xfrm>
              <a:off x="3208655" y="1922145"/>
              <a:ext cx="49200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E07FA179-1BB2-C442-B2A7-51982EE26F12}"/>
                </a:ext>
              </a:extLst>
            </p:cNvPr>
            <p:cNvGrpSpPr/>
            <p:nvPr/>
          </p:nvGrpSpPr>
          <p:grpSpPr>
            <a:xfrm>
              <a:off x="1881234" y="1452320"/>
              <a:ext cx="1392658" cy="896854"/>
              <a:chOff x="2204084" y="4285169"/>
              <a:chExt cx="1344698" cy="865968"/>
            </a:xfrm>
          </p:grpSpPr>
          <p:sp>
            <p:nvSpPr>
              <p:cNvPr id="127" name="Stored Data 126">
                <a:extLst>
                  <a:ext uri="{FF2B5EF4-FFF2-40B4-BE49-F238E27FC236}">
                    <a16:creationId xmlns:a16="http://schemas.microsoft.com/office/drawing/2014/main" id="{AE43B708-0981-DF45-94CE-E17AFBB291E2}"/>
                  </a:ext>
                </a:extLst>
              </p:cNvPr>
              <p:cNvSpPr/>
              <p:nvPr/>
            </p:nvSpPr>
            <p:spPr>
              <a:xfrm rot="10800000">
                <a:off x="2204084" y="4290060"/>
                <a:ext cx="1148080" cy="861060"/>
              </a:xfrm>
              <a:prstGeom prst="flowChartOnlineStorag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ardrop 127">
                <a:extLst>
                  <a:ext uri="{FF2B5EF4-FFF2-40B4-BE49-F238E27FC236}">
                    <a16:creationId xmlns:a16="http://schemas.microsoft.com/office/drawing/2014/main" id="{6F979EC6-7D56-E249-9C3A-4576A9286D6A}"/>
                  </a:ext>
                </a:extLst>
              </p:cNvPr>
              <p:cNvSpPr/>
              <p:nvPr/>
            </p:nvSpPr>
            <p:spPr>
              <a:xfrm rot="2713636">
                <a:off x="2686235" y="4288590"/>
                <a:ext cx="865968" cy="859126"/>
              </a:xfrm>
              <a:prstGeom prst="teardrop">
                <a:avLst>
                  <a:gd name="adj" fmla="val 8130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Rectangle1">
              <a:extLst>
                <a:ext uri="{FF2B5EF4-FFF2-40B4-BE49-F238E27FC236}">
                  <a16:creationId xmlns:a16="http://schemas.microsoft.com/office/drawing/2014/main" id="{79F34455-0AEF-CE49-9B6B-1AC8AF06B2AA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1146549" y="2034147"/>
              <a:ext cx="189748" cy="2595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b="1" dirty="0"/>
                <a:t>0</a:t>
              </a:r>
              <a:endParaRPr b="1" dirty="0"/>
            </a:p>
          </p:txBody>
        </p:sp>
        <p:sp>
          <p:nvSpPr>
            <p:cNvPr id="108" name="Rectangle1">
              <a:extLst>
                <a:ext uri="{FF2B5EF4-FFF2-40B4-BE49-F238E27FC236}">
                  <a16:creationId xmlns:a16="http://schemas.microsoft.com/office/drawing/2014/main" id="{A00CC1BD-FB31-BC4E-824A-3A3F0177F577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3714520" y="1750458"/>
              <a:ext cx="189748" cy="2867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b="1" dirty="0"/>
                <a:t>0</a:t>
              </a:r>
              <a:endParaRPr b="1" dirty="0"/>
            </a:p>
          </p:txBody>
        </p:sp>
        <p:sp>
          <p:nvSpPr>
            <p:cNvPr id="113" name="Rectangle1">
              <a:extLst>
                <a:ext uri="{FF2B5EF4-FFF2-40B4-BE49-F238E27FC236}">
                  <a16:creationId xmlns:a16="http://schemas.microsoft.com/office/drawing/2014/main" id="{C928704E-9AC9-A145-B5E6-7707327CCBA3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1144071" y="1460441"/>
              <a:ext cx="189748" cy="2595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b="1" dirty="0"/>
                <a:t>0</a:t>
              </a:r>
              <a:endParaRPr b="1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B270599-C579-C249-AF27-301A2DAF4468}"/>
                </a:ext>
              </a:extLst>
            </p:cNvPr>
            <p:cNvSpPr/>
            <p:nvPr/>
          </p:nvSpPr>
          <p:spPr>
            <a:xfrm>
              <a:off x="2275840" y="1750458"/>
              <a:ext cx="66524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sz="1400"/>
              </a:pPr>
              <a:r>
                <a:rPr lang="en-US" b="1" dirty="0"/>
                <a:t>OR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47FA784-1AB6-F245-AE4A-BAE317EF5EED}"/>
              </a:ext>
            </a:extLst>
          </p:cNvPr>
          <p:cNvGrpSpPr/>
          <p:nvPr/>
        </p:nvGrpSpPr>
        <p:grpSpPr>
          <a:xfrm>
            <a:off x="5222154" y="1452320"/>
            <a:ext cx="2760197" cy="896854"/>
            <a:chOff x="1144071" y="1452320"/>
            <a:chExt cx="2760197" cy="896854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8083452-320F-9348-8BBC-B587A1EFF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8515" y="1634340"/>
              <a:ext cx="751744" cy="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0B5BEDD-13C1-4C4A-891C-D3D68ACC1A42}"/>
                </a:ext>
              </a:extLst>
            </p:cNvPr>
            <p:cNvCxnSpPr>
              <a:cxnSpLocks/>
            </p:cNvCxnSpPr>
            <p:nvPr/>
          </p:nvCxnSpPr>
          <p:spPr>
            <a:xfrm>
              <a:off x="1338515" y="2191366"/>
              <a:ext cx="7517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9A30C30-D8AC-7C4B-B3A8-5B7C0E68778C}"/>
                </a:ext>
              </a:extLst>
            </p:cNvPr>
            <p:cNvCxnSpPr>
              <a:cxnSpLocks/>
            </p:cNvCxnSpPr>
            <p:nvPr/>
          </p:nvCxnSpPr>
          <p:spPr>
            <a:xfrm>
              <a:off x="3208655" y="1922145"/>
              <a:ext cx="49200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71B7F81-9D25-9F44-982F-58E60C739B45}"/>
                </a:ext>
              </a:extLst>
            </p:cNvPr>
            <p:cNvGrpSpPr/>
            <p:nvPr/>
          </p:nvGrpSpPr>
          <p:grpSpPr>
            <a:xfrm>
              <a:off x="1881234" y="1452320"/>
              <a:ext cx="1392658" cy="896854"/>
              <a:chOff x="2204084" y="4285169"/>
              <a:chExt cx="1344698" cy="865968"/>
            </a:xfrm>
          </p:grpSpPr>
          <p:sp>
            <p:nvSpPr>
              <p:cNvPr id="138" name="Stored Data 137">
                <a:extLst>
                  <a:ext uri="{FF2B5EF4-FFF2-40B4-BE49-F238E27FC236}">
                    <a16:creationId xmlns:a16="http://schemas.microsoft.com/office/drawing/2014/main" id="{B2EEA68A-4B32-0047-A7FF-5628CCB83129}"/>
                  </a:ext>
                </a:extLst>
              </p:cNvPr>
              <p:cNvSpPr/>
              <p:nvPr/>
            </p:nvSpPr>
            <p:spPr>
              <a:xfrm rot="10800000">
                <a:off x="2204084" y="4290060"/>
                <a:ext cx="1148080" cy="861060"/>
              </a:xfrm>
              <a:prstGeom prst="flowChartOnlineStorag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Teardrop 138">
                <a:extLst>
                  <a:ext uri="{FF2B5EF4-FFF2-40B4-BE49-F238E27FC236}">
                    <a16:creationId xmlns:a16="http://schemas.microsoft.com/office/drawing/2014/main" id="{1BFCCAE4-CBCF-894D-91A9-FA9A522C8D59}"/>
                  </a:ext>
                </a:extLst>
              </p:cNvPr>
              <p:cNvSpPr/>
              <p:nvPr/>
            </p:nvSpPr>
            <p:spPr>
              <a:xfrm rot="2713636">
                <a:off x="2686235" y="4288590"/>
                <a:ext cx="865968" cy="859126"/>
              </a:xfrm>
              <a:prstGeom prst="teardrop">
                <a:avLst>
                  <a:gd name="adj" fmla="val 8130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4" name="Rectangle1">
              <a:extLst>
                <a:ext uri="{FF2B5EF4-FFF2-40B4-BE49-F238E27FC236}">
                  <a16:creationId xmlns:a16="http://schemas.microsoft.com/office/drawing/2014/main" id="{74C3A197-5B37-3444-92E6-CCB75227545C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1146549" y="2034147"/>
              <a:ext cx="189748" cy="2595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b="1" dirty="0"/>
                <a:t>1</a:t>
              </a:r>
              <a:endParaRPr b="1" dirty="0"/>
            </a:p>
          </p:txBody>
        </p:sp>
        <p:sp>
          <p:nvSpPr>
            <p:cNvPr id="135" name="Rectangle1">
              <a:extLst>
                <a:ext uri="{FF2B5EF4-FFF2-40B4-BE49-F238E27FC236}">
                  <a16:creationId xmlns:a16="http://schemas.microsoft.com/office/drawing/2014/main" id="{47E51163-96CF-0A4D-BD2A-1E591292AACA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3714520" y="1750458"/>
              <a:ext cx="189748" cy="2867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b="1" dirty="0"/>
                <a:t>1</a:t>
              </a:r>
              <a:endParaRPr b="1" dirty="0"/>
            </a:p>
          </p:txBody>
        </p:sp>
        <p:sp>
          <p:nvSpPr>
            <p:cNvPr id="136" name="Rectangle1">
              <a:extLst>
                <a:ext uri="{FF2B5EF4-FFF2-40B4-BE49-F238E27FC236}">
                  <a16:creationId xmlns:a16="http://schemas.microsoft.com/office/drawing/2014/main" id="{92E9ABF5-EF4F-5D44-88AF-3E58AA1C4A27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1144071" y="1460441"/>
              <a:ext cx="189748" cy="2595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b="1" dirty="0"/>
                <a:t>0</a:t>
              </a:r>
              <a:endParaRPr b="1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B8126EE3-BC25-2945-957B-39FA0507E4B3}"/>
                </a:ext>
              </a:extLst>
            </p:cNvPr>
            <p:cNvSpPr/>
            <p:nvPr/>
          </p:nvSpPr>
          <p:spPr>
            <a:xfrm>
              <a:off x="2275840" y="1750458"/>
              <a:ext cx="66524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sz="1400"/>
              </a:pPr>
              <a:r>
                <a:rPr lang="en-US" b="1" dirty="0"/>
                <a:t>OR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222F7C5-A98B-BC4A-8A15-82C4FE47424A}"/>
              </a:ext>
            </a:extLst>
          </p:cNvPr>
          <p:cNvGrpSpPr/>
          <p:nvPr/>
        </p:nvGrpSpPr>
        <p:grpSpPr>
          <a:xfrm>
            <a:off x="1144071" y="4468461"/>
            <a:ext cx="2760197" cy="896854"/>
            <a:chOff x="1144071" y="1452320"/>
            <a:chExt cx="2760197" cy="896854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08A1607-B941-834A-B937-BF734DCF0E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8515" y="1634340"/>
              <a:ext cx="751744" cy="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23FCF12-BAF7-7D41-B31D-886981F63101}"/>
                </a:ext>
              </a:extLst>
            </p:cNvPr>
            <p:cNvCxnSpPr>
              <a:cxnSpLocks/>
            </p:cNvCxnSpPr>
            <p:nvPr/>
          </p:nvCxnSpPr>
          <p:spPr>
            <a:xfrm>
              <a:off x="1338515" y="2191366"/>
              <a:ext cx="7517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F38D38D-F802-4045-9A9B-EB1A7FF1BC9B}"/>
                </a:ext>
              </a:extLst>
            </p:cNvPr>
            <p:cNvCxnSpPr>
              <a:cxnSpLocks/>
            </p:cNvCxnSpPr>
            <p:nvPr/>
          </p:nvCxnSpPr>
          <p:spPr>
            <a:xfrm>
              <a:off x="3208655" y="1922145"/>
              <a:ext cx="49200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5E605934-1D2A-2246-A5E1-C35C43CB5AE5}"/>
                </a:ext>
              </a:extLst>
            </p:cNvPr>
            <p:cNvGrpSpPr/>
            <p:nvPr/>
          </p:nvGrpSpPr>
          <p:grpSpPr>
            <a:xfrm>
              <a:off x="1881234" y="1452320"/>
              <a:ext cx="1392658" cy="896854"/>
              <a:chOff x="2204084" y="4285169"/>
              <a:chExt cx="1344698" cy="865968"/>
            </a:xfrm>
          </p:grpSpPr>
          <p:sp>
            <p:nvSpPr>
              <p:cNvPr id="149" name="Stored Data 148">
                <a:extLst>
                  <a:ext uri="{FF2B5EF4-FFF2-40B4-BE49-F238E27FC236}">
                    <a16:creationId xmlns:a16="http://schemas.microsoft.com/office/drawing/2014/main" id="{E6BEE0FF-23B0-2241-9C71-D8C5F85FD861}"/>
                  </a:ext>
                </a:extLst>
              </p:cNvPr>
              <p:cNvSpPr/>
              <p:nvPr/>
            </p:nvSpPr>
            <p:spPr>
              <a:xfrm rot="10800000">
                <a:off x="2204084" y="4290060"/>
                <a:ext cx="1148080" cy="861060"/>
              </a:xfrm>
              <a:prstGeom prst="flowChartOnlineStorag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Teardrop 149">
                <a:extLst>
                  <a:ext uri="{FF2B5EF4-FFF2-40B4-BE49-F238E27FC236}">
                    <a16:creationId xmlns:a16="http://schemas.microsoft.com/office/drawing/2014/main" id="{C0601F25-D887-094D-8569-C3D7562073FD}"/>
                  </a:ext>
                </a:extLst>
              </p:cNvPr>
              <p:cNvSpPr/>
              <p:nvPr/>
            </p:nvSpPr>
            <p:spPr>
              <a:xfrm rot="2713636">
                <a:off x="2686235" y="4288590"/>
                <a:ext cx="865968" cy="859126"/>
              </a:xfrm>
              <a:prstGeom prst="teardrop">
                <a:avLst>
                  <a:gd name="adj" fmla="val 8130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5" name="Rectangle1">
              <a:extLst>
                <a:ext uri="{FF2B5EF4-FFF2-40B4-BE49-F238E27FC236}">
                  <a16:creationId xmlns:a16="http://schemas.microsoft.com/office/drawing/2014/main" id="{EE820BF3-042B-5A40-AC33-D2FAC3B1FC25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1146549" y="2034147"/>
              <a:ext cx="189748" cy="2595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b="1" dirty="0"/>
                <a:t>0</a:t>
              </a:r>
              <a:endParaRPr b="1" dirty="0"/>
            </a:p>
          </p:txBody>
        </p:sp>
        <p:sp>
          <p:nvSpPr>
            <p:cNvPr id="146" name="Rectangle1">
              <a:extLst>
                <a:ext uri="{FF2B5EF4-FFF2-40B4-BE49-F238E27FC236}">
                  <a16:creationId xmlns:a16="http://schemas.microsoft.com/office/drawing/2014/main" id="{37D3AB45-62BD-A645-96DE-94B614451063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3714520" y="1750458"/>
              <a:ext cx="189748" cy="2867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b="1" dirty="0"/>
                <a:t>1</a:t>
              </a:r>
              <a:endParaRPr b="1" dirty="0"/>
            </a:p>
          </p:txBody>
        </p:sp>
        <p:sp>
          <p:nvSpPr>
            <p:cNvPr id="147" name="Rectangle1">
              <a:extLst>
                <a:ext uri="{FF2B5EF4-FFF2-40B4-BE49-F238E27FC236}">
                  <a16:creationId xmlns:a16="http://schemas.microsoft.com/office/drawing/2014/main" id="{0989DEE3-00D7-9043-B428-FBBA374F0F4B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1144071" y="1460441"/>
              <a:ext cx="189748" cy="2595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b="1" dirty="0"/>
                <a:t>1</a:t>
              </a:r>
              <a:endParaRPr b="1" dirty="0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861158FA-CB97-C64E-B26B-927431C4E892}"/>
                </a:ext>
              </a:extLst>
            </p:cNvPr>
            <p:cNvSpPr/>
            <p:nvPr/>
          </p:nvSpPr>
          <p:spPr>
            <a:xfrm>
              <a:off x="2275840" y="1750458"/>
              <a:ext cx="66524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sz="1400"/>
              </a:pPr>
              <a:r>
                <a:rPr lang="en-US" b="1" dirty="0"/>
                <a:t>OR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79A3CBF-5AFB-8640-95A9-3121A8A0A3F4}"/>
              </a:ext>
            </a:extLst>
          </p:cNvPr>
          <p:cNvGrpSpPr/>
          <p:nvPr/>
        </p:nvGrpSpPr>
        <p:grpSpPr>
          <a:xfrm>
            <a:off x="5222154" y="4468461"/>
            <a:ext cx="2760197" cy="896854"/>
            <a:chOff x="1144071" y="1452320"/>
            <a:chExt cx="2760197" cy="896854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A1BB08D-FCA4-8349-A5F1-5ACF59E2D1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8515" y="1634340"/>
              <a:ext cx="751744" cy="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736C767-3A62-064C-8847-7A2162585EF2}"/>
                </a:ext>
              </a:extLst>
            </p:cNvPr>
            <p:cNvCxnSpPr>
              <a:cxnSpLocks/>
            </p:cNvCxnSpPr>
            <p:nvPr/>
          </p:nvCxnSpPr>
          <p:spPr>
            <a:xfrm>
              <a:off x="1338515" y="2191366"/>
              <a:ext cx="7517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2E2DE08E-A5F0-8346-B786-BC57C5DC68CB}"/>
                </a:ext>
              </a:extLst>
            </p:cNvPr>
            <p:cNvCxnSpPr>
              <a:cxnSpLocks/>
            </p:cNvCxnSpPr>
            <p:nvPr/>
          </p:nvCxnSpPr>
          <p:spPr>
            <a:xfrm>
              <a:off x="3208655" y="1922145"/>
              <a:ext cx="49200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6D626164-6564-6C49-80D3-45C99AC76CB8}"/>
                </a:ext>
              </a:extLst>
            </p:cNvPr>
            <p:cNvGrpSpPr/>
            <p:nvPr/>
          </p:nvGrpSpPr>
          <p:grpSpPr>
            <a:xfrm>
              <a:off x="1881234" y="1452320"/>
              <a:ext cx="1392658" cy="896854"/>
              <a:chOff x="2204084" y="4285169"/>
              <a:chExt cx="1344698" cy="865968"/>
            </a:xfrm>
          </p:grpSpPr>
          <p:sp>
            <p:nvSpPr>
              <p:cNvPr id="160" name="Stored Data 159">
                <a:extLst>
                  <a:ext uri="{FF2B5EF4-FFF2-40B4-BE49-F238E27FC236}">
                    <a16:creationId xmlns:a16="http://schemas.microsoft.com/office/drawing/2014/main" id="{3549AE74-FBE7-664D-BE05-3835474CDEFA}"/>
                  </a:ext>
                </a:extLst>
              </p:cNvPr>
              <p:cNvSpPr/>
              <p:nvPr/>
            </p:nvSpPr>
            <p:spPr>
              <a:xfrm rot="10800000">
                <a:off x="2204084" y="4290060"/>
                <a:ext cx="1148080" cy="861060"/>
              </a:xfrm>
              <a:prstGeom prst="flowChartOnlineStorag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eardrop 160">
                <a:extLst>
                  <a:ext uri="{FF2B5EF4-FFF2-40B4-BE49-F238E27FC236}">
                    <a16:creationId xmlns:a16="http://schemas.microsoft.com/office/drawing/2014/main" id="{6F9D3F46-2726-834E-8E74-59B721884BDA}"/>
                  </a:ext>
                </a:extLst>
              </p:cNvPr>
              <p:cNvSpPr/>
              <p:nvPr/>
            </p:nvSpPr>
            <p:spPr>
              <a:xfrm rot="2713636">
                <a:off x="2686235" y="4288590"/>
                <a:ext cx="865968" cy="859126"/>
              </a:xfrm>
              <a:prstGeom prst="teardrop">
                <a:avLst>
                  <a:gd name="adj" fmla="val 8130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6" name="Rectangle1">
              <a:extLst>
                <a:ext uri="{FF2B5EF4-FFF2-40B4-BE49-F238E27FC236}">
                  <a16:creationId xmlns:a16="http://schemas.microsoft.com/office/drawing/2014/main" id="{00E879F1-4BD1-0C4D-A717-1137A1452CA5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1146549" y="2034147"/>
              <a:ext cx="189748" cy="2595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b="1" dirty="0"/>
                <a:t>1</a:t>
              </a:r>
              <a:endParaRPr b="1" dirty="0"/>
            </a:p>
          </p:txBody>
        </p:sp>
        <p:sp>
          <p:nvSpPr>
            <p:cNvPr id="157" name="Rectangle1">
              <a:extLst>
                <a:ext uri="{FF2B5EF4-FFF2-40B4-BE49-F238E27FC236}">
                  <a16:creationId xmlns:a16="http://schemas.microsoft.com/office/drawing/2014/main" id="{2F9FEEAE-ACA4-A546-993D-175BA061398C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3714520" y="1750458"/>
              <a:ext cx="189748" cy="2867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b="1" dirty="0"/>
                <a:t>1</a:t>
              </a:r>
              <a:endParaRPr b="1" dirty="0"/>
            </a:p>
          </p:txBody>
        </p:sp>
        <p:sp>
          <p:nvSpPr>
            <p:cNvPr id="158" name="Rectangle1">
              <a:extLst>
                <a:ext uri="{FF2B5EF4-FFF2-40B4-BE49-F238E27FC236}">
                  <a16:creationId xmlns:a16="http://schemas.microsoft.com/office/drawing/2014/main" id="{DA6C8CD3-6F65-1542-84E7-585F97150B7A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1144071" y="1460441"/>
              <a:ext cx="189748" cy="2595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b="1" dirty="0"/>
                <a:t>1</a:t>
              </a:r>
              <a:endParaRPr b="1" dirty="0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9486E73-F40D-904A-B359-986FAD4D9D20}"/>
                </a:ext>
              </a:extLst>
            </p:cNvPr>
            <p:cNvSpPr/>
            <p:nvPr/>
          </p:nvSpPr>
          <p:spPr>
            <a:xfrm>
              <a:off x="2275840" y="1750458"/>
              <a:ext cx="66524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sz="1400"/>
              </a:pPr>
              <a:r>
                <a:rPr lang="en-US" b="1" dirty="0"/>
                <a:t>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4629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2IgAA5A8AAGcmAABXEQAAAAAAACYAAAAIAAAA//////////8="/>
              </a:ext>
            </a:extLst>
          </p:cNvSpPr>
          <p:nvPr/>
        </p:nvSpPr>
        <p:spPr>
          <a:xfrm>
            <a:off x="5683250" y="258318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ADD</a:t>
            </a:r>
          </a:p>
        </p:txBody>
      </p:sp>
      <p:sp>
        <p:nvSpPr>
          <p:cNvPr id="3" name="Rectangle4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2IgAAVxEAAGcmAAAVEwAAAAAAACYAAAAIAAAA//////////8="/>
              </a:ext>
            </a:extLst>
          </p:cNvSpPr>
          <p:nvPr/>
        </p:nvSpPr>
        <p:spPr>
          <a:xfrm>
            <a:off x="5683250" y="281876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1000</a:t>
            </a:r>
          </a:p>
        </p:txBody>
      </p:sp>
      <p:sp>
        <p:nvSpPr>
          <p:cNvPr id="4" name="Rectangle6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qRMAAFMmAAAcFQAAAAAAACYAAAAIAAAA//////////8="/>
              </a:ext>
            </a:extLst>
          </p:cNvSpPr>
          <p:nvPr/>
        </p:nvSpPr>
        <p:spPr>
          <a:xfrm>
            <a:off x="5670550" y="31959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SUB</a:t>
            </a:r>
          </a:p>
        </p:txBody>
      </p:sp>
      <p:sp>
        <p:nvSpPr>
          <p:cNvPr id="5" name="Rectangle5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FU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HBUAAFMmAADaFgAAAAAAACYAAAAIAAAA//////////8="/>
              </a:ext>
            </a:extLst>
          </p:cNvSpPr>
          <p:nvPr/>
        </p:nvSpPr>
        <p:spPr>
          <a:xfrm>
            <a:off x="5670550" y="34315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0010</a:t>
            </a:r>
          </a:p>
        </p:txBody>
      </p:sp>
      <p:sp>
        <p:nvSpPr>
          <p:cNvPr id="6" name="Rectangle10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uRcAADkmAAAsGQAAAAAAACYAAAAIAAAA//////////8="/>
              </a:ext>
            </a:extLst>
          </p:cNvSpPr>
          <p:nvPr/>
        </p:nvSpPr>
        <p:spPr>
          <a:xfrm>
            <a:off x="5654040" y="38563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MUL</a:t>
            </a:r>
          </a:p>
        </p:txBody>
      </p:sp>
      <p:sp>
        <p:nvSpPr>
          <p:cNvPr id="7" name="Rectangle7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LBkAADkmAADqGgAAAAAAACYAAAAIAAAA//////////8="/>
              </a:ext>
            </a:extLst>
          </p:cNvSpPr>
          <p:nvPr/>
        </p:nvSpPr>
        <p:spPr>
          <a:xfrm>
            <a:off x="5654040" y="40919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1111</a:t>
            </a:r>
          </a:p>
        </p:txBody>
      </p:sp>
      <p:sp>
        <p:nvSpPr>
          <p:cNvPr id="8" name="Rectangle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mBsAADkmAAALHQAAAAAAACYAAAAIAAAA//////////8="/>
              </a:ext>
            </a:extLst>
          </p:cNvSpPr>
          <p:nvPr/>
        </p:nvSpPr>
        <p:spPr>
          <a:xfrm>
            <a:off x="5654040" y="448564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DIV</a:t>
            </a:r>
          </a:p>
        </p:txBody>
      </p:sp>
      <p:sp>
        <p:nvSpPr>
          <p:cNvPr id="9" name="Rectangle1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Cx0AADkmAADJHgAAAAAAACYAAAAIAAAA//////////8="/>
              </a:ext>
            </a:extLst>
          </p:cNvSpPr>
          <p:nvPr/>
        </p:nvSpPr>
        <p:spPr>
          <a:xfrm>
            <a:off x="5654040" y="472122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0001</a:t>
            </a:r>
          </a:p>
        </p:txBody>
      </p:sp>
      <p:sp>
        <p:nvSpPr>
          <p:cNvPr id="10" name="Rectangle8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iRUAACwZAAD8FgAAAAAAACYAAAAIAAAA//////////8="/>
              </a:ext>
            </a:extLst>
          </p:cNvSpPr>
          <p:nvPr/>
        </p:nvSpPr>
        <p:spPr>
          <a:xfrm>
            <a:off x="3532505" y="35007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</a:t>
            </a:r>
          </a:p>
        </p:txBody>
      </p:sp>
      <p:sp>
        <p:nvSpPr>
          <p:cNvPr id="11" name="Rectangle9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/BYAACwZAAC6GAAAAAAAACYAAAAIAAAA//////////8="/>
              </a:ext>
            </a:extLst>
          </p:cNvSpPr>
          <p:nvPr/>
        </p:nvSpPr>
        <p:spPr>
          <a:xfrm>
            <a:off x="3532505" y="37363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0101</a:t>
            </a:r>
          </a:p>
        </p:txBody>
      </p:sp>
      <p:sp>
        <p:nvSpPr>
          <p:cNvPr id="12" name="Rectangle1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eBoAACwZAADrGwAAAAAAACYAAAAIAAAA//////////8="/>
              </a:ext>
            </a:extLst>
          </p:cNvSpPr>
          <p:nvPr/>
        </p:nvSpPr>
        <p:spPr>
          <a:xfrm>
            <a:off x="3532505" y="430276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B</a:t>
            </a:r>
          </a:p>
        </p:txBody>
      </p:sp>
      <p:sp>
        <p:nvSpPr>
          <p:cNvPr id="13" name="Rectangle12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6xsAACwZAACoHQAAAAAAACYAAAAIAAAA//////////8="/>
              </a:ext>
            </a:extLst>
          </p:cNvSpPr>
          <p:nvPr/>
        </p:nvSpPr>
        <p:spPr>
          <a:xfrm>
            <a:off x="3532505" y="4538345"/>
            <a:ext cx="559435" cy="282575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0011</a:t>
            </a:r>
          </a:p>
        </p:txBody>
      </p:sp>
      <p:graphicFrame>
        <p:nvGraphicFramePr>
          <p:cNvPr id="24" name="Table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591488"/>
              </p:ext>
            </p:extLst>
          </p:nvPr>
        </p:nvGraphicFramePr>
        <p:xfrm>
          <a:off x="143510" y="249555"/>
          <a:ext cx="2354580" cy="63284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Program Step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Opcode &amp; 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Description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A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B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ADD to memory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A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B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ADD to memory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A from 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B from 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319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1000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MUL to memory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  <a:ext uri="smNativeData">
                    <pr:rowheight xmlns:pr="smNativeData" xmlns="" xmlns:p14="http://schemas.microsoft.com/office/powerpoint/2010/main" dt="1558697215" type="min" val="319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dirty="0"/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  <a:ext uri="smNativeData">
                    <pr:rowheight xmlns:pr="smNativeData" xmlns="" xmlns:p14="http://schemas.microsoft.com/office/powerpoint/2010/main" dt="1558697215" type="min" val="319405"/>
                  </a:ext>
                </a:extLst>
              </a:tr>
            </a:tbl>
          </a:graphicData>
        </a:graphic>
      </p:graphicFrame>
      <p:graphicFrame>
        <p:nvGraphicFramePr>
          <p:cNvPr id="25" name="Table2"/>
          <p:cNvGraphicFramePr>
            <a:graphicFrameLocks noGrp="1"/>
          </p:cNvGraphicFramePr>
          <p:nvPr/>
        </p:nvGraphicFramePr>
        <p:xfrm>
          <a:off x="7247255" y="1937385"/>
          <a:ext cx="1730375" cy="4518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267970"/>
                  </a:ext>
                </a:extLst>
              </a:tr>
            </a:tbl>
          </a:graphicData>
        </a:graphic>
      </p:graphicFrame>
      <p:sp>
        <p:nvSpPr>
          <p:cNvPr id="26" name="Rectangle2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BxAAAA8yMAAOwPAABHKQAAAAAAACYAAAAIAAAA//////////8="/>
              </a:ext>
            </a:extLst>
          </p:cNvSpPr>
          <p:nvPr/>
        </p:nvSpPr>
        <p:spPr>
          <a:xfrm>
            <a:off x="71755" y="5796915"/>
            <a:ext cx="2516505" cy="866140"/>
          </a:xfrm>
          <a:prstGeom prst="rect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/>
            <a:endParaRPr/>
          </a:p>
        </p:txBody>
      </p:sp>
      <p:sp>
        <p:nvSpPr>
          <p:cNvPr id="27" name="Textbox1"/>
          <p:cNvSpPr txBox="1">
            <a:extLst>
              <a:ext uri="smNativeData">
                <pr:smNativeData xmlns:pr="smNativeData" xmlns:p14="http://schemas.microsoft.com/office/powerpoint/2010/main" xmlns="" val="SMDATA_13_/9TnX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KEgAATAAAAA0pAAA8BAAAACAAACYAAAAIAAAA//////////8="/>
              </a:ext>
            </a:extLst>
          </p:cNvSpPr>
          <p:nvPr/>
        </p:nvSpPr>
        <p:spPr>
          <a:xfrm>
            <a:off x="3013710" y="48260"/>
            <a:ext cx="3659505" cy="64008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b="1"/>
            </a:pPr>
            <a:r>
              <a:t>Program Example:</a:t>
            </a:r>
          </a:p>
          <a:p>
            <a:pPr algn="ctr"/>
            <a:r>
              <a:t>Calculate (3+2) * (1+2)</a:t>
            </a:r>
          </a:p>
        </p:txBody>
      </p:sp>
      <p:sp>
        <p:nvSpPr>
          <p:cNvPr id="28" name="Line1"/>
          <p:cNvSpPr>
            <a:extLst>
              <a:ext uri="smNativeData">
                <pr:smNativeData xmlns:pr="smNativeData" xmlns:p14="http://schemas.microsoft.com/office/powerpoint/2010/main" xmlns="" val="SMDATA_13_/9TnX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BAAAAyAAAAJY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EDAAA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DYJgAAbBMAALMrAAApGQAAAAAAACYAAAAIAAAA//////////8="/>
              </a:ext>
            </a:extLst>
          </p:cNvSpPr>
          <p:nvPr/>
        </p:nvSpPr>
        <p:spPr>
          <a:xfrm flipV="1">
            <a:off x="6314440" y="3157220"/>
            <a:ext cx="789305" cy="932815"/>
          </a:xfrm>
          <a:prstGeom prst="line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29" name="Rectangle16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AkLAAAxhAAAJ43AABsEwAAAAAAACYAAAAIAAAA//////////8="/>
              </a:ext>
            </a:extLst>
          </p:cNvSpPr>
          <p:nvPr/>
        </p:nvSpPr>
        <p:spPr>
          <a:xfrm>
            <a:off x="7175500" y="2726690"/>
            <a:ext cx="1865630" cy="430530"/>
          </a:xfrm>
          <a:prstGeom prst="rect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/>
            <a:endParaRPr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DDD1A3-4E13-444E-BF2B-C87A9A370C6E}"/>
              </a:ext>
            </a:extLst>
          </p:cNvPr>
          <p:cNvCxnSpPr>
            <a:cxnSpLocks/>
          </p:cNvCxnSpPr>
          <p:nvPr/>
        </p:nvCxnSpPr>
        <p:spPr>
          <a:xfrm>
            <a:off x="5420360" y="2960370"/>
            <a:ext cx="2628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A932575-CE86-E549-AF29-94A9D3BC5C58}"/>
              </a:ext>
            </a:extLst>
          </p:cNvPr>
          <p:cNvSpPr/>
          <p:nvPr/>
        </p:nvSpPr>
        <p:spPr>
          <a:xfrm>
            <a:off x="4415790" y="2626677"/>
            <a:ext cx="1004570" cy="358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31E6C7-3F40-7749-BEBD-02EDE285D99C}"/>
              </a:ext>
            </a:extLst>
          </p:cNvPr>
          <p:cNvCxnSpPr>
            <a:cxnSpLocks/>
          </p:cNvCxnSpPr>
          <p:nvPr/>
        </p:nvCxnSpPr>
        <p:spPr>
          <a:xfrm>
            <a:off x="4091940" y="4679633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DEEE54-04C6-5549-BB2C-E24ACD360ABF}"/>
              </a:ext>
            </a:extLst>
          </p:cNvPr>
          <p:cNvCxnSpPr>
            <a:cxnSpLocks/>
          </p:cNvCxnSpPr>
          <p:nvPr/>
        </p:nvCxnSpPr>
        <p:spPr>
          <a:xfrm>
            <a:off x="4091940" y="3877945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84ED2B-6E64-BE47-ADE0-8F96AE4648E9}"/>
              </a:ext>
            </a:extLst>
          </p:cNvPr>
          <p:cNvCxnSpPr>
            <a:cxnSpLocks/>
          </p:cNvCxnSpPr>
          <p:nvPr/>
        </p:nvCxnSpPr>
        <p:spPr>
          <a:xfrm>
            <a:off x="5420360" y="3573145"/>
            <a:ext cx="2501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F9ABE7-C83F-7141-A637-DAFB9BAEEB37}"/>
              </a:ext>
            </a:extLst>
          </p:cNvPr>
          <p:cNvCxnSpPr>
            <a:cxnSpLocks/>
          </p:cNvCxnSpPr>
          <p:nvPr/>
        </p:nvCxnSpPr>
        <p:spPr>
          <a:xfrm>
            <a:off x="5420360" y="4233545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1DD479-9A21-1C4E-8601-C73423613805}"/>
              </a:ext>
            </a:extLst>
          </p:cNvPr>
          <p:cNvCxnSpPr>
            <a:cxnSpLocks/>
          </p:cNvCxnSpPr>
          <p:nvPr/>
        </p:nvCxnSpPr>
        <p:spPr>
          <a:xfrm>
            <a:off x="5420360" y="4862830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14">
            <a:extLst>
              <a:ext uri="{FF2B5EF4-FFF2-40B4-BE49-F238E27FC236}">
                <a16:creationId xmlns:a16="http://schemas.microsoft.com/office/drawing/2014/main" id="{A56D0246-6896-E94D-88DF-B3F1FA56ECBC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0IgAAtyAAACUmAAAqIgAAAAAAACYAAAAIAAAA//////////8="/>
              </a:ext>
            </a:extLst>
          </p:cNvSpPr>
          <p:nvPr/>
        </p:nvSpPr>
        <p:spPr>
          <a:xfrm>
            <a:off x="2575976" y="5933111"/>
            <a:ext cx="1118593" cy="65310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200"/>
            </a:pPr>
            <a:r>
              <a:rPr lang="en-US" sz="1600" b="1" dirty="0">
                <a:solidFill>
                  <a:srgbClr val="FF9400"/>
                </a:solidFill>
              </a:rPr>
              <a:t>Program End</a:t>
            </a:r>
            <a:endParaRPr sz="1600" b="1" dirty="0">
              <a:solidFill>
                <a:srgbClr val="FF94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259964"/>
              </p:ext>
            </p:extLst>
          </p:nvPr>
        </p:nvGraphicFramePr>
        <p:xfrm>
          <a:off x="716915" y="1099185"/>
          <a:ext cx="5723255" cy="41452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6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310">
                <a:tc>
                  <a:txBody>
                    <a:bodyPr/>
                    <a:lstStyle/>
                    <a:p>
                      <a:pPr marL="0" marR="0" indent="0" algn="l">
                        <a:buNone/>
                      </a:pPr>
                      <a:r>
                        <a:t>Command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</a:pPr>
                      <a:r>
                        <a:t>Description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321310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marL="0" marR="0" indent="0" algn="l">
                        <a:buNone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</a:pPr>
                      <a:r>
                        <a:rPr lang="en-US" dirty="0"/>
                        <a:t>Move constant to A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321310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marL="0" marR="0" indent="0" algn="l">
                        <a:buNone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</a:pPr>
                      <a:r>
                        <a:rPr lang="en-US" dirty="0"/>
                        <a:t>Move constant to B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321310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marL="0" marR="0" indent="0" algn="l">
                        <a:buNone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</a:pPr>
                      <a:r>
                        <a:rPr dirty="0"/>
                        <a:t>Move </a:t>
                      </a:r>
                      <a:r>
                        <a:rPr lang="en-US" dirty="0"/>
                        <a:t>memory variable to A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321310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marL="0" marR="0" indent="0" algn="l">
                        <a:buNone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</a:pPr>
                      <a:r>
                        <a:rPr dirty="0"/>
                        <a:t>Move </a:t>
                      </a:r>
                      <a:r>
                        <a:rPr lang="en-US" dirty="0"/>
                        <a:t>memory variable to B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321310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marL="0" marR="0" indent="0" algn="l">
                        <a:buNone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</a:pPr>
                      <a:r>
                        <a:rPr dirty="0"/>
                        <a:t>Move ADD to </a:t>
                      </a:r>
                      <a:r>
                        <a:rPr lang="en-US" dirty="0"/>
                        <a:t>memory variable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321310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marL="0" marR="0" indent="0" algn="l">
                        <a:buNone/>
                      </a:pPr>
                      <a:r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</a:pPr>
                      <a:r>
                        <a:rPr dirty="0"/>
                        <a:t>Move SUB to </a:t>
                      </a:r>
                      <a:r>
                        <a:rPr lang="en-US" dirty="0"/>
                        <a:t>memory variable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321310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marL="0" marR="0" indent="0" algn="l">
                        <a:buNone/>
                      </a:pPr>
                      <a:r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</a:pPr>
                      <a:r>
                        <a:rPr dirty="0"/>
                        <a:t>Move MUL to </a:t>
                      </a:r>
                      <a:r>
                        <a:rPr lang="en-US" dirty="0"/>
                        <a:t>memory variable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321310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marL="0" marR="0" indent="0" algn="l">
                        <a:buNone/>
                      </a:pPr>
                      <a:r>
                        <a:t>0111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</a:pPr>
                      <a:r>
                        <a:rPr dirty="0"/>
                        <a:t>Move DIV to </a:t>
                      </a:r>
                      <a:r>
                        <a:rPr lang="en-US" dirty="0"/>
                        <a:t>memory variable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321310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marL="0" marR="0" indent="0" algn="l">
                        <a:buNone/>
                      </a:pPr>
                      <a:r>
                        <a:rPr dirty="0"/>
                        <a:t>1000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</a:pPr>
                      <a:r>
                        <a:rPr dirty="0"/>
                        <a:t>Program JMP to </a:t>
                      </a:r>
                      <a:r>
                        <a:rPr lang="en-US" dirty="0"/>
                        <a:t>step</a:t>
                      </a:r>
                      <a:r>
                        <a:rPr dirty="0"/>
                        <a:t> </a:t>
                      </a:r>
                      <a:r>
                        <a:rPr lang="en-US" dirty="0"/>
                        <a:t>if CMP A == B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321310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marL="0" marR="0" indent="0" algn="l">
                        <a:buNone/>
                      </a:pPr>
                      <a:r>
                        <a:rPr dirty="0"/>
                        <a:t>1001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</a:pPr>
                      <a:r>
                        <a:rPr dirty="0"/>
                        <a:t>Program JMP to step </a:t>
                      </a:r>
                      <a:r>
                        <a:rPr lang="en-US" dirty="0"/>
                        <a:t>if CMP A &gt; B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321310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marL="0" marR="0" indent="0" algn="l">
                        <a:buNone/>
                      </a:pPr>
                      <a:r>
                        <a:rPr lang="en-US" dirty="0"/>
                        <a:t>1010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Program JMP to step if CMP A &lt; B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151877"/>
                  </a:ext>
                </a:extLst>
              </a:tr>
            </a:tbl>
          </a:graphicData>
        </a:graphic>
      </p:graphicFrame>
      <p:sp>
        <p:nvSpPr>
          <p:cNvPr id="3" name="Textbox2"/>
          <p:cNvSpPr txBox="1">
            <a:extLst>
              <a:ext uri="smNativeData">
                <pr:smNativeData xmlns:pr="smNativeData" xmlns:p14="http://schemas.microsoft.com/office/powerpoint/2010/main" xmlns="" val="SMDATA_13_/9TnX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LAF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XAwAANQIAAE4UAAAFBQAAECAAACYAAAAIAAAA//////////8="/>
              </a:ext>
            </a:extLst>
          </p:cNvSpPr>
          <p:nvPr/>
        </p:nvSpPr>
        <p:spPr>
          <a:xfrm>
            <a:off x="502285" y="358775"/>
            <a:ext cx="279844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2400" b="1"/>
            </a:pPr>
            <a:r>
              <a:t>Command Set</a:t>
            </a:r>
          </a:p>
        </p:txBody>
      </p:sp>
    </p:spTree>
    <p:extLst>
      <p:ext uri="{BB962C8B-B14F-4D97-AF65-F5344CB8AC3E}">
        <p14:creationId xmlns:p14="http://schemas.microsoft.com/office/powerpoint/2010/main" val="971420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2IgAA5A8AAGcmAABXEQAAAAAAACYAAAAIAAAA//////////8="/>
              </a:ext>
            </a:extLst>
          </p:cNvSpPr>
          <p:nvPr/>
        </p:nvSpPr>
        <p:spPr>
          <a:xfrm>
            <a:off x="5683250" y="258318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ADD</a:t>
            </a:r>
          </a:p>
        </p:txBody>
      </p:sp>
      <p:sp>
        <p:nvSpPr>
          <p:cNvPr id="3" name="Rectangle4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2IgAAVxEAAGcmAAAVEwAAAAAAACYAAAAIAAAA//////////8="/>
              </a:ext>
            </a:extLst>
          </p:cNvSpPr>
          <p:nvPr/>
        </p:nvSpPr>
        <p:spPr>
          <a:xfrm>
            <a:off x="5683250" y="281876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?</a:t>
            </a:r>
            <a:endParaRPr dirty="0"/>
          </a:p>
        </p:txBody>
      </p:sp>
      <p:sp>
        <p:nvSpPr>
          <p:cNvPr id="4" name="Rectangle6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qRMAAFMmAAAcFQAAAAAAACYAAAAIAAAA//////////8="/>
              </a:ext>
            </a:extLst>
          </p:cNvSpPr>
          <p:nvPr/>
        </p:nvSpPr>
        <p:spPr>
          <a:xfrm>
            <a:off x="5670550" y="31959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SUB</a:t>
            </a:r>
          </a:p>
        </p:txBody>
      </p:sp>
      <p:sp>
        <p:nvSpPr>
          <p:cNvPr id="5" name="Rectangle5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FU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HBUAAFMmAADaFgAAAAAAACYAAAAIAAAA//////////8="/>
              </a:ext>
            </a:extLst>
          </p:cNvSpPr>
          <p:nvPr/>
        </p:nvSpPr>
        <p:spPr>
          <a:xfrm>
            <a:off x="5670550" y="34315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?</a:t>
            </a:r>
            <a:endParaRPr dirty="0"/>
          </a:p>
        </p:txBody>
      </p:sp>
      <p:sp>
        <p:nvSpPr>
          <p:cNvPr id="6" name="Rectangle10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uRcAADkmAAAsGQAAAAAAACYAAAAIAAAA//////////8="/>
              </a:ext>
            </a:extLst>
          </p:cNvSpPr>
          <p:nvPr/>
        </p:nvSpPr>
        <p:spPr>
          <a:xfrm>
            <a:off x="5654040" y="38563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MUL</a:t>
            </a:r>
          </a:p>
        </p:txBody>
      </p:sp>
      <p:sp>
        <p:nvSpPr>
          <p:cNvPr id="7" name="Rectangle7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LBkAADkmAADqGgAAAAAAACYAAAAIAAAA//////////8="/>
              </a:ext>
            </a:extLst>
          </p:cNvSpPr>
          <p:nvPr/>
        </p:nvSpPr>
        <p:spPr>
          <a:xfrm>
            <a:off x="5654040" y="40919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?</a:t>
            </a:r>
            <a:endParaRPr dirty="0"/>
          </a:p>
        </p:txBody>
      </p:sp>
      <p:sp>
        <p:nvSpPr>
          <p:cNvPr id="8" name="Rectangle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mBsAADkmAAALHQAAAAAAACYAAAAIAAAA//////////8="/>
              </a:ext>
            </a:extLst>
          </p:cNvSpPr>
          <p:nvPr/>
        </p:nvSpPr>
        <p:spPr>
          <a:xfrm>
            <a:off x="5654040" y="448564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DIV</a:t>
            </a:r>
          </a:p>
        </p:txBody>
      </p:sp>
      <p:sp>
        <p:nvSpPr>
          <p:cNvPr id="9" name="Rectangle1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Cx0AADkmAADJHgAAAAAAACYAAAAIAAAA//////////8="/>
              </a:ext>
            </a:extLst>
          </p:cNvSpPr>
          <p:nvPr/>
        </p:nvSpPr>
        <p:spPr>
          <a:xfrm>
            <a:off x="5654040" y="472122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?</a:t>
            </a:r>
            <a:endParaRPr dirty="0"/>
          </a:p>
        </p:txBody>
      </p:sp>
      <p:sp>
        <p:nvSpPr>
          <p:cNvPr id="10" name="Rectangle8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iRUAACwZAAD8FgAAAAAAACYAAAAIAAAA//////////8="/>
              </a:ext>
            </a:extLst>
          </p:cNvSpPr>
          <p:nvPr/>
        </p:nvSpPr>
        <p:spPr>
          <a:xfrm>
            <a:off x="3532505" y="35007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</a:t>
            </a:r>
          </a:p>
        </p:txBody>
      </p:sp>
      <p:sp>
        <p:nvSpPr>
          <p:cNvPr id="11" name="Rectangle9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/BYAACwZAAC6GAAAAAAAACYAAAAIAAAA//////////8="/>
              </a:ext>
            </a:extLst>
          </p:cNvSpPr>
          <p:nvPr/>
        </p:nvSpPr>
        <p:spPr>
          <a:xfrm>
            <a:off x="3532505" y="37363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?</a:t>
            </a:r>
            <a:endParaRPr dirty="0"/>
          </a:p>
        </p:txBody>
      </p:sp>
      <p:sp>
        <p:nvSpPr>
          <p:cNvPr id="12" name="Rectangle1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eBoAACwZAADrGwAAAAAAACYAAAAIAAAA//////////8="/>
              </a:ext>
            </a:extLst>
          </p:cNvSpPr>
          <p:nvPr/>
        </p:nvSpPr>
        <p:spPr>
          <a:xfrm>
            <a:off x="3532505" y="430276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B</a:t>
            </a:r>
          </a:p>
        </p:txBody>
      </p:sp>
      <p:sp>
        <p:nvSpPr>
          <p:cNvPr id="13" name="Rectangle12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6xsAACwZAACoHQAAAAAAACYAAAAIAAAA//////////8="/>
              </a:ext>
            </a:extLst>
          </p:cNvSpPr>
          <p:nvPr/>
        </p:nvSpPr>
        <p:spPr>
          <a:xfrm>
            <a:off x="3532505" y="4538345"/>
            <a:ext cx="559435" cy="282575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?</a:t>
            </a:r>
            <a:endParaRPr dirty="0"/>
          </a:p>
        </p:txBody>
      </p:sp>
      <p:sp>
        <p:nvSpPr>
          <p:cNvPr id="14" name="Rectangle14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0IgAAtyAAACUmAAAqIgAAAAAAACYAAAAIAAAA//////////8="/>
              </a:ext>
            </a:extLst>
          </p:cNvSpPr>
          <p:nvPr/>
        </p:nvSpPr>
        <p:spPr>
          <a:xfrm>
            <a:off x="5641340" y="531812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CMP</a:t>
            </a:r>
          </a:p>
        </p:txBody>
      </p:sp>
      <p:sp>
        <p:nvSpPr>
          <p:cNvPr id="15" name="Rectangle15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PHx8f8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0IgAAKiIAACUmAADoIwAAAAAAACYAAAAIAAAA//////////8="/>
              </a:ext>
            </a:extLst>
          </p:cNvSpPr>
          <p:nvPr/>
        </p:nvSpPr>
        <p:spPr>
          <a:xfrm>
            <a:off x="5641340" y="555371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?</a:t>
            </a:r>
            <a:endParaRPr dirty="0"/>
          </a:p>
        </p:txBody>
      </p:sp>
      <p:graphicFrame>
        <p:nvGraphicFramePr>
          <p:cNvPr id="24" name="Table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85537"/>
              </p:ext>
            </p:extLst>
          </p:nvPr>
        </p:nvGraphicFramePr>
        <p:xfrm>
          <a:off x="143510" y="249555"/>
          <a:ext cx="2354580" cy="62287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Program Step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Opcode &amp; 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Description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A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</a:t>
                      </a:r>
                      <a:r>
                        <a:rPr lang="en-US" dirty="0"/>
                        <a:t>00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B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</a:t>
                      </a:r>
                      <a:r>
                        <a:rPr lang="en-US" dirty="0"/>
                        <a:t>01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</a:t>
                      </a:r>
                      <a:r>
                        <a:rPr lang="en-US" dirty="0"/>
                        <a:t>10</a:t>
                      </a:r>
                      <a:r>
                        <a:rPr dirty="0"/>
                        <a:t>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ADD to memory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0010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dirty="0"/>
                        <a:t>Move to </a:t>
                      </a:r>
                      <a:r>
                        <a:rPr lang="en-US" dirty="0"/>
                        <a:t>A from memory address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0000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Memory address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</a:t>
                      </a:r>
                      <a:r>
                        <a:rPr lang="en-US" dirty="0"/>
                        <a:t>001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Move to B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</a:t>
                      </a:r>
                      <a:r>
                        <a:rPr dirty="0"/>
                        <a:t>0</a:t>
                      </a:r>
                      <a:r>
                        <a:rPr lang="en-US" dirty="0"/>
                        <a:t>11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E2A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Value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1010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Program JMP to step if CMP is 2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Program step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319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686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921309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319577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69142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70939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186636"/>
                  </a:ext>
                </a:extLst>
              </a:tr>
            </a:tbl>
          </a:graphicData>
        </a:graphic>
      </p:graphicFrame>
      <p:graphicFrame>
        <p:nvGraphicFramePr>
          <p:cNvPr id="25" name="Table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880411"/>
              </p:ext>
            </p:extLst>
          </p:nvPr>
        </p:nvGraphicFramePr>
        <p:xfrm>
          <a:off x="7247255" y="1937385"/>
          <a:ext cx="1730375" cy="4518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?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?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?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267970"/>
                  </a:ext>
                </a:extLst>
              </a:tr>
            </a:tbl>
          </a:graphicData>
        </a:graphic>
      </p:graphicFrame>
      <p:sp>
        <p:nvSpPr>
          <p:cNvPr id="27" name="Textbox1"/>
          <p:cNvSpPr txBox="1">
            <a:extLst>
              <a:ext uri="smNativeData">
                <pr:smNativeData xmlns:pr="smNativeData" xmlns:p14="http://schemas.microsoft.com/office/powerpoint/2010/main" xmlns="" val="SMDATA_13_/9TnX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KEgAATAAAAA0pAAA8BAAAACAAACYAAAAIAAAA//////////8="/>
              </a:ext>
            </a:extLst>
          </p:cNvSpPr>
          <p:nvPr/>
        </p:nvSpPr>
        <p:spPr>
          <a:xfrm>
            <a:off x="3013710" y="48260"/>
            <a:ext cx="3659505" cy="64008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b="1"/>
            </a:pPr>
            <a:r>
              <a:rPr dirty="0"/>
              <a:t>Program Example:</a:t>
            </a:r>
          </a:p>
          <a:p>
            <a:pPr algn="ctr"/>
            <a:r>
              <a:rPr lang="en-US" dirty="0"/>
              <a:t>Count from 1 to 3</a:t>
            </a:r>
            <a:endParaRPr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DDD1A3-4E13-444E-BF2B-C87A9A370C6E}"/>
              </a:ext>
            </a:extLst>
          </p:cNvPr>
          <p:cNvCxnSpPr>
            <a:cxnSpLocks/>
          </p:cNvCxnSpPr>
          <p:nvPr/>
        </p:nvCxnSpPr>
        <p:spPr>
          <a:xfrm>
            <a:off x="5420360" y="2960370"/>
            <a:ext cx="2628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A932575-CE86-E549-AF29-94A9D3BC5C58}"/>
              </a:ext>
            </a:extLst>
          </p:cNvPr>
          <p:cNvSpPr/>
          <p:nvPr/>
        </p:nvSpPr>
        <p:spPr>
          <a:xfrm>
            <a:off x="4415790" y="2626677"/>
            <a:ext cx="1004570" cy="358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31E6C7-3F40-7749-BEBD-02EDE285D99C}"/>
              </a:ext>
            </a:extLst>
          </p:cNvPr>
          <p:cNvCxnSpPr>
            <a:cxnSpLocks/>
          </p:cNvCxnSpPr>
          <p:nvPr/>
        </p:nvCxnSpPr>
        <p:spPr>
          <a:xfrm>
            <a:off x="4091940" y="4679633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DEEE54-04C6-5549-BB2C-E24ACD360ABF}"/>
              </a:ext>
            </a:extLst>
          </p:cNvPr>
          <p:cNvCxnSpPr>
            <a:cxnSpLocks/>
          </p:cNvCxnSpPr>
          <p:nvPr/>
        </p:nvCxnSpPr>
        <p:spPr>
          <a:xfrm>
            <a:off x="4091940" y="3877945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84ED2B-6E64-BE47-ADE0-8F96AE4648E9}"/>
              </a:ext>
            </a:extLst>
          </p:cNvPr>
          <p:cNvCxnSpPr>
            <a:cxnSpLocks/>
          </p:cNvCxnSpPr>
          <p:nvPr/>
        </p:nvCxnSpPr>
        <p:spPr>
          <a:xfrm>
            <a:off x="5420360" y="3573145"/>
            <a:ext cx="2501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F9ABE7-C83F-7141-A637-DAFB9BAEEB37}"/>
              </a:ext>
            </a:extLst>
          </p:cNvPr>
          <p:cNvCxnSpPr>
            <a:cxnSpLocks/>
          </p:cNvCxnSpPr>
          <p:nvPr/>
        </p:nvCxnSpPr>
        <p:spPr>
          <a:xfrm>
            <a:off x="5420360" y="4233545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1DD479-9A21-1C4E-8601-C73423613805}"/>
              </a:ext>
            </a:extLst>
          </p:cNvPr>
          <p:cNvCxnSpPr>
            <a:cxnSpLocks/>
          </p:cNvCxnSpPr>
          <p:nvPr/>
        </p:nvCxnSpPr>
        <p:spPr>
          <a:xfrm>
            <a:off x="5420360" y="4862830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3D9A55-5BFD-FF4A-BF08-C761E0F74A07}"/>
              </a:ext>
            </a:extLst>
          </p:cNvPr>
          <p:cNvCxnSpPr>
            <a:cxnSpLocks/>
          </p:cNvCxnSpPr>
          <p:nvPr/>
        </p:nvCxnSpPr>
        <p:spPr>
          <a:xfrm>
            <a:off x="5420360" y="5695315"/>
            <a:ext cx="2209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365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1">
            <a:extLst>
              <a:ext uri="{FF2B5EF4-FFF2-40B4-BE49-F238E27FC236}">
                <a16:creationId xmlns:a16="http://schemas.microsoft.com/office/drawing/2014/main" id="{CADC0CB9-6CB3-5C45-B01E-8565038CE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25505"/>
              </p:ext>
            </p:extLst>
          </p:nvPr>
        </p:nvGraphicFramePr>
        <p:xfrm>
          <a:off x="143510" y="249555"/>
          <a:ext cx="2354580" cy="62287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Program Step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Opcode &amp; 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Description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A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</a:t>
                      </a:r>
                      <a:r>
                        <a:rPr lang="en-US" dirty="0"/>
                        <a:t>00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B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</a:t>
                      </a:r>
                      <a:r>
                        <a:rPr lang="en-US" dirty="0"/>
                        <a:t>01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</a:t>
                      </a:r>
                      <a:r>
                        <a:rPr lang="en-US" dirty="0"/>
                        <a:t>10</a:t>
                      </a:r>
                      <a:r>
                        <a:rPr dirty="0"/>
                        <a:t>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ADD to memory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0010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dirty="0"/>
                        <a:t>Move to </a:t>
                      </a:r>
                      <a:r>
                        <a:rPr lang="en-US" dirty="0"/>
                        <a:t>A from memory address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0000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Memory address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</a:t>
                      </a:r>
                      <a:r>
                        <a:rPr lang="en-US" dirty="0"/>
                        <a:t>001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Move to B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</a:t>
                      </a:r>
                      <a:r>
                        <a:rPr dirty="0"/>
                        <a:t>0</a:t>
                      </a:r>
                      <a:r>
                        <a:rPr lang="en-US" dirty="0"/>
                        <a:t>11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E2A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Value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1010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Program JMP to step if CMP is 2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Program step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319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686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921309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319577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69142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70939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186636"/>
                  </a:ext>
                </a:extLst>
              </a:tr>
            </a:tbl>
          </a:graphicData>
        </a:graphic>
      </p:graphicFrame>
      <p:sp>
        <p:nvSpPr>
          <p:cNvPr id="2" name="Rectangle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2IgAA5A8AAGcmAABXEQAAAAAAACYAAAAIAAAA//////////8="/>
              </a:ext>
            </a:extLst>
          </p:cNvSpPr>
          <p:nvPr/>
        </p:nvSpPr>
        <p:spPr>
          <a:xfrm>
            <a:off x="5683250" y="258318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ADD</a:t>
            </a:r>
          </a:p>
        </p:txBody>
      </p:sp>
      <p:sp>
        <p:nvSpPr>
          <p:cNvPr id="3" name="Rectangle4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2IgAAVxEAAGcmAAAVEwAAAAAAACYAAAAIAAAA//////////8="/>
              </a:ext>
            </a:extLst>
          </p:cNvSpPr>
          <p:nvPr/>
        </p:nvSpPr>
        <p:spPr>
          <a:xfrm>
            <a:off x="5683250" y="281876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?</a:t>
            </a:r>
            <a:endParaRPr dirty="0"/>
          </a:p>
        </p:txBody>
      </p:sp>
      <p:sp>
        <p:nvSpPr>
          <p:cNvPr id="4" name="Rectangle6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qRMAAFMmAAAcFQAAAAAAACYAAAAIAAAA//////////8="/>
              </a:ext>
            </a:extLst>
          </p:cNvSpPr>
          <p:nvPr/>
        </p:nvSpPr>
        <p:spPr>
          <a:xfrm>
            <a:off x="5670550" y="31959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SUB</a:t>
            </a:r>
          </a:p>
        </p:txBody>
      </p:sp>
      <p:sp>
        <p:nvSpPr>
          <p:cNvPr id="5" name="Rectangle5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FU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HBUAAFMmAADaFgAAAAAAACYAAAAIAAAA//////////8="/>
              </a:ext>
            </a:extLst>
          </p:cNvSpPr>
          <p:nvPr/>
        </p:nvSpPr>
        <p:spPr>
          <a:xfrm>
            <a:off x="5670550" y="34315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?</a:t>
            </a:r>
            <a:endParaRPr dirty="0"/>
          </a:p>
        </p:txBody>
      </p:sp>
      <p:sp>
        <p:nvSpPr>
          <p:cNvPr id="6" name="Rectangle10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uRcAADkmAAAsGQAAAAAAACYAAAAIAAAA//////////8="/>
              </a:ext>
            </a:extLst>
          </p:cNvSpPr>
          <p:nvPr/>
        </p:nvSpPr>
        <p:spPr>
          <a:xfrm>
            <a:off x="5654040" y="38563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MUL</a:t>
            </a:r>
          </a:p>
        </p:txBody>
      </p:sp>
      <p:sp>
        <p:nvSpPr>
          <p:cNvPr id="7" name="Rectangle7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LBkAADkmAADqGgAAAAAAACYAAAAIAAAA//////////8="/>
              </a:ext>
            </a:extLst>
          </p:cNvSpPr>
          <p:nvPr/>
        </p:nvSpPr>
        <p:spPr>
          <a:xfrm>
            <a:off x="5654040" y="40919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?</a:t>
            </a:r>
            <a:endParaRPr dirty="0"/>
          </a:p>
        </p:txBody>
      </p:sp>
      <p:sp>
        <p:nvSpPr>
          <p:cNvPr id="8" name="Rectangle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mBsAADkmAAALHQAAAAAAACYAAAAIAAAA//////////8="/>
              </a:ext>
            </a:extLst>
          </p:cNvSpPr>
          <p:nvPr/>
        </p:nvSpPr>
        <p:spPr>
          <a:xfrm>
            <a:off x="5654040" y="448564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DIV</a:t>
            </a:r>
          </a:p>
        </p:txBody>
      </p:sp>
      <p:sp>
        <p:nvSpPr>
          <p:cNvPr id="9" name="Rectangle1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Cx0AADkmAADJHgAAAAAAACYAAAAIAAAA//////////8="/>
              </a:ext>
            </a:extLst>
          </p:cNvSpPr>
          <p:nvPr/>
        </p:nvSpPr>
        <p:spPr>
          <a:xfrm>
            <a:off x="5654040" y="472122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?</a:t>
            </a:r>
            <a:endParaRPr dirty="0"/>
          </a:p>
        </p:txBody>
      </p:sp>
      <p:sp>
        <p:nvSpPr>
          <p:cNvPr id="10" name="Rectangle8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iRUAACwZAAD8FgAAAAAAACYAAAAIAAAA//////////8="/>
              </a:ext>
            </a:extLst>
          </p:cNvSpPr>
          <p:nvPr/>
        </p:nvSpPr>
        <p:spPr>
          <a:xfrm>
            <a:off x="3532505" y="35007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</a:t>
            </a:r>
          </a:p>
        </p:txBody>
      </p:sp>
      <p:sp>
        <p:nvSpPr>
          <p:cNvPr id="11" name="Rectangle9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/BYAACwZAAC6GAAAAAAAACYAAAAIAAAA//////////8="/>
              </a:ext>
            </a:extLst>
          </p:cNvSpPr>
          <p:nvPr/>
        </p:nvSpPr>
        <p:spPr>
          <a:xfrm>
            <a:off x="3532505" y="37363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0000</a:t>
            </a:r>
            <a:endParaRPr dirty="0"/>
          </a:p>
        </p:txBody>
      </p:sp>
      <p:sp>
        <p:nvSpPr>
          <p:cNvPr id="12" name="Rectangle1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eBoAACwZAADrGwAAAAAAACYAAAAIAAAA//////////8="/>
              </a:ext>
            </a:extLst>
          </p:cNvSpPr>
          <p:nvPr/>
        </p:nvSpPr>
        <p:spPr>
          <a:xfrm>
            <a:off x="3532505" y="430276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B</a:t>
            </a:r>
          </a:p>
        </p:txBody>
      </p:sp>
      <p:sp>
        <p:nvSpPr>
          <p:cNvPr id="13" name="Rectangle12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6xsAACwZAACoHQAAAAAAACYAAAAIAAAA//////////8="/>
              </a:ext>
            </a:extLst>
          </p:cNvSpPr>
          <p:nvPr/>
        </p:nvSpPr>
        <p:spPr>
          <a:xfrm>
            <a:off x="3532505" y="4538345"/>
            <a:ext cx="559435" cy="282575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?</a:t>
            </a:r>
            <a:endParaRPr dirty="0"/>
          </a:p>
        </p:txBody>
      </p:sp>
      <p:sp>
        <p:nvSpPr>
          <p:cNvPr id="14" name="Rectangle14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0IgAAtyAAACUmAAAqIgAAAAAAACYAAAAIAAAA//////////8="/>
              </a:ext>
            </a:extLst>
          </p:cNvSpPr>
          <p:nvPr/>
        </p:nvSpPr>
        <p:spPr>
          <a:xfrm>
            <a:off x="5641340" y="531812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CMP</a:t>
            </a:r>
          </a:p>
        </p:txBody>
      </p:sp>
      <p:sp>
        <p:nvSpPr>
          <p:cNvPr id="15" name="Rectangle15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PHx8f8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0IgAAKiIAACUmAADoIwAAAAAAACYAAAAIAAAA//////////8="/>
              </a:ext>
            </a:extLst>
          </p:cNvSpPr>
          <p:nvPr/>
        </p:nvSpPr>
        <p:spPr>
          <a:xfrm>
            <a:off x="5641340" y="555371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?</a:t>
            </a:r>
            <a:endParaRPr dirty="0"/>
          </a:p>
        </p:txBody>
      </p:sp>
      <p:graphicFrame>
        <p:nvGraphicFramePr>
          <p:cNvPr id="25" name="Table2"/>
          <p:cNvGraphicFramePr>
            <a:graphicFrameLocks noGrp="1"/>
          </p:cNvGraphicFramePr>
          <p:nvPr/>
        </p:nvGraphicFramePr>
        <p:xfrm>
          <a:off x="7247255" y="1937385"/>
          <a:ext cx="1730375" cy="4518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?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?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?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267970"/>
                  </a:ext>
                </a:extLst>
              </a:tr>
            </a:tbl>
          </a:graphicData>
        </a:graphic>
      </p:graphicFrame>
      <p:sp>
        <p:nvSpPr>
          <p:cNvPr id="27" name="Textbox1"/>
          <p:cNvSpPr txBox="1">
            <a:extLst>
              <a:ext uri="smNativeData">
                <pr:smNativeData xmlns:pr="smNativeData" xmlns:p14="http://schemas.microsoft.com/office/powerpoint/2010/main" xmlns="" val="SMDATA_13_/9TnX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KEgAATAAAAA0pAAA8BAAAACAAACYAAAAIAAAA//////////8="/>
              </a:ext>
            </a:extLst>
          </p:cNvSpPr>
          <p:nvPr/>
        </p:nvSpPr>
        <p:spPr>
          <a:xfrm>
            <a:off x="3013710" y="48260"/>
            <a:ext cx="3659505" cy="64008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b="1"/>
            </a:pPr>
            <a:r>
              <a:rPr dirty="0"/>
              <a:t>Program Example:</a:t>
            </a:r>
          </a:p>
          <a:p>
            <a:pPr algn="ctr"/>
            <a:r>
              <a:rPr lang="en-US" dirty="0"/>
              <a:t>Count from 1 to 3</a:t>
            </a:r>
            <a:endParaRPr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DDD1A3-4E13-444E-BF2B-C87A9A370C6E}"/>
              </a:ext>
            </a:extLst>
          </p:cNvPr>
          <p:cNvCxnSpPr>
            <a:cxnSpLocks/>
          </p:cNvCxnSpPr>
          <p:nvPr/>
        </p:nvCxnSpPr>
        <p:spPr>
          <a:xfrm>
            <a:off x="5420360" y="2960370"/>
            <a:ext cx="2628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A932575-CE86-E549-AF29-94A9D3BC5C58}"/>
              </a:ext>
            </a:extLst>
          </p:cNvPr>
          <p:cNvSpPr/>
          <p:nvPr/>
        </p:nvSpPr>
        <p:spPr>
          <a:xfrm>
            <a:off x="4415790" y="2626677"/>
            <a:ext cx="1004570" cy="358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31E6C7-3F40-7749-BEBD-02EDE285D99C}"/>
              </a:ext>
            </a:extLst>
          </p:cNvPr>
          <p:cNvCxnSpPr>
            <a:cxnSpLocks/>
          </p:cNvCxnSpPr>
          <p:nvPr/>
        </p:nvCxnSpPr>
        <p:spPr>
          <a:xfrm>
            <a:off x="4091940" y="4679633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DEEE54-04C6-5549-BB2C-E24ACD360ABF}"/>
              </a:ext>
            </a:extLst>
          </p:cNvPr>
          <p:cNvCxnSpPr>
            <a:cxnSpLocks/>
          </p:cNvCxnSpPr>
          <p:nvPr/>
        </p:nvCxnSpPr>
        <p:spPr>
          <a:xfrm>
            <a:off x="4091940" y="3877945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84ED2B-6E64-BE47-ADE0-8F96AE4648E9}"/>
              </a:ext>
            </a:extLst>
          </p:cNvPr>
          <p:cNvCxnSpPr>
            <a:cxnSpLocks/>
          </p:cNvCxnSpPr>
          <p:nvPr/>
        </p:nvCxnSpPr>
        <p:spPr>
          <a:xfrm>
            <a:off x="5420360" y="3573145"/>
            <a:ext cx="2501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F9ABE7-C83F-7141-A637-DAFB9BAEEB37}"/>
              </a:ext>
            </a:extLst>
          </p:cNvPr>
          <p:cNvCxnSpPr>
            <a:cxnSpLocks/>
          </p:cNvCxnSpPr>
          <p:nvPr/>
        </p:nvCxnSpPr>
        <p:spPr>
          <a:xfrm>
            <a:off x="5420360" y="4233545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1DD479-9A21-1C4E-8601-C73423613805}"/>
              </a:ext>
            </a:extLst>
          </p:cNvPr>
          <p:cNvCxnSpPr>
            <a:cxnSpLocks/>
          </p:cNvCxnSpPr>
          <p:nvPr/>
        </p:nvCxnSpPr>
        <p:spPr>
          <a:xfrm>
            <a:off x="5420360" y="4862830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3D9A55-5BFD-FF4A-BF08-C761E0F74A07}"/>
              </a:ext>
            </a:extLst>
          </p:cNvPr>
          <p:cNvCxnSpPr>
            <a:cxnSpLocks/>
          </p:cNvCxnSpPr>
          <p:nvPr/>
        </p:nvCxnSpPr>
        <p:spPr>
          <a:xfrm>
            <a:off x="5420360" y="5695315"/>
            <a:ext cx="2209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2">
            <a:extLst>
              <a:ext uri="{FF2B5EF4-FFF2-40B4-BE49-F238E27FC236}">
                <a16:creationId xmlns:a16="http://schemas.microsoft.com/office/drawing/2014/main" id="{732FCA6C-01C1-E047-9A80-0105D00216C9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BxAAAAjh8AAOwPAADiJAAAAAAAACYAAAAIAAAA//////////8="/>
              </a:ext>
            </a:extLst>
          </p:cNvSpPr>
          <p:nvPr/>
        </p:nvSpPr>
        <p:spPr>
          <a:xfrm>
            <a:off x="70678" y="487045"/>
            <a:ext cx="2516505" cy="866140"/>
          </a:xfrm>
          <a:prstGeom prst="rect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/>
            <a:endParaRPr/>
          </a:p>
        </p:txBody>
      </p:sp>
      <p:sp>
        <p:nvSpPr>
          <p:cNvPr id="28" name="Line1">
            <a:extLst>
              <a:ext uri="{FF2B5EF4-FFF2-40B4-BE49-F238E27FC236}">
                <a16:creationId xmlns:a16="http://schemas.microsoft.com/office/drawing/2014/main" id="{08B4B4BF-CB37-5144-AE1A-FF88342CCDAF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BAAAAyAAAAJY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CaGQAAxhAAACQsAADPGwAAAAAAACYAAAAIAAAA//////////8="/>
              </a:ext>
            </a:extLst>
          </p:cNvSpPr>
          <p:nvPr/>
        </p:nvSpPr>
        <p:spPr>
          <a:xfrm>
            <a:off x="1199515" y="1132840"/>
            <a:ext cx="2303146" cy="2603500"/>
          </a:xfrm>
          <a:prstGeom prst="line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stealth" w="lg" len="lg"/>
          </a:ln>
          <a:effectLst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144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1">
            <a:extLst>
              <a:ext uri="{FF2B5EF4-FFF2-40B4-BE49-F238E27FC236}">
                <a16:creationId xmlns:a16="http://schemas.microsoft.com/office/drawing/2014/main" id="{566189C5-1873-1C49-BF23-BA1B5D149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206747"/>
              </p:ext>
            </p:extLst>
          </p:nvPr>
        </p:nvGraphicFramePr>
        <p:xfrm>
          <a:off x="143510" y="249555"/>
          <a:ext cx="2354580" cy="62287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Program Step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Opcode &amp; 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Description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A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</a:t>
                      </a:r>
                      <a:r>
                        <a:rPr lang="en-US" dirty="0"/>
                        <a:t>00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B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</a:t>
                      </a:r>
                      <a:r>
                        <a:rPr lang="en-US" dirty="0"/>
                        <a:t>01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</a:t>
                      </a:r>
                      <a:r>
                        <a:rPr lang="en-US" dirty="0"/>
                        <a:t>10</a:t>
                      </a:r>
                      <a:r>
                        <a:rPr dirty="0"/>
                        <a:t>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ADD to memory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0010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dirty="0"/>
                        <a:t>Move to </a:t>
                      </a:r>
                      <a:r>
                        <a:rPr lang="en-US" dirty="0"/>
                        <a:t>A from memory address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0000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Memory address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</a:t>
                      </a:r>
                      <a:r>
                        <a:rPr lang="en-US" dirty="0"/>
                        <a:t>001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Move to B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</a:t>
                      </a:r>
                      <a:r>
                        <a:rPr dirty="0"/>
                        <a:t>0</a:t>
                      </a:r>
                      <a:r>
                        <a:rPr lang="en-US" dirty="0"/>
                        <a:t>11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E2A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Value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1010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Program JMP to step if CMP is 2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Program step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319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686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921309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319577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69142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70939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186636"/>
                  </a:ext>
                </a:extLst>
              </a:tr>
            </a:tbl>
          </a:graphicData>
        </a:graphic>
      </p:graphicFrame>
      <p:sp>
        <p:nvSpPr>
          <p:cNvPr id="2" name="Rectangle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2IgAA5A8AAGcmAABXEQAAAAAAACYAAAAIAAAA//////////8="/>
              </a:ext>
            </a:extLst>
          </p:cNvSpPr>
          <p:nvPr/>
        </p:nvSpPr>
        <p:spPr>
          <a:xfrm>
            <a:off x="5683250" y="258318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ADD</a:t>
            </a:r>
          </a:p>
        </p:txBody>
      </p:sp>
      <p:sp>
        <p:nvSpPr>
          <p:cNvPr id="3" name="Rectangle4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2IgAAVxEAAGcmAAAVEwAAAAAAACYAAAAIAAAA//////////8="/>
              </a:ext>
            </a:extLst>
          </p:cNvSpPr>
          <p:nvPr/>
        </p:nvSpPr>
        <p:spPr>
          <a:xfrm>
            <a:off x="5683250" y="281876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0001</a:t>
            </a:r>
            <a:endParaRPr dirty="0"/>
          </a:p>
        </p:txBody>
      </p:sp>
      <p:sp>
        <p:nvSpPr>
          <p:cNvPr id="4" name="Rectangle6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qRMAAFMmAAAcFQAAAAAAACYAAAAIAAAA//////////8="/>
              </a:ext>
            </a:extLst>
          </p:cNvSpPr>
          <p:nvPr/>
        </p:nvSpPr>
        <p:spPr>
          <a:xfrm>
            <a:off x="5670550" y="31959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SUB</a:t>
            </a:r>
          </a:p>
        </p:txBody>
      </p:sp>
      <p:sp>
        <p:nvSpPr>
          <p:cNvPr id="5" name="Rectangle5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FU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HBUAAFMmAADaFgAAAAAAACYAAAAIAAAA//////////8="/>
              </a:ext>
            </a:extLst>
          </p:cNvSpPr>
          <p:nvPr/>
        </p:nvSpPr>
        <p:spPr>
          <a:xfrm>
            <a:off x="5670550" y="34315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0000</a:t>
            </a:r>
            <a:endParaRPr dirty="0"/>
          </a:p>
        </p:txBody>
      </p:sp>
      <p:sp>
        <p:nvSpPr>
          <p:cNvPr id="6" name="Rectangle10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uRcAADkmAAAsGQAAAAAAACYAAAAIAAAA//////////8="/>
              </a:ext>
            </a:extLst>
          </p:cNvSpPr>
          <p:nvPr/>
        </p:nvSpPr>
        <p:spPr>
          <a:xfrm>
            <a:off x="5654040" y="38563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MUL</a:t>
            </a:r>
          </a:p>
        </p:txBody>
      </p:sp>
      <p:sp>
        <p:nvSpPr>
          <p:cNvPr id="7" name="Rectangle7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LBkAADkmAADqGgAAAAAAACYAAAAIAAAA//////////8="/>
              </a:ext>
            </a:extLst>
          </p:cNvSpPr>
          <p:nvPr/>
        </p:nvSpPr>
        <p:spPr>
          <a:xfrm>
            <a:off x="5654040" y="40919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0000</a:t>
            </a:r>
            <a:endParaRPr dirty="0"/>
          </a:p>
        </p:txBody>
      </p:sp>
      <p:sp>
        <p:nvSpPr>
          <p:cNvPr id="8" name="Rectangle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mBsAADkmAAALHQAAAAAAACYAAAAIAAAA//////////8="/>
              </a:ext>
            </a:extLst>
          </p:cNvSpPr>
          <p:nvPr/>
        </p:nvSpPr>
        <p:spPr>
          <a:xfrm>
            <a:off x="5654040" y="448564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DIV</a:t>
            </a:r>
          </a:p>
        </p:txBody>
      </p:sp>
      <p:sp>
        <p:nvSpPr>
          <p:cNvPr id="9" name="Rectangle1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Cx0AADkmAADJHgAAAAAAACYAAAAIAAAA//////////8="/>
              </a:ext>
            </a:extLst>
          </p:cNvSpPr>
          <p:nvPr/>
        </p:nvSpPr>
        <p:spPr>
          <a:xfrm>
            <a:off x="5654040" y="472122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0000</a:t>
            </a:r>
            <a:endParaRPr dirty="0"/>
          </a:p>
        </p:txBody>
      </p:sp>
      <p:sp>
        <p:nvSpPr>
          <p:cNvPr id="10" name="Rectangle8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iRUAACwZAAD8FgAAAAAAACYAAAAIAAAA//////////8="/>
              </a:ext>
            </a:extLst>
          </p:cNvSpPr>
          <p:nvPr/>
        </p:nvSpPr>
        <p:spPr>
          <a:xfrm>
            <a:off x="3532505" y="35007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</a:t>
            </a:r>
          </a:p>
        </p:txBody>
      </p:sp>
      <p:sp>
        <p:nvSpPr>
          <p:cNvPr id="11" name="Rectangle9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/BYAACwZAAC6GAAAAAAAACYAAAAIAAAA//////////8="/>
              </a:ext>
            </a:extLst>
          </p:cNvSpPr>
          <p:nvPr/>
        </p:nvSpPr>
        <p:spPr>
          <a:xfrm>
            <a:off x="3532505" y="37363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0000</a:t>
            </a:r>
            <a:endParaRPr dirty="0"/>
          </a:p>
        </p:txBody>
      </p:sp>
      <p:sp>
        <p:nvSpPr>
          <p:cNvPr id="12" name="Rectangle1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eBoAACwZAADrGwAAAAAAACYAAAAIAAAA//////////8="/>
              </a:ext>
            </a:extLst>
          </p:cNvSpPr>
          <p:nvPr/>
        </p:nvSpPr>
        <p:spPr>
          <a:xfrm>
            <a:off x="3532505" y="430276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B</a:t>
            </a:r>
          </a:p>
        </p:txBody>
      </p:sp>
      <p:sp>
        <p:nvSpPr>
          <p:cNvPr id="13" name="Rectangle12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6xsAACwZAACoHQAAAAAAACYAAAAIAAAA//////////8="/>
              </a:ext>
            </a:extLst>
          </p:cNvSpPr>
          <p:nvPr/>
        </p:nvSpPr>
        <p:spPr>
          <a:xfrm>
            <a:off x="3532505" y="4538345"/>
            <a:ext cx="559435" cy="282575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0001</a:t>
            </a:r>
            <a:endParaRPr dirty="0"/>
          </a:p>
        </p:txBody>
      </p:sp>
      <p:sp>
        <p:nvSpPr>
          <p:cNvPr id="14" name="Rectangle14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0IgAAtyAAACUmAAAqIgAAAAAAACYAAAAIAAAA//////////8="/>
              </a:ext>
            </a:extLst>
          </p:cNvSpPr>
          <p:nvPr/>
        </p:nvSpPr>
        <p:spPr>
          <a:xfrm>
            <a:off x="5641340" y="531812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CMP</a:t>
            </a:r>
          </a:p>
        </p:txBody>
      </p:sp>
      <p:sp>
        <p:nvSpPr>
          <p:cNvPr id="15" name="Rectangle15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PHx8f8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0IgAAKiIAACUmAADoIwAAAAAAACYAAAAIAAAA//////////8="/>
              </a:ext>
            </a:extLst>
          </p:cNvSpPr>
          <p:nvPr/>
        </p:nvSpPr>
        <p:spPr>
          <a:xfrm>
            <a:off x="5641340" y="555371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0010</a:t>
            </a:r>
            <a:endParaRPr dirty="0"/>
          </a:p>
        </p:txBody>
      </p:sp>
      <p:graphicFrame>
        <p:nvGraphicFramePr>
          <p:cNvPr id="25" name="Table2"/>
          <p:cNvGraphicFramePr>
            <a:graphicFrameLocks noGrp="1"/>
          </p:cNvGraphicFramePr>
          <p:nvPr/>
        </p:nvGraphicFramePr>
        <p:xfrm>
          <a:off x="7247255" y="1937385"/>
          <a:ext cx="1730375" cy="4518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?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?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?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267970"/>
                  </a:ext>
                </a:extLst>
              </a:tr>
            </a:tbl>
          </a:graphicData>
        </a:graphic>
      </p:graphicFrame>
      <p:sp>
        <p:nvSpPr>
          <p:cNvPr id="27" name="Textbox1"/>
          <p:cNvSpPr txBox="1">
            <a:extLst>
              <a:ext uri="smNativeData">
                <pr:smNativeData xmlns:pr="smNativeData" xmlns:p14="http://schemas.microsoft.com/office/powerpoint/2010/main" xmlns="" val="SMDATA_13_/9TnX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KEgAATAAAAA0pAAA8BAAAACAAACYAAAAIAAAA//////////8="/>
              </a:ext>
            </a:extLst>
          </p:cNvSpPr>
          <p:nvPr/>
        </p:nvSpPr>
        <p:spPr>
          <a:xfrm>
            <a:off x="3013710" y="48260"/>
            <a:ext cx="3659505" cy="64008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b="1"/>
            </a:pPr>
            <a:r>
              <a:rPr dirty="0"/>
              <a:t>Program Example:</a:t>
            </a:r>
          </a:p>
          <a:p>
            <a:pPr algn="ctr"/>
            <a:r>
              <a:rPr lang="en-US" dirty="0"/>
              <a:t>Count from 1 to 3</a:t>
            </a:r>
            <a:endParaRPr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DDD1A3-4E13-444E-BF2B-C87A9A370C6E}"/>
              </a:ext>
            </a:extLst>
          </p:cNvPr>
          <p:cNvCxnSpPr>
            <a:cxnSpLocks/>
          </p:cNvCxnSpPr>
          <p:nvPr/>
        </p:nvCxnSpPr>
        <p:spPr>
          <a:xfrm>
            <a:off x="5420360" y="2960370"/>
            <a:ext cx="2628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A932575-CE86-E549-AF29-94A9D3BC5C58}"/>
              </a:ext>
            </a:extLst>
          </p:cNvPr>
          <p:cNvSpPr/>
          <p:nvPr/>
        </p:nvSpPr>
        <p:spPr>
          <a:xfrm>
            <a:off x="4415790" y="2626677"/>
            <a:ext cx="1004570" cy="358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31E6C7-3F40-7749-BEBD-02EDE285D99C}"/>
              </a:ext>
            </a:extLst>
          </p:cNvPr>
          <p:cNvCxnSpPr>
            <a:cxnSpLocks/>
          </p:cNvCxnSpPr>
          <p:nvPr/>
        </p:nvCxnSpPr>
        <p:spPr>
          <a:xfrm>
            <a:off x="4091940" y="4679633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DEEE54-04C6-5549-BB2C-E24ACD360ABF}"/>
              </a:ext>
            </a:extLst>
          </p:cNvPr>
          <p:cNvCxnSpPr>
            <a:cxnSpLocks/>
          </p:cNvCxnSpPr>
          <p:nvPr/>
        </p:nvCxnSpPr>
        <p:spPr>
          <a:xfrm>
            <a:off x="4091940" y="3877945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84ED2B-6E64-BE47-ADE0-8F96AE4648E9}"/>
              </a:ext>
            </a:extLst>
          </p:cNvPr>
          <p:cNvCxnSpPr>
            <a:cxnSpLocks/>
          </p:cNvCxnSpPr>
          <p:nvPr/>
        </p:nvCxnSpPr>
        <p:spPr>
          <a:xfrm>
            <a:off x="5420360" y="3573145"/>
            <a:ext cx="2501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F9ABE7-C83F-7141-A637-DAFB9BAEEB37}"/>
              </a:ext>
            </a:extLst>
          </p:cNvPr>
          <p:cNvCxnSpPr>
            <a:cxnSpLocks/>
          </p:cNvCxnSpPr>
          <p:nvPr/>
        </p:nvCxnSpPr>
        <p:spPr>
          <a:xfrm>
            <a:off x="5420360" y="4233545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1DD479-9A21-1C4E-8601-C73423613805}"/>
              </a:ext>
            </a:extLst>
          </p:cNvPr>
          <p:cNvCxnSpPr>
            <a:cxnSpLocks/>
          </p:cNvCxnSpPr>
          <p:nvPr/>
        </p:nvCxnSpPr>
        <p:spPr>
          <a:xfrm>
            <a:off x="5420360" y="4862830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3D9A55-5BFD-FF4A-BF08-C761E0F74A07}"/>
              </a:ext>
            </a:extLst>
          </p:cNvPr>
          <p:cNvCxnSpPr>
            <a:cxnSpLocks/>
          </p:cNvCxnSpPr>
          <p:nvPr/>
        </p:nvCxnSpPr>
        <p:spPr>
          <a:xfrm>
            <a:off x="5420360" y="5695315"/>
            <a:ext cx="2209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2">
            <a:extLst>
              <a:ext uri="{FF2B5EF4-FFF2-40B4-BE49-F238E27FC236}">
                <a16:creationId xmlns:a16="http://schemas.microsoft.com/office/drawing/2014/main" id="{732FCA6C-01C1-E047-9A80-0105D00216C9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BxAAAAjh8AAOwPAADiJAAAAAAAACYAAAAIAAAA//////////8="/>
              </a:ext>
            </a:extLst>
          </p:cNvSpPr>
          <p:nvPr/>
        </p:nvSpPr>
        <p:spPr>
          <a:xfrm>
            <a:off x="70678" y="1104155"/>
            <a:ext cx="2516505" cy="866140"/>
          </a:xfrm>
          <a:prstGeom prst="rect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/>
            <a:endParaRPr/>
          </a:p>
        </p:txBody>
      </p:sp>
      <p:sp>
        <p:nvSpPr>
          <p:cNvPr id="28" name="Line1">
            <a:extLst>
              <a:ext uri="{FF2B5EF4-FFF2-40B4-BE49-F238E27FC236}">
                <a16:creationId xmlns:a16="http://schemas.microsoft.com/office/drawing/2014/main" id="{08B4B4BF-CB37-5144-AE1A-FF88342CCDAF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BAAAAyAAAAJY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CaGQAAxhAAACQsAADPGwAAAAAAACYAAAAIAAAA//////////8="/>
              </a:ext>
            </a:extLst>
          </p:cNvSpPr>
          <p:nvPr/>
        </p:nvSpPr>
        <p:spPr>
          <a:xfrm>
            <a:off x="1199514" y="1800225"/>
            <a:ext cx="2315845" cy="2738120"/>
          </a:xfrm>
          <a:prstGeom prst="line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stealth" w="lg" len="lg"/>
          </a:ln>
          <a:effectLst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101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1">
            <a:extLst>
              <a:ext uri="{FF2B5EF4-FFF2-40B4-BE49-F238E27FC236}">
                <a16:creationId xmlns:a16="http://schemas.microsoft.com/office/drawing/2014/main" id="{98902CC2-2612-B142-8D9C-60CCDDDC7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217629"/>
              </p:ext>
            </p:extLst>
          </p:nvPr>
        </p:nvGraphicFramePr>
        <p:xfrm>
          <a:off x="143510" y="249555"/>
          <a:ext cx="2354580" cy="62287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Program Step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Opcode &amp; 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Description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A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</a:t>
                      </a:r>
                      <a:r>
                        <a:rPr lang="en-US" dirty="0"/>
                        <a:t>00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B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</a:t>
                      </a:r>
                      <a:r>
                        <a:rPr lang="en-US" dirty="0"/>
                        <a:t>01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</a:t>
                      </a:r>
                      <a:r>
                        <a:rPr lang="en-US" dirty="0"/>
                        <a:t>10</a:t>
                      </a:r>
                      <a:r>
                        <a:rPr dirty="0"/>
                        <a:t>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ADD to memory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0010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dirty="0"/>
                        <a:t>Move to </a:t>
                      </a:r>
                      <a:r>
                        <a:rPr lang="en-US" dirty="0"/>
                        <a:t>A from memory address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0000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Memory address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</a:t>
                      </a:r>
                      <a:r>
                        <a:rPr lang="en-US" dirty="0"/>
                        <a:t>001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Move to B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</a:t>
                      </a:r>
                      <a:r>
                        <a:rPr dirty="0"/>
                        <a:t>0</a:t>
                      </a:r>
                      <a:r>
                        <a:rPr lang="en-US" dirty="0"/>
                        <a:t>11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E2A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Value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1010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Program JMP to step if CMP is 2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Program step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319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686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921309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319577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69142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70939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186636"/>
                  </a:ext>
                </a:extLst>
              </a:tr>
            </a:tbl>
          </a:graphicData>
        </a:graphic>
      </p:graphicFrame>
      <p:sp>
        <p:nvSpPr>
          <p:cNvPr id="2" name="Rectangle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2IgAA5A8AAGcmAABXEQAAAAAAACYAAAAIAAAA//////////8="/>
              </a:ext>
            </a:extLst>
          </p:cNvSpPr>
          <p:nvPr/>
        </p:nvSpPr>
        <p:spPr>
          <a:xfrm>
            <a:off x="5683250" y="258318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ADD</a:t>
            </a:r>
          </a:p>
        </p:txBody>
      </p:sp>
      <p:sp>
        <p:nvSpPr>
          <p:cNvPr id="3" name="Rectangle4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2IgAAVxEAAGcmAAAVEwAAAAAAACYAAAAIAAAA//////////8="/>
              </a:ext>
            </a:extLst>
          </p:cNvSpPr>
          <p:nvPr/>
        </p:nvSpPr>
        <p:spPr>
          <a:xfrm>
            <a:off x="5683250" y="281876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0001</a:t>
            </a:r>
            <a:endParaRPr dirty="0"/>
          </a:p>
        </p:txBody>
      </p:sp>
      <p:sp>
        <p:nvSpPr>
          <p:cNvPr id="4" name="Rectangle6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qRMAAFMmAAAcFQAAAAAAACYAAAAIAAAA//////////8="/>
              </a:ext>
            </a:extLst>
          </p:cNvSpPr>
          <p:nvPr/>
        </p:nvSpPr>
        <p:spPr>
          <a:xfrm>
            <a:off x="5670550" y="31959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SUB</a:t>
            </a:r>
          </a:p>
        </p:txBody>
      </p:sp>
      <p:sp>
        <p:nvSpPr>
          <p:cNvPr id="5" name="Rectangle5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FU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HBUAAFMmAADaFgAAAAAAACYAAAAIAAAA//////////8="/>
              </a:ext>
            </a:extLst>
          </p:cNvSpPr>
          <p:nvPr/>
        </p:nvSpPr>
        <p:spPr>
          <a:xfrm>
            <a:off x="5670550" y="34315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0000</a:t>
            </a:r>
            <a:endParaRPr dirty="0"/>
          </a:p>
        </p:txBody>
      </p:sp>
      <p:sp>
        <p:nvSpPr>
          <p:cNvPr id="6" name="Rectangle10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uRcAADkmAAAsGQAAAAAAACYAAAAIAAAA//////////8="/>
              </a:ext>
            </a:extLst>
          </p:cNvSpPr>
          <p:nvPr/>
        </p:nvSpPr>
        <p:spPr>
          <a:xfrm>
            <a:off x="5654040" y="38563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MUL</a:t>
            </a:r>
          </a:p>
        </p:txBody>
      </p:sp>
      <p:sp>
        <p:nvSpPr>
          <p:cNvPr id="7" name="Rectangle7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LBkAADkmAADqGgAAAAAAACYAAAAIAAAA//////////8="/>
              </a:ext>
            </a:extLst>
          </p:cNvSpPr>
          <p:nvPr/>
        </p:nvSpPr>
        <p:spPr>
          <a:xfrm>
            <a:off x="5654040" y="40919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0000</a:t>
            </a:r>
            <a:endParaRPr dirty="0"/>
          </a:p>
        </p:txBody>
      </p:sp>
      <p:sp>
        <p:nvSpPr>
          <p:cNvPr id="8" name="Rectangle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mBsAADkmAAALHQAAAAAAACYAAAAIAAAA//////////8="/>
              </a:ext>
            </a:extLst>
          </p:cNvSpPr>
          <p:nvPr/>
        </p:nvSpPr>
        <p:spPr>
          <a:xfrm>
            <a:off x="5654040" y="448564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DIV</a:t>
            </a:r>
          </a:p>
        </p:txBody>
      </p:sp>
      <p:sp>
        <p:nvSpPr>
          <p:cNvPr id="9" name="Rectangle1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Cx0AADkmAADJHgAAAAAAACYAAAAIAAAA//////////8="/>
              </a:ext>
            </a:extLst>
          </p:cNvSpPr>
          <p:nvPr/>
        </p:nvSpPr>
        <p:spPr>
          <a:xfrm>
            <a:off x="5654040" y="472122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0000</a:t>
            </a:r>
            <a:endParaRPr dirty="0"/>
          </a:p>
        </p:txBody>
      </p:sp>
      <p:sp>
        <p:nvSpPr>
          <p:cNvPr id="10" name="Rectangle8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iRUAACwZAAD8FgAAAAAAACYAAAAIAAAA//////////8="/>
              </a:ext>
            </a:extLst>
          </p:cNvSpPr>
          <p:nvPr/>
        </p:nvSpPr>
        <p:spPr>
          <a:xfrm>
            <a:off x="3532505" y="35007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</a:t>
            </a:r>
          </a:p>
        </p:txBody>
      </p:sp>
      <p:sp>
        <p:nvSpPr>
          <p:cNvPr id="11" name="Rectangle9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/BYAACwZAAC6GAAAAAAAACYAAAAIAAAA//////////8="/>
              </a:ext>
            </a:extLst>
          </p:cNvSpPr>
          <p:nvPr/>
        </p:nvSpPr>
        <p:spPr>
          <a:xfrm>
            <a:off x="3532505" y="37363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0000</a:t>
            </a:r>
            <a:endParaRPr dirty="0"/>
          </a:p>
        </p:txBody>
      </p:sp>
      <p:sp>
        <p:nvSpPr>
          <p:cNvPr id="12" name="Rectangle1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eBoAACwZAADrGwAAAAAAACYAAAAIAAAA//////////8="/>
              </a:ext>
            </a:extLst>
          </p:cNvSpPr>
          <p:nvPr/>
        </p:nvSpPr>
        <p:spPr>
          <a:xfrm>
            <a:off x="3532505" y="430276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B</a:t>
            </a:r>
          </a:p>
        </p:txBody>
      </p:sp>
      <p:sp>
        <p:nvSpPr>
          <p:cNvPr id="13" name="Rectangle12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6xsAACwZAACoHQAAAAAAACYAAAAIAAAA//////////8="/>
              </a:ext>
            </a:extLst>
          </p:cNvSpPr>
          <p:nvPr/>
        </p:nvSpPr>
        <p:spPr>
          <a:xfrm>
            <a:off x="3532505" y="4538345"/>
            <a:ext cx="559435" cy="282575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0001</a:t>
            </a:r>
            <a:endParaRPr dirty="0"/>
          </a:p>
        </p:txBody>
      </p:sp>
      <p:sp>
        <p:nvSpPr>
          <p:cNvPr id="14" name="Rectangle14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0IgAAtyAAACUmAAAqIgAAAAAAACYAAAAIAAAA//////////8="/>
              </a:ext>
            </a:extLst>
          </p:cNvSpPr>
          <p:nvPr/>
        </p:nvSpPr>
        <p:spPr>
          <a:xfrm>
            <a:off x="5641340" y="531812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CMP</a:t>
            </a:r>
          </a:p>
        </p:txBody>
      </p:sp>
      <p:sp>
        <p:nvSpPr>
          <p:cNvPr id="15" name="Rectangle15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PHx8f8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0IgAAKiIAACUmAADoIwAAAAAAACYAAAAIAAAA//////////8="/>
              </a:ext>
            </a:extLst>
          </p:cNvSpPr>
          <p:nvPr/>
        </p:nvSpPr>
        <p:spPr>
          <a:xfrm>
            <a:off x="5641340" y="555371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0010</a:t>
            </a:r>
            <a:endParaRPr dirty="0"/>
          </a:p>
        </p:txBody>
      </p:sp>
      <p:graphicFrame>
        <p:nvGraphicFramePr>
          <p:cNvPr id="25" name="Table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185530"/>
              </p:ext>
            </p:extLst>
          </p:nvPr>
        </p:nvGraphicFramePr>
        <p:xfrm>
          <a:off x="7247255" y="1937385"/>
          <a:ext cx="1730375" cy="4518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0001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?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?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267970"/>
                  </a:ext>
                </a:extLst>
              </a:tr>
            </a:tbl>
          </a:graphicData>
        </a:graphic>
      </p:graphicFrame>
      <p:sp>
        <p:nvSpPr>
          <p:cNvPr id="27" name="Textbox1"/>
          <p:cNvSpPr txBox="1">
            <a:extLst>
              <a:ext uri="smNativeData">
                <pr:smNativeData xmlns:pr="smNativeData" xmlns:p14="http://schemas.microsoft.com/office/powerpoint/2010/main" xmlns="" val="SMDATA_13_/9TnX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KEgAATAAAAA0pAAA8BAAAACAAACYAAAAIAAAA//////////8="/>
              </a:ext>
            </a:extLst>
          </p:cNvSpPr>
          <p:nvPr/>
        </p:nvSpPr>
        <p:spPr>
          <a:xfrm>
            <a:off x="3013710" y="48260"/>
            <a:ext cx="3659505" cy="64008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b="1"/>
            </a:pPr>
            <a:r>
              <a:rPr dirty="0"/>
              <a:t>Program Example:</a:t>
            </a:r>
          </a:p>
          <a:p>
            <a:pPr algn="ctr"/>
            <a:r>
              <a:rPr lang="en-US" dirty="0"/>
              <a:t>Count from 1 to 3</a:t>
            </a:r>
            <a:endParaRPr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DDD1A3-4E13-444E-BF2B-C87A9A370C6E}"/>
              </a:ext>
            </a:extLst>
          </p:cNvPr>
          <p:cNvCxnSpPr>
            <a:cxnSpLocks/>
          </p:cNvCxnSpPr>
          <p:nvPr/>
        </p:nvCxnSpPr>
        <p:spPr>
          <a:xfrm>
            <a:off x="5420360" y="2960370"/>
            <a:ext cx="2628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A932575-CE86-E549-AF29-94A9D3BC5C58}"/>
              </a:ext>
            </a:extLst>
          </p:cNvPr>
          <p:cNvSpPr/>
          <p:nvPr/>
        </p:nvSpPr>
        <p:spPr>
          <a:xfrm>
            <a:off x="4415790" y="2626677"/>
            <a:ext cx="1004570" cy="358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31E6C7-3F40-7749-BEBD-02EDE285D99C}"/>
              </a:ext>
            </a:extLst>
          </p:cNvPr>
          <p:cNvCxnSpPr>
            <a:cxnSpLocks/>
          </p:cNvCxnSpPr>
          <p:nvPr/>
        </p:nvCxnSpPr>
        <p:spPr>
          <a:xfrm>
            <a:off x="4091940" y="4679633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DEEE54-04C6-5549-BB2C-E24ACD360ABF}"/>
              </a:ext>
            </a:extLst>
          </p:cNvPr>
          <p:cNvCxnSpPr>
            <a:cxnSpLocks/>
          </p:cNvCxnSpPr>
          <p:nvPr/>
        </p:nvCxnSpPr>
        <p:spPr>
          <a:xfrm>
            <a:off x="4091940" y="3877945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84ED2B-6E64-BE47-ADE0-8F96AE4648E9}"/>
              </a:ext>
            </a:extLst>
          </p:cNvPr>
          <p:cNvCxnSpPr>
            <a:cxnSpLocks/>
          </p:cNvCxnSpPr>
          <p:nvPr/>
        </p:nvCxnSpPr>
        <p:spPr>
          <a:xfrm>
            <a:off x="5420360" y="3573145"/>
            <a:ext cx="2501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F9ABE7-C83F-7141-A637-DAFB9BAEEB37}"/>
              </a:ext>
            </a:extLst>
          </p:cNvPr>
          <p:cNvCxnSpPr>
            <a:cxnSpLocks/>
          </p:cNvCxnSpPr>
          <p:nvPr/>
        </p:nvCxnSpPr>
        <p:spPr>
          <a:xfrm>
            <a:off x="5420360" y="4233545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1DD479-9A21-1C4E-8601-C73423613805}"/>
              </a:ext>
            </a:extLst>
          </p:cNvPr>
          <p:cNvCxnSpPr>
            <a:cxnSpLocks/>
          </p:cNvCxnSpPr>
          <p:nvPr/>
        </p:nvCxnSpPr>
        <p:spPr>
          <a:xfrm>
            <a:off x="5420360" y="4862830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3D9A55-5BFD-FF4A-BF08-C761E0F74A07}"/>
              </a:ext>
            </a:extLst>
          </p:cNvPr>
          <p:cNvCxnSpPr>
            <a:cxnSpLocks/>
          </p:cNvCxnSpPr>
          <p:nvPr/>
        </p:nvCxnSpPr>
        <p:spPr>
          <a:xfrm>
            <a:off x="5420360" y="5695315"/>
            <a:ext cx="2209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2">
            <a:extLst>
              <a:ext uri="{FF2B5EF4-FFF2-40B4-BE49-F238E27FC236}">
                <a16:creationId xmlns:a16="http://schemas.microsoft.com/office/drawing/2014/main" id="{732FCA6C-01C1-E047-9A80-0105D00216C9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BxAAAAjh8AAOwPAADiJAAAAAAAACYAAAAIAAAA//////////8="/>
              </a:ext>
            </a:extLst>
          </p:cNvSpPr>
          <p:nvPr/>
        </p:nvSpPr>
        <p:spPr>
          <a:xfrm>
            <a:off x="70678" y="1771719"/>
            <a:ext cx="2516505" cy="866140"/>
          </a:xfrm>
          <a:prstGeom prst="rect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/>
            <a:endParaRPr/>
          </a:p>
        </p:txBody>
      </p:sp>
      <p:sp>
        <p:nvSpPr>
          <p:cNvPr id="28" name="Line1">
            <a:extLst>
              <a:ext uri="{FF2B5EF4-FFF2-40B4-BE49-F238E27FC236}">
                <a16:creationId xmlns:a16="http://schemas.microsoft.com/office/drawing/2014/main" id="{08B4B4BF-CB37-5144-AE1A-FF88342CCDAF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BAAAAyAAAAJY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CaGQAAxhAAACQsAADPGwAAAAAAACYAAAAIAAAA//////////8="/>
              </a:ext>
            </a:extLst>
          </p:cNvSpPr>
          <p:nvPr/>
        </p:nvSpPr>
        <p:spPr>
          <a:xfrm flipV="1">
            <a:off x="6365874" y="2424430"/>
            <a:ext cx="792287" cy="394335"/>
          </a:xfrm>
          <a:prstGeom prst="line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stealth" w="lg" len="lg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9" name="Rectangle16">
            <a:extLst>
              <a:ext uri="{FF2B5EF4-FFF2-40B4-BE49-F238E27FC236}">
                <a16:creationId xmlns:a16="http://schemas.microsoft.com/office/drawing/2014/main" id="{19216AA4-3E14-EF47-B499-13592632819A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AkLAAAxhAAAJ43AABsEwAAAAAAACYAAAAIAAAA//////////8="/>
              </a:ext>
            </a:extLst>
          </p:cNvSpPr>
          <p:nvPr/>
        </p:nvSpPr>
        <p:spPr>
          <a:xfrm>
            <a:off x="7175500" y="2209165"/>
            <a:ext cx="1865630" cy="430530"/>
          </a:xfrm>
          <a:prstGeom prst="rect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4050364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1">
            <a:extLst>
              <a:ext uri="{FF2B5EF4-FFF2-40B4-BE49-F238E27FC236}">
                <a16:creationId xmlns:a16="http://schemas.microsoft.com/office/drawing/2014/main" id="{EFD4D9A3-4DF7-4242-B886-803D4C8A3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011592"/>
              </p:ext>
            </p:extLst>
          </p:nvPr>
        </p:nvGraphicFramePr>
        <p:xfrm>
          <a:off x="143510" y="249555"/>
          <a:ext cx="2354580" cy="62287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Program Step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Opcode &amp; 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Description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A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</a:t>
                      </a:r>
                      <a:r>
                        <a:rPr lang="en-US" dirty="0"/>
                        <a:t>00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B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</a:t>
                      </a:r>
                      <a:r>
                        <a:rPr lang="en-US" dirty="0"/>
                        <a:t>01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</a:t>
                      </a:r>
                      <a:r>
                        <a:rPr lang="en-US" dirty="0"/>
                        <a:t>10</a:t>
                      </a:r>
                      <a:r>
                        <a:rPr dirty="0"/>
                        <a:t>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ADD to memory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0010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dirty="0"/>
                        <a:t>Move to </a:t>
                      </a:r>
                      <a:r>
                        <a:rPr lang="en-US" dirty="0"/>
                        <a:t>A from memory address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0000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Memory address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</a:t>
                      </a:r>
                      <a:r>
                        <a:rPr lang="en-US" dirty="0"/>
                        <a:t>001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Move to B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</a:t>
                      </a:r>
                      <a:r>
                        <a:rPr dirty="0"/>
                        <a:t>0</a:t>
                      </a:r>
                      <a:r>
                        <a:rPr lang="en-US" dirty="0"/>
                        <a:t>11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E2A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Value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1010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Program JMP to step if CMP is 2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Program step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319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686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921309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319577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69142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70939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186636"/>
                  </a:ext>
                </a:extLst>
              </a:tr>
            </a:tbl>
          </a:graphicData>
        </a:graphic>
      </p:graphicFrame>
      <p:sp>
        <p:nvSpPr>
          <p:cNvPr id="2" name="Rectangle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2IgAA5A8AAGcmAABXEQAAAAAAACYAAAAIAAAA//////////8="/>
              </a:ext>
            </a:extLst>
          </p:cNvSpPr>
          <p:nvPr/>
        </p:nvSpPr>
        <p:spPr>
          <a:xfrm>
            <a:off x="5683250" y="258318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ADD</a:t>
            </a:r>
          </a:p>
        </p:txBody>
      </p:sp>
      <p:sp>
        <p:nvSpPr>
          <p:cNvPr id="3" name="Rectangle4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2IgAAVxEAAGcmAAAVEwAAAAAAACYAAAAIAAAA//////////8="/>
              </a:ext>
            </a:extLst>
          </p:cNvSpPr>
          <p:nvPr/>
        </p:nvSpPr>
        <p:spPr>
          <a:xfrm>
            <a:off x="5683250" y="281876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0010</a:t>
            </a:r>
            <a:endParaRPr dirty="0"/>
          </a:p>
        </p:txBody>
      </p:sp>
      <p:sp>
        <p:nvSpPr>
          <p:cNvPr id="4" name="Rectangle6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qRMAAFMmAAAcFQAAAAAAACYAAAAIAAAA//////////8="/>
              </a:ext>
            </a:extLst>
          </p:cNvSpPr>
          <p:nvPr/>
        </p:nvSpPr>
        <p:spPr>
          <a:xfrm>
            <a:off x="5670550" y="31959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SUB</a:t>
            </a:r>
          </a:p>
        </p:txBody>
      </p:sp>
      <p:sp>
        <p:nvSpPr>
          <p:cNvPr id="5" name="Rectangle5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FU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HBUAAFMmAADaFgAAAAAAACYAAAAIAAAA//////////8="/>
              </a:ext>
            </a:extLst>
          </p:cNvSpPr>
          <p:nvPr/>
        </p:nvSpPr>
        <p:spPr>
          <a:xfrm>
            <a:off x="5670550" y="34315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0000</a:t>
            </a:r>
            <a:endParaRPr dirty="0"/>
          </a:p>
        </p:txBody>
      </p:sp>
      <p:sp>
        <p:nvSpPr>
          <p:cNvPr id="6" name="Rectangle10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uRcAADkmAAAsGQAAAAAAACYAAAAIAAAA//////////8="/>
              </a:ext>
            </a:extLst>
          </p:cNvSpPr>
          <p:nvPr/>
        </p:nvSpPr>
        <p:spPr>
          <a:xfrm>
            <a:off x="5654040" y="38563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MUL</a:t>
            </a:r>
          </a:p>
        </p:txBody>
      </p:sp>
      <p:sp>
        <p:nvSpPr>
          <p:cNvPr id="7" name="Rectangle7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LBkAADkmAADqGgAAAAAAACYAAAAIAAAA//////////8="/>
              </a:ext>
            </a:extLst>
          </p:cNvSpPr>
          <p:nvPr/>
        </p:nvSpPr>
        <p:spPr>
          <a:xfrm>
            <a:off x="5654040" y="40919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0001</a:t>
            </a:r>
            <a:endParaRPr dirty="0"/>
          </a:p>
        </p:txBody>
      </p:sp>
      <p:sp>
        <p:nvSpPr>
          <p:cNvPr id="8" name="Rectangle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mBsAADkmAAALHQAAAAAAACYAAAAIAAAA//////////8="/>
              </a:ext>
            </a:extLst>
          </p:cNvSpPr>
          <p:nvPr/>
        </p:nvSpPr>
        <p:spPr>
          <a:xfrm>
            <a:off x="5654040" y="448564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DIV</a:t>
            </a:r>
          </a:p>
        </p:txBody>
      </p:sp>
      <p:sp>
        <p:nvSpPr>
          <p:cNvPr id="9" name="Rectangle1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Cx0AADkmAADJHgAAAAAAACYAAAAIAAAA//////////8="/>
              </a:ext>
            </a:extLst>
          </p:cNvSpPr>
          <p:nvPr/>
        </p:nvSpPr>
        <p:spPr>
          <a:xfrm>
            <a:off x="5654040" y="472122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0001</a:t>
            </a:r>
            <a:endParaRPr dirty="0"/>
          </a:p>
        </p:txBody>
      </p:sp>
      <p:sp>
        <p:nvSpPr>
          <p:cNvPr id="10" name="Rectangle8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iRUAACwZAAD8FgAAAAAAACYAAAAIAAAA//////////8="/>
              </a:ext>
            </a:extLst>
          </p:cNvSpPr>
          <p:nvPr/>
        </p:nvSpPr>
        <p:spPr>
          <a:xfrm>
            <a:off x="3532505" y="35007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</a:t>
            </a:r>
          </a:p>
        </p:txBody>
      </p:sp>
      <p:sp>
        <p:nvSpPr>
          <p:cNvPr id="11" name="Rectangle9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/BYAACwZAAC6GAAAAAAAACYAAAAIAAAA//////////8="/>
              </a:ext>
            </a:extLst>
          </p:cNvSpPr>
          <p:nvPr/>
        </p:nvSpPr>
        <p:spPr>
          <a:xfrm>
            <a:off x="3532505" y="37363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0001</a:t>
            </a:r>
            <a:endParaRPr dirty="0"/>
          </a:p>
        </p:txBody>
      </p:sp>
      <p:sp>
        <p:nvSpPr>
          <p:cNvPr id="12" name="Rectangle1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eBoAACwZAADrGwAAAAAAACYAAAAIAAAA//////////8="/>
              </a:ext>
            </a:extLst>
          </p:cNvSpPr>
          <p:nvPr/>
        </p:nvSpPr>
        <p:spPr>
          <a:xfrm>
            <a:off x="3532505" y="430276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B</a:t>
            </a:r>
          </a:p>
        </p:txBody>
      </p:sp>
      <p:sp>
        <p:nvSpPr>
          <p:cNvPr id="13" name="Rectangle12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6xsAACwZAACoHQAAAAAAACYAAAAIAAAA//////////8="/>
              </a:ext>
            </a:extLst>
          </p:cNvSpPr>
          <p:nvPr/>
        </p:nvSpPr>
        <p:spPr>
          <a:xfrm>
            <a:off x="3532505" y="4538345"/>
            <a:ext cx="559435" cy="282575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0001</a:t>
            </a:r>
            <a:endParaRPr dirty="0"/>
          </a:p>
        </p:txBody>
      </p:sp>
      <p:sp>
        <p:nvSpPr>
          <p:cNvPr id="14" name="Rectangle14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0IgAAtyAAACUmAAAqIgAAAAAAACYAAAAIAAAA//////////8="/>
              </a:ext>
            </a:extLst>
          </p:cNvSpPr>
          <p:nvPr/>
        </p:nvSpPr>
        <p:spPr>
          <a:xfrm>
            <a:off x="5641340" y="531812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CMP</a:t>
            </a:r>
          </a:p>
        </p:txBody>
      </p:sp>
      <p:sp>
        <p:nvSpPr>
          <p:cNvPr id="15" name="Rectangle15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PHx8f8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0IgAAKiIAACUmAADoIwAAAAAAACYAAAAIAAAA//////////8="/>
              </a:ext>
            </a:extLst>
          </p:cNvSpPr>
          <p:nvPr/>
        </p:nvSpPr>
        <p:spPr>
          <a:xfrm>
            <a:off x="5641340" y="555371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0000</a:t>
            </a:r>
            <a:endParaRPr dirty="0"/>
          </a:p>
        </p:txBody>
      </p:sp>
      <p:graphicFrame>
        <p:nvGraphicFramePr>
          <p:cNvPr id="25" name="Table2"/>
          <p:cNvGraphicFramePr>
            <a:graphicFrameLocks noGrp="1"/>
          </p:cNvGraphicFramePr>
          <p:nvPr/>
        </p:nvGraphicFramePr>
        <p:xfrm>
          <a:off x="7247255" y="1937385"/>
          <a:ext cx="1730375" cy="4518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0001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?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?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267970"/>
                  </a:ext>
                </a:extLst>
              </a:tr>
            </a:tbl>
          </a:graphicData>
        </a:graphic>
      </p:graphicFrame>
      <p:sp>
        <p:nvSpPr>
          <p:cNvPr id="27" name="Textbox1"/>
          <p:cNvSpPr txBox="1">
            <a:extLst>
              <a:ext uri="smNativeData">
                <pr:smNativeData xmlns:pr="smNativeData" xmlns:p14="http://schemas.microsoft.com/office/powerpoint/2010/main" xmlns="" val="SMDATA_13_/9TnX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KEgAATAAAAA0pAAA8BAAAACAAACYAAAAIAAAA//////////8="/>
              </a:ext>
            </a:extLst>
          </p:cNvSpPr>
          <p:nvPr/>
        </p:nvSpPr>
        <p:spPr>
          <a:xfrm>
            <a:off x="3013710" y="48260"/>
            <a:ext cx="3659505" cy="64008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b="1"/>
            </a:pPr>
            <a:r>
              <a:rPr dirty="0"/>
              <a:t>Program Example:</a:t>
            </a:r>
          </a:p>
          <a:p>
            <a:pPr algn="ctr"/>
            <a:r>
              <a:rPr lang="en-US" dirty="0"/>
              <a:t>Count from 1 to 3</a:t>
            </a:r>
            <a:endParaRPr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DDD1A3-4E13-444E-BF2B-C87A9A370C6E}"/>
              </a:ext>
            </a:extLst>
          </p:cNvPr>
          <p:cNvCxnSpPr>
            <a:cxnSpLocks/>
          </p:cNvCxnSpPr>
          <p:nvPr/>
        </p:nvCxnSpPr>
        <p:spPr>
          <a:xfrm>
            <a:off x="5420360" y="2960370"/>
            <a:ext cx="2628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A932575-CE86-E549-AF29-94A9D3BC5C58}"/>
              </a:ext>
            </a:extLst>
          </p:cNvPr>
          <p:cNvSpPr/>
          <p:nvPr/>
        </p:nvSpPr>
        <p:spPr>
          <a:xfrm>
            <a:off x="4415790" y="2626677"/>
            <a:ext cx="1004570" cy="358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31E6C7-3F40-7749-BEBD-02EDE285D99C}"/>
              </a:ext>
            </a:extLst>
          </p:cNvPr>
          <p:cNvCxnSpPr>
            <a:cxnSpLocks/>
          </p:cNvCxnSpPr>
          <p:nvPr/>
        </p:nvCxnSpPr>
        <p:spPr>
          <a:xfrm>
            <a:off x="4091940" y="4679633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DEEE54-04C6-5549-BB2C-E24ACD360ABF}"/>
              </a:ext>
            </a:extLst>
          </p:cNvPr>
          <p:cNvCxnSpPr>
            <a:cxnSpLocks/>
          </p:cNvCxnSpPr>
          <p:nvPr/>
        </p:nvCxnSpPr>
        <p:spPr>
          <a:xfrm>
            <a:off x="4091940" y="3877945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84ED2B-6E64-BE47-ADE0-8F96AE4648E9}"/>
              </a:ext>
            </a:extLst>
          </p:cNvPr>
          <p:cNvCxnSpPr>
            <a:cxnSpLocks/>
          </p:cNvCxnSpPr>
          <p:nvPr/>
        </p:nvCxnSpPr>
        <p:spPr>
          <a:xfrm>
            <a:off x="5420360" y="3573145"/>
            <a:ext cx="2501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F9ABE7-C83F-7141-A637-DAFB9BAEEB37}"/>
              </a:ext>
            </a:extLst>
          </p:cNvPr>
          <p:cNvCxnSpPr>
            <a:cxnSpLocks/>
          </p:cNvCxnSpPr>
          <p:nvPr/>
        </p:nvCxnSpPr>
        <p:spPr>
          <a:xfrm>
            <a:off x="5420360" y="4233545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1DD479-9A21-1C4E-8601-C73423613805}"/>
              </a:ext>
            </a:extLst>
          </p:cNvPr>
          <p:cNvCxnSpPr>
            <a:cxnSpLocks/>
          </p:cNvCxnSpPr>
          <p:nvPr/>
        </p:nvCxnSpPr>
        <p:spPr>
          <a:xfrm>
            <a:off x="5420360" y="4862830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3D9A55-5BFD-FF4A-BF08-C761E0F74A07}"/>
              </a:ext>
            </a:extLst>
          </p:cNvPr>
          <p:cNvCxnSpPr>
            <a:cxnSpLocks/>
          </p:cNvCxnSpPr>
          <p:nvPr/>
        </p:nvCxnSpPr>
        <p:spPr>
          <a:xfrm>
            <a:off x="5420360" y="5695315"/>
            <a:ext cx="2209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2">
            <a:extLst>
              <a:ext uri="{FF2B5EF4-FFF2-40B4-BE49-F238E27FC236}">
                <a16:creationId xmlns:a16="http://schemas.microsoft.com/office/drawing/2014/main" id="{732FCA6C-01C1-E047-9A80-0105D00216C9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BxAAAAjh8AAOwPAADiJAAAAAAAACYAAAAIAAAA//////////8="/>
              </a:ext>
            </a:extLst>
          </p:cNvSpPr>
          <p:nvPr/>
        </p:nvSpPr>
        <p:spPr>
          <a:xfrm>
            <a:off x="70678" y="2447607"/>
            <a:ext cx="2516505" cy="866140"/>
          </a:xfrm>
          <a:prstGeom prst="rect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/>
            <a:endParaRPr/>
          </a:p>
        </p:txBody>
      </p:sp>
      <p:sp>
        <p:nvSpPr>
          <p:cNvPr id="28" name="Line1">
            <a:extLst>
              <a:ext uri="{FF2B5EF4-FFF2-40B4-BE49-F238E27FC236}">
                <a16:creationId xmlns:a16="http://schemas.microsoft.com/office/drawing/2014/main" id="{08B4B4BF-CB37-5144-AE1A-FF88342CCDAF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BAAAAyAAAAJY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CaGQAAxhAAACQsAADPGwAAAAAAACYAAAAIAAAA//////////8="/>
              </a:ext>
            </a:extLst>
          </p:cNvSpPr>
          <p:nvPr/>
        </p:nvSpPr>
        <p:spPr>
          <a:xfrm flipH="1">
            <a:off x="4163694" y="2447608"/>
            <a:ext cx="3996054" cy="1319847"/>
          </a:xfrm>
          <a:prstGeom prst="line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stealth" w="lg" len="lg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9" name="Rectangle16">
            <a:extLst>
              <a:ext uri="{FF2B5EF4-FFF2-40B4-BE49-F238E27FC236}">
                <a16:creationId xmlns:a16="http://schemas.microsoft.com/office/drawing/2014/main" id="{19216AA4-3E14-EF47-B499-13592632819A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AkLAAAxhAAAJ43AABsEwAAAAAAACYAAAAIAAAA//////////8="/>
              </a:ext>
            </a:extLst>
          </p:cNvSpPr>
          <p:nvPr/>
        </p:nvSpPr>
        <p:spPr>
          <a:xfrm>
            <a:off x="7175500" y="2209165"/>
            <a:ext cx="1865630" cy="430530"/>
          </a:xfrm>
          <a:prstGeom prst="rect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512382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le1">
            <a:extLst>
              <a:ext uri="{FF2B5EF4-FFF2-40B4-BE49-F238E27FC236}">
                <a16:creationId xmlns:a16="http://schemas.microsoft.com/office/drawing/2014/main" id="{70D4C500-6ABA-D44D-A48A-51E35FB4C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372524"/>
              </p:ext>
            </p:extLst>
          </p:nvPr>
        </p:nvGraphicFramePr>
        <p:xfrm>
          <a:off x="143510" y="249555"/>
          <a:ext cx="2354580" cy="62287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Program Step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Opcode &amp; 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Description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A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</a:t>
                      </a:r>
                      <a:r>
                        <a:rPr lang="en-US" dirty="0"/>
                        <a:t>00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B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</a:t>
                      </a:r>
                      <a:r>
                        <a:rPr lang="en-US" dirty="0"/>
                        <a:t>01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</a:t>
                      </a:r>
                      <a:r>
                        <a:rPr lang="en-US" dirty="0"/>
                        <a:t>10</a:t>
                      </a:r>
                      <a:r>
                        <a:rPr dirty="0"/>
                        <a:t>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ADD to memory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0010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dirty="0"/>
                        <a:t>Move to </a:t>
                      </a:r>
                      <a:r>
                        <a:rPr lang="en-US" dirty="0"/>
                        <a:t>A from memory address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0000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Memory address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</a:t>
                      </a:r>
                      <a:r>
                        <a:rPr lang="en-US" dirty="0"/>
                        <a:t>001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Move to B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</a:t>
                      </a:r>
                      <a:r>
                        <a:rPr dirty="0"/>
                        <a:t>0</a:t>
                      </a:r>
                      <a:r>
                        <a:rPr lang="en-US" dirty="0"/>
                        <a:t>11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E2A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Value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1010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Program JMP to step if CMP is 2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Program step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319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686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921309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319577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69142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70939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186636"/>
                  </a:ext>
                </a:extLst>
              </a:tr>
            </a:tbl>
          </a:graphicData>
        </a:graphic>
      </p:graphicFrame>
      <p:sp>
        <p:nvSpPr>
          <p:cNvPr id="2" name="Rectangle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2IgAA5A8AAGcmAABXEQAAAAAAACYAAAAIAAAA//////////8="/>
              </a:ext>
            </a:extLst>
          </p:cNvSpPr>
          <p:nvPr/>
        </p:nvSpPr>
        <p:spPr>
          <a:xfrm>
            <a:off x="5683250" y="258318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ADD</a:t>
            </a:r>
          </a:p>
        </p:txBody>
      </p:sp>
      <p:sp>
        <p:nvSpPr>
          <p:cNvPr id="3" name="Rectangle4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2IgAAVxEAAGcmAAAVEwAAAAAAACYAAAAIAAAA//////////8="/>
              </a:ext>
            </a:extLst>
          </p:cNvSpPr>
          <p:nvPr/>
        </p:nvSpPr>
        <p:spPr>
          <a:xfrm>
            <a:off x="5683250" y="281876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0100</a:t>
            </a:r>
            <a:endParaRPr dirty="0"/>
          </a:p>
        </p:txBody>
      </p:sp>
      <p:sp>
        <p:nvSpPr>
          <p:cNvPr id="4" name="Rectangle6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qRMAAFMmAAAcFQAAAAAAACYAAAAIAAAA//////////8="/>
              </a:ext>
            </a:extLst>
          </p:cNvSpPr>
          <p:nvPr/>
        </p:nvSpPr>
        <p:spPr>
          <a:xfrm>
            <a:off x="5670550" y="31959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SUB</a:t>
            </a:r>
          </a:p>
        </p:txBody>
      </p:sp>
      <p:sp>
        <p:nvSpPr>
          <p:cNvPr id="5" name="Rectangle5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FU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HBUAAFMmAADaFgAAAAAAACYAAAAIAAAA//////////8="/>
              </a:ext>
            </a:extLst>
          </p:cNvSpPr>
          <p:nvPr/>
        </p:nvSpPr>
        <p:spPr>
          <a:xfrm>
            <a:off x="5670550" y="34315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0000</a:t>
            </a:r>
            <a:endParaRPr dirty="0"/>
          </a:p>
        </p:txBody>
      </p:sp>
      <p:sp>
        <p:nvSpPr>
          <p:cNvPr id="6" name="Rectangle10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uRcAADkmAAAsGQAAAAAAACYAAAAIAAAA//////////8="/>
              </a:ext>
            </a:extLst>
          </p:cNvSpPr>
          <p:nvPr/>
        </p:nvSpPr>
        <p:spPr>
          <a:xfrm>
            <a:off x="5654040" y="38563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MUL</a:t>
            </a:r>
          </a:p>
        </p:txBody>
      </p:sp>
      <p:sp>
        <p:nvSpPr>
          <p:cNvPr id="7" name="Rectangle7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LBkAADkmAADqGgAAAAAAACYAAAAIAAAA//////////8="/>
              </a:ext>
            </a:extLst>
          </p:cNvSpPr>
          <p:nvPr/>
        </p:nvSpPr>
        <p:spPr>
          <a:xfrm>
            <a:off x="5654040" y="40919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0011</a:t>
            </a:r>
            <a:endParaRPr dirty="0"/>
          </a:p>
        </p:txBody>
      </p:sp>
      <p:sp>
        <p:nvSpPr>
          <p:cNvPr id="8" name="Rectangle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mBsAADkmAAALHQAAAAAAACYAAAAIAAAA//////////8="/>
              </a:ext>
            </a:extLst>
          </p:cNvSpPr>
          <p:nvPr/>
        </p:nvSpPr>
        <p:spPr>
          <a:xfrm>
            <a:off x="5654040" y="448564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DIV</a:t>
            </a:r>
          </a:p>
        </p:txBody>
      </p:sp>
      <p:sp>
        <p:nvSpPr>
          <p:cNvPr id="9" name="Rectangle1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Cx0AADkmAADJHgAAAAAAACYAAAAIAAAA//////////8="/>
              </a:ext>
            </a:extLst>
          </p:cNvSpPr>
          <p:nvPr/>
        </p:nvSpPr>
        <p:spPr>
          <a:xfrm>
            <a:off x="5654040" y="472122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0000</a:t>
            </a:r>
            <a:endParaRPr dirty="0"/>
          </a:p>
        </p:txBody>
      </p:sp>
      <p:sp>
        <p:nvSpPr>
          <p:cNvPr id="10" name="Rectangle8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iRUAACwZAAD8FgAAAAAAACYAAAAIAAAA//////////8="/>
              </a:ext>
            </a:extLst>
          </p:cNvSpPr>
          <p:nvPr/>
        </p:nvSpPr>
        <p:spPr>
          <a:xfrm>
            <a:off x="3532505" y="35007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</a:t>
            </a:r>
          </a:p>
        </p:txBody>
      </p:sp>
      <p:sp>
        <p:nvSpPr>
          <p:cNvPr id="11" name="Rectangle9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/BYAACwZAAC6GAAAAAAAACYAAAAIAAAA//////////8="/>
              </a:ext>
            </a:extLst>
          </p:cNvSpPr>
          <p:nvPr/>
        </p:nvSpPr>
        <p:spPr>
          <a:xfrm>
            <a:off x="3532505" y="37363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0001</a:t>
            </a:r>
            <a:endParaRPr dirty="0"/>
          </a:p>
        </p:txBody>
      </p:sp>
      <p:sp>
        <p:nvSpPr>
          <p:cNvPr id="12" name="Rectangle1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eBoAACwZAADrGwAAAAAAACYAAAAIAAAA//////////8="/>
              </a:ext>
            </a:extLst>
          </p:cNvSpPr>
          <p:nvPr/>
        </p:nvSpPr>
        <p:spPr>
          <a:xfrm>
            <a:off x="3532505" y="430276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B</a:t>
            </a:r>
          </a:p>
        </p:txBody>
      </p:sp>
      <p:sp>
        <p:nvSpPr>
          <p:cNvPr id="13" name="Rectangle12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6xsAACwZAACoHQAAAAAAACYAAAAIAAAA//////////8="/>
              </a:ext>
            </a:extLst>
          </p:cNvSpPr>
          <p:nvPr/>
        </p:nvSpPr>
        <p:spPr>
          <a:xfrm>
            <a:off x="3532505" y="4538345"/>
            <a:ext cx="559435" cy="282575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0011</a:t>
            </a:r>
            <a:endParaRPr dirty="0"/>
          </a:p>
        </p:txBody>
      </p:sp>
      <p:sp>
        <p:nvSpPr>
          <p:cNvPr id="14" name="Rectangle14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0IgAAtyAAACUmAAAqIgAAAAAAACYAAAAIAAAA//////////8="/>
              </a:ext>
            </a:extLst>
          </p:cNvSpPr>
          <p:nvPr/>
        </p:nvSpPr>
        <p:spPr>
          <a:xfrm>
            <a:off x="5641340" y="531812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CMP</a:t>
            </a:r>
          </a:p>
        </p:txBody>
      </p:sp>
      <p:sp>
        <p:nvSpPr>
          <p:cNvPr id="15" name="Rectangle15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PHx8f8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0IgAAKiIAACUmAADoIwAAAAAAACYAAAAIAAAA//////////8="/>
              </a:ext>
            </a:extLst>
          </p:cNvSpPr>
          <p:nvPr/>
        </p:nvSpPr>
        <p:spPr>
          <a:xfrm>
            <a:off x="5641340" y="555371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0002</a:t>
            </a:r>
            <a:endParaRPr dirty="0"/>
          </a:p>
        </p:txBody>
      </p:sp>
      <p:graphicFrame>
        <p:nvGraphicFramePr>
          <p:cNvPr id="25" name="Table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960939"/>
              </p:ext>
            </p:extLst>
          </p:nvPr>
        </p:nvGraphicFramePr>
        <p:xfrm>
          <a:off x="7247255" y="1937385"/>
          <a:ext cx="1730375" cy="4518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0001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?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?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267970"/>
                  </a:ext>
                </a:extLst>
              </a:tr>
            </a:tbl>
          </a:graphicData>
        </a:graphic>
      </p:graphicFrame>
      <p:sp>
        <p:nvSpPr>
          <p:cNvPr id="27" name="Textbox1"/>
          <p:cNvSpPr txBox="1">
            <a:extLst>
              <a:ext uri="smNativeData">
                <pr:smNativeData xmlns:pr="smNativeData" xmlns:p14="http://schemas.microsoft.com/office/powerpoint/2010/main" xmlns="" val="SMDATA_13_/9TnX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KEgAATAAAAA0pAAA8BAAAACAAACYAAAAIAAAA//////////8="/>
              </a:ext>
            </a:extLst>
          </p:cNvSpPr>
          <p:nvPr/>
        </p:nvSpPr>
        <p:spPr>
          <a:xfrm>
            <a:off x="3013710" y="48260"/>
            <a:ext cx="3659505" cy="64008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b="1"/>
            </a:pPr>
            <a:r>
              <a:rPr dirty="0"/>
              <a:t>Program Example:</a:t>
            </a:r>
          </a:p>
          <a:p>
            <a:pPr algn="ctr"/>
            <a:r>
              <a:rPr lang="en-US" dirty="0"/>
              <a:t>Count from 1 to 3</a:t>
            </a:r>
            <a:endParaRPr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DDD1A3-4E13-444E-BF2B-C87A9A370C6E}"/>
              </a:ext>
            </a:extLst>
          </p:cNvPr>
          <p:cNvCxnSpPr>
            <a:cxnSpLocks/>
          </p:cNvCxnSpPr>
          <p:nvPr/>
        </p:nvCxnSpPr>
        <p:spPr>
          <a:xfrm>
            <a:off x="5420360" y="2960370"/>
            <a:ext cx="2628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A932575-CE86-E549-AF29-94A9D3BC5C58}"/>
              </a:ext>
            </a:extLst>
          </p:cNvPr>
          <p:cNvSpPr/>
          <p:nvPr/>
        </p:nvSpPr>
        <p:spPr>
          <a:xfrm>
            <a:off x="4415790" y="2626677"/>
            <a:ext cx="1004570" cy="358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31E6C7-3F40-7749-BEBD-02EDE285D99C}"/>
              </a:ext>
            </a:extLst>
          </p:cNvPr>
          <p:cNvCxnSpPr>
            <a:cxnSpLocks/>
          </p:cNvCxnSpPr>
          <p:nvPr/>
        </p:nvCxnSpPr>
        <p:spPr>
          <a:xfrm>
            <a:off x="4091940" y="4679633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DEEE54-04C6-5549-BB2C-E24ACD360ABF}"/>
              </a:ext>
            </a:extLst>
          </p:cNvPr>
          <p:cNvCxnSpPr>
            <a:cxnSpLocks/>
          </p:cNvCxnSpPr>
          <p:nvPr/>
        </p:nvCxnSpPr>
        <p:spPr>
          <a:xfrm>
            <a:off x="4091940" y="3877945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84ED2B-6E64-BE47-ADE0-8F96AE4648E9}"/>
              </a:ext>
            </a:extLst>
          </p:cNvPr>
          <p:cNvCxnSpPr>
            <a:cxnSpLocks/>
          </p:cNvCxnSpPr>
          <p:nvPr/>
        </p:nvCxnSpPr>
        <p:spPr>
          <a:xfrm>
            <a:off x="5420360" y="3573145"/>
            <a:ext cx="2501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F9ABE7-C83F-7141-A637-DAFB9BAEEB37}"/>
              </a:ext>
            </a:extLst>
          </p:cNvPr>
          <p:cNvCxnSpPr>
            <a:cxnSpLocks/>
          </p:cNvCxnSpPr>
          <p:nvPr/>
        </p:nvCxnSpPr>
        <p:spPr>
          <a:xfrm>
            <a:off x="5420360" y="4233545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1DD479-9A21-1C4E-8601-C73423613805}"/>
              </a:ext>
            </a:extLst>
          </p:cNvPr>
          <p:cNvCxnSpPr>
            <a:cxnSpLocks/>
          </p:cNvCxnSpPr>
          <p:nvPr/>
        </p:nvCxnSpPr>
        <p:spPr>
          <a:xfrm>
            <a:off x="5420360" y="4862830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3D9A55-5BFD-FF4A-BF08-C761E0F74A07}"/>
              </a:ext>
            </a:extLst>
          </p:cNvPr>
          <p:cNvCxnSpPr>
            <a:cxnSpLocks/>
          </p:cNvCxnSpPr>
          <p:nvPr/>
        </p:nvCxnSpPr>
        <p:spPr>
          <a:xfrm>
            <a:off x="5420360" y="5695315"/>
            <a:ext cx="2209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2">
            <a:extLst>
              <a:ext uri="{FF2B5EF4-FFF2-40B4-BE49-F238E27FC236}">
                <a16:creationId xmlns:a16="http://schemas.microsoft.com/office/drawing/2014/main" id="{732FCA6C-01C1-E047-9A80-0105D00216C9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BxAAAAjh8AAOwPAADiJAAAAAAAACYAAAAIAAAA//////////8="/>
              </a:ext>
            </a:extLst>
          </p:cNvSpPr>
          <p:nvPr/>
        </p:nvSpPr>
        <p:spPr>
          <a:xfrm>
            <a:off x="70678" y="3140075"/>
            <a:ext cx="2516505" cy="866140"/>
          </a:xfrm>
          <a:prstGeom prst="rect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/>
            <a:endParaRPr/>
          </a:p>
        </p:txBody>
      </p:sp>
      <p:sp>
        <p:nvSpPr>
          <p:cNvPr id="33" name="Line1">
            <a:extLst>
              <a:ext uri="{FF2B5EF4-FFF2-40B4-BE49-F238E27FC236}">
                <a16:creationId xmlns:a16="http://schemas.microsoft.com/office/drawing/2014/main" id="{3EFCDE40-F8B9-6B42-BEB1-D9FD0CC6246F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BAAAAyAAAAJY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CaGQAAxhAAACQsAADPGwAAAAAAACYAAAAIAAAA//////////8="/>
              </a:ext>
            </a:extLst>
          </p:cNvSpPr>
          <p:nvPr/>
        </p:nvSpPr>
        <p:spPr>
          <a:xfrm>
            <a:off x="1199515" y="3736339"/>
            <a:ext cx="2303145" cy="943294"/>
          </a:xfrm>
          <a:prstGeom prst="line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stealth" w="lg" len="lg"/>
          </a:ln>
          <a:effectLst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42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le1">
            <a:extLst>
              <a:ext uri="{FF2B5EF4-FFF2-40B4-BE49-F238E27FC236}">
                <a16:creationId xmlns:a16="http://schemas.microsoft.com/office/drawing/2014/main" id="{07920E75-A0B3-7041-BB63-AA03FC6F0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670550"/>
              </p:ext>
            </p:extLst>
          </p:nvPr>
        </p:nvGraphicFramePr>
        <p:xfrm>
          <a:off x="143510" y="249555"/>
          <a:ext cx="2354580" cy="62287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Program Step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Opcode &amp; 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Description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A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</a:t>
                      </a:r>
                      <a:r>
                        <a:rPr lang="en-US" dirty="0"/>
                        <a:t>00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B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</a:t>
                      </a:r>
                      <a:r>
                        <a:rPr lang="en-US" dirty="0"/>
                        <a:t>01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</a:t>
                      </a:r>
                      <a:r>
                        <a:rPr lang="en-US" dirty="0"/>
                        <a:t>10</a:t>
                      </a:r>
                      <a:r>
                        <a:rPr dirty="0"/>
                        <a:t>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ADD to memory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0010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dirty="0"/>
                        <a:t>Move to </a:t>
                      </a:r>
                      <a:r>
                        <a:rPr lang="en-US" dirty="0"/>
                        <a:t>A from memory address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0000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Memory address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</a:t>
                      </a:r>
                      <a:r>
                        <a:rPr lang="en-US" dirty="0"/>
                        <a:t>001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Move to B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</a:t>
                      </a:r>
                      <a:r>
                        <a:rPr dirty="0"/>
                        <a:t>0</a:t>
                      </a:r>
                      <a:r>
                        <a:rPr lang="en-US" dirty="0"/>
                        <a:t>11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E2A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Value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1010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Program JMP to step if CMP is 2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Program step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319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686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921309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319577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69142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70939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186636"/>
                  </a:ext>
                </a:extLst>
              </a:tr>
            </a:tbl>
          </a:graphicData>
        </a:graphic>
      </p:graphicFrame>
      <p:sp>
        <p:nvSpPr>
          <p:cNvPr id="2" name="Rectangle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2IgAA5A8AAGcmAABXEQAAAAAAACYAAAAIAAAA//////////8="/>
              </a:ext>
            </a:extLst>
          </p:cNvSpPr>
          <p:nvPr/>
        </p:nvSpPr>
        <p:spPr>
          <a:xfrm>
            <a:off x="5683250" y="258318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ADD</a:t>
            </a:r>
          </a:p>
        </p:txBody>
      </p:sp>
      <p:sp>
        <p:nvSpPr>
          <p:cNvPr id="3" name="Rectangle4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2IgAAVxEAAGcmAAAVEwAAAAAAACYAAAAIAAAA//////////8="/>
              </a:ext>
            </a:extLst>
          </p:cNvSpPr>
          <p:nvPr/>
        </p:nvSpPr>
        <p:spPr>
          <a:xfrm>
            <a:off x="5683250" y="281876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0011</a:t>
            </a:r>
            <a:endParaRPr dirty="0"/>
          </a:p>
        </p:txBody>
      </p:sp>
      <p:sp>
        <p:nvSpPr>
          <p:cNvPr id="4" name="Rectangle6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qRMAAFMmAAAcFQAAAAAAACYAAAAIAAAA//////////8="/>
              </a:ext>
            </a:extLst>
          </p:cNvSpPr>
          <p:nvPr/>
        </p:nvSpPr>
        <p:spPr>
          <a:xfrm>
            <a:off x="5670550" y="31959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SUB</a:t>
            </a:r>
          </a:p>
        </p:txBody>
      </p:sp>
      <p:sp>
        <p:nvSpPr>
          <p:cNvPr id="5" name="Rectangle5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FU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HBUAAFMmAADaFgAAAAAAACYAAAAIAAAA//////////8="/>
              </a:ext>
            </a:extLst>
          </p:cNvSpPr>
          <p:nvPr/>
        </p:nvSpPr>
        <p:spPr>
          <a:xfrm>
            <a:off x="5670550" y="34315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0000</a:t>
            </a:r>
            <a:endParaRPr dirty="0"/>
          </a:p>
        </p:txBody>
      </p:sp>
      <p:sp>
        <p:nvSpPr>
          <p:cNvPr id="6" name="Rectangle10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uRcAADkmAAAsGQAAAAAAACYAAAAIAAAA//////////8="/>
              </a:ext>
            </a:extLst>
          </p:cNvSpPr>
          <p:nvPr/>
        </p:nvSpPr>
        <p:spPr>
          <a:xfrm>
            <a:off x="5654040" y="38563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MUL</a:t>
            </a:r>
          </a:p>
        </p:txBody>
      </p:sp>
      <p:sp>
        <p:nvSpPr>
          <p:cNvPr id="7" name="Rectangle7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LBkAADkmAADqGgAAAAAAACYAAAAIAAAA//////////8="/>
              </a:ext>
            </a:extLst>
          </p:cNvSpPr>
          <p:nvPr/>
        </p:nvSpPr>
        <p:spPr>
          <a:xfrm>
            <a:off x="5654040" y="40919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0010</a:t>
            </a:r>
            <a:endParaRPr dirty="0"/>
          </a:p>
        </p:txBody>
      </p:sp>
      <p:sp>
        <p:nvSpPr>
          <p:cNvPr id="8" name="Rectangle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mBsAADkmAAALHQAAAAAAACYAAAAIAAAA//////////8="/>
              </a:ext>
            </a:extLst>
          </p:cNvSpPr>
          <p:nvPr/>
        </p:nvSpPr>
        <p:spPr>
          <a:xfrm>
            <a:off x="5654040" y="448564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DIV</a:t>
            </a:r>
          </a:p>
        </p:txBody>
      </p:sp>
      <p:sp>
        <p:nvSpPr>
          <p:cNvPr id="9" name="Rectangle1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Cx0AADkmAADJHgAAAAAAACYAAAAIAAAA//////////8="/>
              </a:ext>
            </a:extLst>
          </p:cNvSpPr>
          <p:nvPr/>
        </p:nvSpPr>
        <p:spPr>
          <a:xfrm>
            <a:off x="5654040" y="472122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0000</a:t>
            </a:r>
            <a:endParaRPr dirty="0"/>
          </a:p>
        </p:txBody>
      </p:sp>
      <p:sp>
        <p:nvSpPr>
          <p:cNvPr id="10" name="Rectangle8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iRUAACwZAAD8FgAAAAAAACYAAAAIAAAA//////////8="/>
              </a:ext>
            </a:extLst>
          </p:cNvSpPr>
          <p:nvPr/>
        </p:nvSpPr>
        <p:spPr>
          <a:xfrm>
            <a:off x="3532505" y="35007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</a:t>
            </a:r>
          </a:p>
        </p:txBody>
      </p:sp>
      <p:sp>
        <p:nvSpPr>
          <p:cNvPr id="11" name="Rectangle9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/BYAACwZAAC6GAAAAAAAACYAAAAIAAAA//////////8="/>
              </a:ext>
            </a:extLst>
          </p:cNvSpPr>
          <p:nvPr/>
        </p:nvSpPr>
        <p:spPr>
          <a:xfrm>
            <a:off x="3532505" y="37363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0001</a:t>
            </a:r>
            <a:endParaRPr dirty="0"/>
          </a:p>
        </p:txBody>
      </p:sp>
      <p:sp>
        <p:nvSpPr>
          <p:cNvPr id="12" name="Rectangle1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eBoAACwZAADrGwAAAAAAACYAAAAIAAAA//////////8="/>
              </a:ext>
            </a:extLst>
          </p:cNvSpPr>
          <p:nvPr/>
        </p:nvSpPr>
        <p:spPr>
          <a:xfrm>
            <a:off x="3532505" y="430276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B</a:t>
            </a:r>
          </a:p>
        </p:txBody>
      </p:sp>
      <p:sp>
        <p:nvSpPr>
          <p:cNvPr id="13" name="Rectangle12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6xsAACwZAACoHQAAAAAAACYAAAAIAAAA//////////8="/>
              </a:ext>
            </a:extLst>
          </p:cNvSpPr>
          <p:nvPr/>
        </p:nvSpPr>
        <p:spPr>
          <a:xfrm>
            <a:off x="3532505" y="4538345"/>
            <a:ext cx="559435" cy="282575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0011</a:t>
            </a:r>
            <a:endParaRPr dirty="0"/>
          </a:p>
        </p:txBody>
      </p:sp>
      <p:sp>
        <p:nvSpPr>
          <p:cNvPr id="14" name="Rectangle14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0IgAAtyAAACUmAAAqIgAAAAAAACYAAAAIAAAA//////////8="/>
              </a:ext>
            </a:extLst>
          </p:cNvSpPr>
          <p:nvPr/>
        </p:nvSpPr>
        <p:spPr>
          <a:xfrm>
            <a:off x="5641340" y="531812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CMP</a:t>
            </a:r>
          </a:p>
        </p:txBody>
      </p:sp>
      <p:sp>
        <p:nvSpPr>
          <p:cNvPr id="15" name="Rectangle15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PHx8f8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0IgAAKiIAACUmAADoIwAAAAAAACYAAAAIAAAA//////////8="/>
              </a:ext>
            </a:extLst>
          </p:cNvSpPr>
          <p:nvPr/>
        </p:nvSpPr>
        <p:spPr>
          <a:xfrm>
            <a:off x="5641340" y="555371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0002</a:t>
            </a:r>
            <a:endParaRPr dirty="0"/>
          </a:p>
        </p:txBody>
      </p:sp>
      <p:graphicFrame>
        <p:nvGraphicFramePr>
          <p:cNvPr id="25" name="Table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471588"/>
              </p:ext>
            </p:extLst>
          </p:nvPr>
        </p:nvGraphicFramePr>
        <p:xfrm>
          <a:off x="7247255" y="1937385"/>
          <a:ext cx="1730375" cy="4518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0001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?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?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267970"/>
                  </a:ext>
                </a:extLst>
              </a:tr>
            </a:tbl>
          </a:graphicData>
        </a:graphic>
      </p:graphicFrame>
      <p:sp>
        <p:nvSpPr>
          <p:cNvPr id="27" name="Textbox1"/>
          <p:cNvSpPr txBox="1">
            <a:extLst>
              <a:ext uri="smNativeData">
                <pr:smNativeData xmlns:pr="smNativeData" xmlns:p14="http://schemas.microsoft.com/office/powerpoint/2010/main" xmlns="" val="SMDATA_13_/9TnX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KEgAATAAAAA0pAAA8BAAAACAAACYAAAAIAAAA//////////8="/>
              </a:ext>
            </a:extLst>
          </p:cNvSpPr>
          <p:nvPr/>
        </p:nvSpPr>
        <p:spPr>
          <a:xfrm>
            <a:off x="3013710" y="48260"/>
            <a:ext cx="3659505" cy="64008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b="1"/>
            </a:pPr>
            <a:r>
              <a:rPr dirty="0"/>
              <a:t>Program Example:</a:t>
            </a:r>
          </a:p>
          <a:p>
            <a:pPr algn="ctr"/>
            <a:r>
              <a:rPr lang="en-US" dirty="0"/>
              <a:t>Count from 1 to 3</a:t>
            </a:r>
            <a:endParaRPr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DDD1A3-4E13-444E-BF2B-C87A9A370C6E}"/>
              </a:ext>
            </a:extLst>
          </p:cNvPr>
          <p:cNvCxnSpPr>
            <a:cxnSpLocks/>
          </p:cNvCxnSpPr>
          <p:nvPr/>
        </p:nvCxnSpPr>
        <p:spPr>
          <a:xfrm>
            <a:off x="5420360" y="2960370"/>
            <a:ext cx="2628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A932575-CE86-E549-AF29-94A9D3BC5C58}"/>
              </a:ext>
            </a:extLst>
          </p:cNvPr>
          <p:cNvSpPr/>
          <p:nvPr/>
        </p:nvSpPr>
        <p:spPr>
          <a:xfrm>
            <a:off x="4415790" y="2626677"/>
            <a:ext cx="1004570" cy="358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31E6C7-3F40-7749-BEBD-02EDE285D99C}"/>
              </a:ext>
            </a:extLst>
          </p:cNvPr>
          <p:cNvCxnSpPr>
            <a:cxnSpLocks/>
          </p:cNvCxnSpPr>
          <p:nvPr/>
        </p:nvCxnSpPr>
        <p:spPr>
          <a:xfrm>
            <a:off x="4091940" y="4679633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DEEE54-04C6-5549-BB2C-E24ACD360ABF}"/>
              </a:ext>
            </a:extLst>
          </p:cNvPr>
          <p:cNvCxnSpPr>
            <a:cxnSpLocks/>
          </p:cNvCxnSpPr>
          <p:nvPr/>
        </p:nvCxnSpPr>
        <p:spPr>
          <a:xfrm>
            <a:off x="4091940" y="3877945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84ED2B-6E64-BE47-ADE0-8F96AE4648E9}"/>
              </a:ext>
            </a:extLst>
          </p:cNvPr>
          <p:cNvCxnSpPr>
            <a:cxnSpLocks/>
          </p:cNvCxnSpPr>
          <p:nvPr/>
        </p:nvCxnSpPr>
        <p:spPr>
          <a:xfrm>
            <a:off x="5420360" y="3573145"/>
            <a:ext cx="2501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F9ABE7-C83F-7141-A637-DAFB9BAEEB37}"/>
              </a:ext>
            </a:extLst>
          </p:cNvPr>
          <p:cNvCxnSpPr>
            <a:cxnSpLocks/>
          </p:cNvCxnSpPr>
          <p:nvPr/>
        </p:nvCxnSpPr>
        <p:spPr>
          <a:xfrm>
            <a:off x="5420360" y="4233545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1DD479-9A21-1C4E-8601-C73423613805}"/>
              </a:ext>
            </a:extLst>
          </p:cNvPr>
          <p:cNvCxnSpPr>
            <a:cxnSpLocks/>
          </p:cNvCxnSpPr>
          <p:nvPr/>
        </p:nvCxnSpPr>
        <p:spPr>
          <a:xfrm>
            <a:off x="5420360" y="4862830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3D9A55-5BFD-FF4A-BF08-C761E0F74A07}"/>
              </a:ext>
            </a:extLst>
          </p:cNvPr>
          <p:cNvCxnSpPr>
            <a:cxnSpLocks/>
          </p:cNvCxnSpPr>
          <p:nvPr/>
        </p:nvCxnSpPr>
        <p:spPr>
          <a:xfrm>
            <a:off x="5420360" y="5695315"/>
            <a:ext cx="2209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2">
            <a:extLst>
              <a:ext uri="{FF2B5EF4-FFF2-40B4-BE49-F238E27FC236}">
                <a16:creationId xmlns:a16="http://schemas.microsoft.com/office/drawing/2014/main" id="{732FCA6C-01C1-E047-9A80-0105D00216C9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BxAAAAjh8AAOwPAADiJAAAAAAAACYAAAAIAAAA//////////8="/>
              </a:ext>
            </a:extLst>
          </p:cNvSpPr>
          <p:nvPr/>
        </p:nvSpPr>
        <p:spPr>
          <a:xfrm>
            <a:off x="70678" y="3774916"/>
            <a:ext cx="2516505" cy="866140"/>
          </a:xfrm>
          <a:prstGeom prst="rect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/>
            <a:endParaRPr/>
          </a:p>
        </p:txBody>
      </p:sp>
      <p:sp>
        <p:nvSpPr>
          <p:cNvPr id="33" name="Line1">
            <a:extLst>
              <a:ext uri="{FF2B5EF4-FFF2-40B4-BE49-F238E27FC236}">
                <a16:creationId xmlns:a16="http://schemas.microsoft.com/office/drawing/2014/main" id="{3EFCDE40-F8B9-6B42-BEB1-D9FD0CC6246F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BAAAAyAAAAJY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CaGQAAxhAAACQsAADPGwAAAAAAACYAAAAIAAAA//////////8="/>
              </a:ext>
            </a:extLst>
          </p:cNvSpPr>
          <p:nvPr/>
        </p:nvSpPr>
        <p:spPr>
          <a:xfrm flipH="1" flipV="1">
            <a:off x="410210" y="1491613"/>
            <a:ext cx="0" cy="2283302"/>
          </a:xfrm>
          <a:prstGeom prst="line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stealth" w="lg" len="lg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9" name="Rectangle2">
            <a:extLst>
              <a:ext uri="{FF2B5EF4-FFF2-40B4-BE49-F238E27FC236}">
                <a16:creationId xmlns:a16="http://schemas.microsoft.com/office/drawing/2014/main" id="{4BD7B250-D763-9B40-B947-E91FA0831B00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BxAAAAjh8AAOwPAADiJAAAAAAAACYAAAAIAAAA//////////8="/>
              </a:ext>
            </a:extLst>
          </p:cNvSpPr>
          <p:nvPr/>
        </p:nvSpPr>
        <p:spPr>
          <a:xfrm>
            <a:off x="5576570" y="5352442"/>
            <a:ext cx="686159" cy="514958"/>
          </a:xfrm>
          <a:prstGeom prst="rect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272346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1">
            <a:extLst>
              <a:ext uri="{FF2B5EF4-FFF2-40B4-BE49-F238E27FC236}">
                <a16:creationId xmlns:a16="http://schemas.microsoft.com/office/drawing/2014/main" id="{2D85AAD3-E019-F244-A253-CDB3C5D14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030484"/>
              </p:ext>
            </p:extLst>
          </p:nvPr>
        </p:nvGraphicFramePr>
        <p:xfrm>
          <a:off x="143510" y="249555"/>
          <a:ext cx="2354580" cy="62287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Program Step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Opcode &amp; 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Description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A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</a:t>
                      </a:r>
                      <a:r>
                        <a:rPr lang="en-US" dirty="0"/>
                        <a:t>00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B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</a:t>
                      </a:r>
                      <a:r>
                        <a:rPr lang="en-US" dirty="0"/>
                        <a:t>01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</a:t>
                      </a:r>
                      <a:r>
                        <a:rPr lang="en-US" dirty="0"/>
                        <a:t>10</a:t>
                      </a:r>
                      <a:r>
                        <a:rPr dirty="0"/>
                        <a:t>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ADD to memory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0010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dirty="0"/>
                        <a:t>Move to </a:t>
                      </a:r>
                      <a:r>
                        <a:rPr lang="en-US" dirty="0"/>
                        <a:t>A from memory address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0000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Memory address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</a:t>
                      </a:r>
                      <a:r>
                        <a:rPr lang="en-US" dirty="0"/>
                        <a:t>001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Move to B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</a:t>
                      </a:r>
                      <a:r>
                        <a:rPr dirty="0"/>
                        <a:t>0</a:t>
                      </a:r>
                      <a:r>
                        <a:rPr lang="en-US" dirty="0"/>
                        <a:t>11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E2A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Value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1010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Program JMP to step if CMP is 2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Program step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319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686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921309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319577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69142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70939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186636"/>
                  </a:ext>
                </a:extLst>
              </a:tr>
            </a:tbl>
          </a:graphicData>
        </a:graphic>
      </p:graphicFrame>
      <p:sp>
        <p:nvSpPr>
          <p:cNvPr id="2" name="Rectangle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2IgAA5A8AAGcmAABXEQAAAAAAACYAAAAIAAAA//////////8="/>
              </a:ext>
            </a:extLst>
          </p:cNvSpPr>
          <p:nvPr/>
        </p:nvSpPr>
        <p:spPr>
          <a:xfrm>
            <a:off x="5683250" y="258318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ADD</a:t>
            </a:r>
          </a:p>
        </p:txBody>
      </p:sp>
      <p:sp>
        <p:nvSpPr>
          <p:cNvPr id="3" name="Rectangle4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2IgAAVxEAAGcmAAAVEwAAAAAAACYAAAAIAAAA//////////8="/>
              </a:ext>
            </a:extLst>
          </p:cNvSpPr>
          <p:nvPr/>
        </p:nvSpPr>
        <p:spPr>
          <a:xfrm>
            <a:off x="5683250" y="281876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0010</a:t>
            </a:r>
            <a:endParaRPr dirty="0"/>
          </a:p>
        </p:txBody>
      </p:sp>
      <p:sp>
        <p:nvSpPr>
          <p:cNvPr id="4" name="Rectangle6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qRMAAFMmAAAcFQAAAAAAACYAAAAIAAAA//////////8="/>
              </a:ext>
            </a:extLst>
          </p:cNvSpPr>
          <p:nvPr/>
        </p:nvSpPr>
        <p:spPr>
          <a:xfrm>
            <a:off x="5670550" y="31959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SUB</a:t>
            </a:r>
          </a:p>
        </p:txBody>
      </p:sp>
      <p:sp>
        <p:nvSpPr>
          <p:cNvPr id="5" name="Rectangle5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FU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HBUAAFMmAADaFgAAAAAAACYAAAAIAAAA//////////8="/>
              </a:ext>
            </a:extLst>
          </p:cNvSpPr>
          <p:nvPr/>
        </p:nvSpPr>
        <p:spPr>
          <a:xfrm>
            <a:off x="5670550" y="34315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0000</a:t>
            </a:r>
            <a:endParaRPr dirty="0"/>
          </a:p>
        </p:txBody>
      </p:sp>
      <p:sp>
        <p:nvSpPr>
          <p:cNvPr id="6" name="Rectangle10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uRcAADkmAAAsGQAAAAAAACYAAAAIAAAA//////////8="/>
              </a:ext>
            </a:extLst>
          </p:cNvSpPr>
          <p:nvPr/>
        </p:nvSpPr>
        <p:spPr>
          <a:xfrm>
            <a:off x="5654040" y="38563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MUL</a:t>
            </a:r>
          </a:p>
        </p:txBody>
      </p:sp>
      <p:sp>
        <p:nvSpPr>
          <p:cNvPr id="7" name="Rectangle7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LBkAADkmAADqGgAAAAAAACYAAAAIAAAA//////////8="/>
              </a:ext>
            </a:extLst>
          </p:cNvSpPr>
          <p:nvPr/>
        </p:nvSpPr>
        <p:spPr>
          <a:xfrm>
            <a:off x="5654040" y="40919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0001</a:t>
            </a:r>
            <a:endParaRPr dirty="0"/>
          </a:p>
        </p:txBody>
      </p:sp>
      <p:sp>
        <p:nvSpPr>
          <p:cNvPr id="8" name="Rectangle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mBsAADkmAAALHQAAAAAAACYAAAAIAAAA//////////8="/>
              </a:ext>
            </a:extLst>
          </p:cNvSpPr>
          <p:nvPr/>
        </p:nvSpPr>
        <p:spPr>
          <a:xfrm>
            <a:off x="5654040" y="448564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DIV</a:t>
            </a:r>
          </a:p>
        </p:txBody>
      </p:sp>
      <p:sp>
        <p:nvSpPr>
          <p:cNvPr id="9" name="Rectangle1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Cx0AADkmAADJHgAAAAAAACYAAAAIAAAA//////////8="/>
              </a:ext>
            </a:extLst>
          </p:cNvSpPr>
          <p:nvPr/>
        </p:nvSpPr>
        <p:spPr>
          <a:xfrm>
            <a:off x="5654040" y="472122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0001</a:t>
            </a:r>
            <a:endParaRPr dirty="0"/>
          </a:p>
        </p:txBody>
      </p:sp>
      <p:sp>
        <p:nvSpPr>
          <p:cNvPr id="10" name="Rectangle8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iRUAACwZAAD8FgAAAAAAACYAAAAIAAAA//////////8="/>
              </a:ext>
            </a:extLst>
          </p:cNvSpPr>
          <p:nvPr/>
        </p:nvSpPr>
        <p:spPr>
          <a:xfrm>
            <a:off x="3532505" y="35007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</a:t>
            </a:r>
          </a:p>
        </p:txBody>
      </p:sp>
      <p:sp>
        <p:nvSpPr>
          <p:cNvPr id="11" name="Rectangle9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/BYAACwZAAC6GAAAAAAAACYAAAAIAAAA//////////8="/>
              </a:ext>
            </a:extLst>
          </p:cNvSpPr>
          <p:nvPr/>
        </p:nvSpPr>
        <p:spPr>
          <a:xfrm>
            <a:off x="3532505" y="37363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0001</a:t>
            </a:r>
            <a:endParaRPr dirty="0"/>
          </a:p>
        </p:txBody>
      </p:sp>
      <p:sp>
        <p:nvSpPr>
          <p:cNvPr id="12" name="Rectangle1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eBoAACwZAADrGwAAAAAAACYAAAAIAAAA//////////8="/>
              </a:ext>
            </a:extLst>
          </p:cNvSpPr>
          <p:nvPr/>
        </p:nvSpPr>
        <p:spPr>
          <a:xfrm>
            <a:off x="3532505" y="430276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B</a:t>
            </a:r>
          </a:p>
        </p:txBody>
      </p:sp>
      <p:sp>
        <p:nvSpPr>
          <p:cNvPr id="13" name="Rectangle12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6xsAACwZAACoHQAAAAAAACYAAAAIAAAA//////////8="/>
              </a:ext>
            </a:extLst>
          </p:cNvSpPr>
          <p:nvPr/>
        </p:nvSpPr>
        <p:spPr>
          <a:xfrm>
            <a:off x="3532505" y="4538345"/>
            <a:ext cx="559435" cy="282575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0001</a:t>
            </a:r>
            <a:endParaRPr dirty="0"/>
          </a:p>
        </p:txBody>
      </p:sp>
      <p:sp>
        <p:nvSpPr>
          <p:cNvPr id="14" name="Rectangle14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0IgAAtyAAACUmAAAqIgAAAAAAACYAAAAIAAAA//////////8="/>
              </a:ext>
            </a:extLst>
          </p:cNvSpPr>
          <p:nvPr/>
        </p:nvSpPr>
        <p:spPr>
          <a:xfrm>
            <a:off x="5641340" y="531812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CMP</a:t>
            </a:r>
          </a:p>
        </p:txBody>
      </p:sp>
      <p:sp>
        <p:nvSpPr>
          <p:cNvPr id="15" name="Rectangle15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PHx8f8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0IgAAKiIAACUmAADoIwAAAAAAACYAAAAIAAAA//////////8="/>
              </a:ext>
            </a:extLst>
          </p:cNvSpPr>
          <p:nvPr/>
        </p:nvSpPr>
        <p:spPr>
          <a:xfrm>
            <a:off x="5641340" y="555371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0000</a:t>
            </a:r>
            <a:endParaRPr dirty="0"/>
          </a:p>
        </p:txBody>
      </p:sp>
      <p:graphicFrame>
        <p:nvGraphicFramePr>
          <p:cNvPr id="25" name="Table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714855"/>
              </p:ext>
            </p:extLst>
          </p:nvPr>
        </p:nvGraphicFramePr>
        <p:xfrm>
          <a:off x="7247255" y="1937385"/>
          <a:ext cx="1730375" cy="4518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0001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?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?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267970"/>
                  </a:ext>
                </a:extLst>
              </a:tr>
            </a:tbl>
          </a:graphicData>
        </a:graphic>
      </p:graphicFrame>
      <p:sp>
        <p:nvSpPr>
          <p:cNvPr id="27" name="Textbox1"/>
          <p:cNvSpPr txBox="1">
            <a:extLst>
              <a:ext uri="smNativeData">
                <pr:smNativeData xmlns:pr="smNativeData" xmlns:p14="http://schemas.microsoft.com/office/powerpoint/2010/main" xmlns="" val="SMDATA_13_/9TnX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KEgAATAAAAA0pAAA8BAAAACAAACYAAAAIAAAA//////////8="/>
              </a:ext>
            </a:extLst>
          </p:cNvSpPr>
          <p:nvPr/>
        </p:nvSpPr>
        <p:spPr>
          <a:xfrm>
            <a:off x="3013710" y="48260"/>
            <a:ext cx="3659505" cy="64008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b="1"/>
            </a:pPr>
            <a:r>
              <a:rPr dirty="0"/>
              <a:t>Program Example:</a:t>
            </a:r>
          </a:p>
          <a:p>
            <a:pPr algn="ctr"/>
            <a:r>
              <a:rPr lang="en-US" dirty="0"/>
              <a:t>Count from 1 to 3</a:t>
            </a:r>
            <a:endParaRPr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DDD1A3-4E13-444E-BF2B-C87A9A370C6E}"/>
              </a:ext>
            </a:extLst>
          </p:cNvPr>
          <p:cNvCxnSpPr>
            <a:cxnSpLocks/>
          </p:cNvCxnSpPr>
          <p:nvPr/>
        </p:nvCxnSpPr>
        <p:spPr>
          <a:xfrm>
            <a:off x="5420360" y="2960370"/>
            <a:ext cx="2628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A932575-CE86-E549-AF29-94A9D3BC5C58}"/>
              </a:ext>
            </a:extLst>
          </p:cNvPr>
          <p:cNvSpPr/>
          <p:nvPr/>
        </p:nvSpPr>
        <p:spPr>
          <a:xfrm>
            <a:off x="4415790" y="2626677"/>
            <a:ext cx="1004570" cy="358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31E6C7-3F40-7749-BEBD-02EDE285D99C}"/>
              </a:ext>
            </a:extLst>
          </p:cNvPr>
          <p:cNvCxnSpPr>
            <a:cxnSpLocks/>
          </p:cNvCxnSpPr>
          <p:nvPr/>
        </p:nvCxnSpPr>
        <p:spPr>
          <a:xfrm>
            <a:off x="4091940" y="4679633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DEEE54-04C6-5549-BB2C-E24ACD360ABF}"/>
              </a:ext>
            </a:extLst>
          </p:cNvPr>
          <p:cNvCxnSpPr>
            <a:cxnSpLocks/>
          </p:cNvCxnSpPr>
          <p:nvPr/>
        </p:nvCxnSpPr>
        <p:spPr>
          <a:xfrm>
            <a:off x="4091940" y="3877945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84ED2B-6E64-BE47-ADE0-8F96AE4648E9}"/>
              </a:ext>
            </a:extLst>
          </p:cNvPr>
          <p:cNvCxnSpPr>
            <a:cxnSpLocks/>
          </p:cNvCxnSpPr>
          <p:nvPr/>
        </p:nvCxnSpPr>
        <p:spPr>
          <a:xfrm>
            <a:off x="5420360" y="3573145"/>
            <a:ext cx="2501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F9ABE7-C83F-7141-A637-DAFB9BAEEB37}"/>
              </a:ext>
            </a:extLst>
          </p:cNvPr>
          <p:cNvCxnSpPr>
            <a:cxnSpLocks/>
          </p:cNvCxnSpPr>
          <p:nvPr/>
        </p:nvCxnSpPr>
        <p:spPr>
          <a:xfrm>
            <a:off x="5420360" y="4233545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1DD479-9A21-1C4E-8601-C73423613805}"/>
              </a:ext>
            </a:extLst>
          </p:cNvPr>
          <p:cNvCxnSpPr>
            <a:cxnSpLocks/>
          </p:cNvCxnSpPr>
          <p:nvPr/>
        </p:nvCxnSpPr>
        <p:spPr>
          <a:xfrm>
            <a:off x="5420360" y="4862830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3D9A55-5BFD-FF4A-BF08-C761E0F74A07}"/>
              </a:ext>
            </a:extLst>
          </p:cNvPr>
          <p:cNvCxnSpPr>
            <a:cxnSpLocks/>
          </p:cNvCxnSpPr>
          <p:nvPr/>
        </p:nvCxnSpPr>
        <p:spPr>
          <a:xfrm>
            <a:off x="5420360" y="5695315"/>
            <a:ext cx="2209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2">
            <a:extLst>
              <a:ext uri="{FF2B5EF4-FFF2-40B4-BE49-F238E27FC236}">
                <a16:creationId xmlns:a16="http://schemas.microsoft.com/office/drawing/2014/main" id="{732FCA6C-01C1-E047-9A80-0105D00216C9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BxAAAAjh8AAOwPAADiJAAAAAAAACYAAAAIAAAA//////////8="/>
              </a:ext>
            </a:extLst>
          </p:cNvSpPr>
          <p:nvPr/>
        </p:nvSpPr>
        <p:spPr>
          <a:xfrm>
            <a:off x="70678" y="1104155"/>
            <a:ext cx="2516505" cy="866140"/>
          </a:xfrm>
          <a:prstGeom prst="rect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/>
            <a:endParaRPr/>
          </a:p>
        </p:txBody>
      </p:sp>
      <p:sp>
        <p:nvSpPr>
          <p:cNvPr id="28" name="Line1">
            <a:extLst>
              <a:ext uri="{FF2B5EF4-FFF2-40B4-BE49-F238E27FC236}">
                <a16:creationId xmlns:a16="http://schemas.microsoft.com/office/drawing/2014/main" id="{08B4B4BF-CB37-5144-AE1A-FF88342CCDAF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BAAAAyAAAAJY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CaGQAAxhAAACQsAADPGwAAAAAAACYAAAAIAAAA//////////8="/>
              </a:ext>
            </a:extLst>
          </p:cNvSpPr>
          <p:nvPr/>
        </p:nvSpPr>
        <p:spPr>
          <a:xfrm>
            <a:off x="1199514" y="1800225"/>
            <a:ext cx="2315845" cy="2738120"/>
          </a:xfrm>
          <a:prstGeom prst="line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stealth" w="lg" len="lg"/>
          </a:ln>
          <a:effectLst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9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>
            <a:extLst>
              <a:ext uri="{FF2B5EF4-FFF2-40B4-BE49-F238E27FC236}">
                <a16:creationId xmlns:a16="http://schemas.microsoft.com/office/drawing/2014/main" id="{8700332D-91CC-5D45-AB1B-F18F4FCA2875}"/>
              </a:ext>
            </a:extLst>
          </p:cNvPr>
          <p:cNvSpPr/>
          <p:nvPr/>
        </p:nvSpPr>
        <p:spPr>
          <a:xfrm>
            <a:off x="2318663" y="117922"/>
            <a:ext cx="48447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400"/>
            </a:pPr>
            <a:r>
              <a:rPr lang="en-US" sz="2000" b="1" dirty="0"/>
              <a:t>XOR Gate – All Possible Inputs &amp; Outputs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37439EC-48C6-B545-9B1A-769FE882C14E}"/>
              </a:ext>
            </a:extLst>
          </p:cNvPr>
          <p:cNvCxnSpPr>
            <a:cxnSpLocks/>
          </p:cNvCxnSpPr>
          <p:nvPr/>
        </p:nvCxnSpPr>
        <p:spPr>
          <a:xfrm>
            <a:off x="410210" y="3357245"/>
            <a:ext cx="82736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62EFA8C-BCB6-E34B-A9A7-9A4688A01D9F}"/>
              </a:ext>
            </a:extLst>
          </p:cNvPr>
          <p:cNvCxnSpPr>
            <a:cxnSpLocks/>
          </p:cNvCxnSpPr>
          <p:nvPr/>
        </p:nvCxnSpPr>
        <p:spPr>
          <a:xfrm>
            <a:off x="4500245" y="845820"/>
            <a:ext cx="0" cy="56313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0A5714D-A0DD-5941-8536-3FF7D3E7BC8F}"/>
              </a:ext>
            </a:extLst>
          </p:cNvPr>
          <p:cNvGrpSpPr/>
          <p:nvPr/>
        </p:nvGrpSpPr>
        <p:grpSpPr>
          <a:xfrm>
            <a:off x="1162314" y="1409867"/>
            <a:ext cx="2666250" cy="1015724"/>
            <a:chOff x="1162314" y="1409867"/>
            <a:chExt cx="2666250" cy="1015724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6C6D96E-6812-8644-AA55-A73917C73462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10" y="1922145"/>
              <a:ext cx="33800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70725CE9-5F37-7E48-AC04-B75261BB10E1}"/>
                </a:ext>
              </a:extLst>
            </p:cNvPr>
            <p:cNvGrpSpPr/>
            <p:nvPr/>
          </p:nvGrpSpPr>
          <p:grpSpPr>
            <a:xfrm>
              <a:off x="1598050" y="1409867"/>
              <a:ext cx="1675842" cy="1015724"/>
              <a:chOff x="3782695" y="2094957"/>
              <a:chExt cx="1675842" cy="1015724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E07FA179-1BB2-C442-B2A7-51982EE26F12}"/>
                  </a:ext>
                </a:extLst>
              </p:cNvPr>
              <p:cNvGrpSpPr/>
              <p:nvPr/>
            </p:nvGrpSpPr>
            <p:grpSpPr>
              <a:xfrm>
                <a:off x="4065879" y="2137410"/>
                <a:ext cx="1392658" cy="896854"/>
                <a:chOff x="2204084" y="4285169"/>
                <a:chExt cx="1344698" cy="865968"/>
              </a:xfrm>
            </p:grpSpPr>
            <p:sp>
              <p:nvSpPr>
                <p:cNvPr id="127" name="Stored Data 126">
                  <a:extLst>
                    <a:ext uri="{FF2B5EF4-FFF2-40B4-BE49-F238E27FC236}">
                      <a16:creationId xmlns:a16="http://schemas.microsoft.com/office/drawing/2014/main" id="{AE43B708-0981-DF45-94CE-E17AFBB291E2}"/>
                    </a:ext>
                  </a:extLst>
                </p:cNvPr>
                <p:cNvSpPr/>
                <p:nvPr/>
              </p:nvSpPr>
              <p:spPr>
                <a:xfrm rot="10800000">
                  <a:off x="2204084" y="4290060"/>
                  <a:ext cx="1148080" cy="861060"/>
                </a:xfrm>
                <a:prstGeom prst="flowChartOnlineStorag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Teardrop 127">
                  <a:extLst>
                    <a:ext uri="{FF2B5EF4-FFF2-40B4-BE49-F238E27FC236}">
                      <a16:creationId xmlns:a16="http://schemas.microsoft.com/office/drawing/2014/main" id="{6F979EC6-7D56-E249-9C3A-4576A9286D6A}"/>
                    </a:ext>
                  </a:extLst>
                </p:cNvPr>
                <p:cNvSpPr/>
                <p:nvPr/>
              </p:nvSpPr>
              <p:spPr>
                <a:xfrm rot="2713636">
                  <a:off x="2686235" y="4288590"/>
                  <a:ext cx="865968" cy="859126"/>
                </a:xfrm>
                <a:prstGeom prst="teardrop">
                  <a:avLst>
                    <a:gd name="adj" fmla="val 81302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Arc 124">
                <a:extLst>
                  <a:ext uri="{FF2B5EF4-FFF2-40B4-BE49-F238E27FC236}">
                    <a16:creationId xmlns:a16="http://schemas.microsoft.com/office/drawing/2014/main" id="{5698F205-FE1D-B443-8E99-7B694E174760}"/>
                  </a:ext>
                </a:extLst>
              </p:cNvPr>
              <p:cNvSpPr/>
              <p:nvPr/>
            </p:nvSpPr>
            <p:spPr>
              <a:xfrm>
                <a:off x="3782696" y="2177866"/>
                <a:ext cx="358775" cy="932815"/>
              </a:xfrm>
              <a:prstGeom prst="arc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Arc 125">
                <a:extLst>
                  <a:ext uri="{FF2B5EF4-FFF2-40B4-BE49-F238E27FC236}">
                    <a16:creationId xmlns:a16="http://schemas.microsoft.com/office/drawing/2014/main" id="{09460292-0E2D-C04D-B4FD-A10D0DEB45AB}"/>
                  </a:ext>
                </a:extLst>
              </p:cNvPr>
              <p:cNvSpPr/>
              <p:nvPr/>
            </p:nvSpPr>
            <p:spPr>
              <a:xfrm flipV="1">
                <a:off x="3782695" y="2094957"/>
                <a:ext cx="358775" cy="932815"/>
              </a:xfrm>
              <a:prstGeom prst="arc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6" name="Rectangle1">
              <a:extLst>
                <a:ext uri="{FF2B5EF4-FFF2-40B4-BE49-F238E27FC236}">
                  <a16:creationId xmlns:a16="http://schemas.microsoft.com/office/drawing/2014/main" id="{79F34455-0AEF-CE49-9B6B-1AC8AF06B2AA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1162314" y="2030867"/>
              <a:ext cx="189748" cy="2472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b="1" dirty="0"/>
                <a:t>0</a:t>
              </a:r>
              <a:endParaRPr b="1" dirty="0"/>
            </a:p>
          </p:txBody>
        </p:sp>
        <p:sp>
          <p:nvSpPr>
            <p:cNvPr id="108" name="Rectangle1">
              <a:extLst>
                <a:ext uri="{FF2B5EF4-FFF2-40B4-BE49-F238E27FC236}">
                  <a16:creationId xmlns:a16="http://schemas.microsoft.com/office/drawing/2014/main" id="{A00CC1BD-FB31-BC4E-824A-3A3F0177F577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3617795" y="1755379"/>
              <a:ext cx="210769" cy="26907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b="1" dirty="0"/>
                <a:t>0</a:t>
              </a:r>
              <a:endParaRPr b="1" dirty="0"/>
            </a:p>
          </p:txBody>
        </p:sp>
        <p:sp>
          <p:nvSpPr>
            <p:cNvPr id="113" name="Rectangle1">
              <a:extLst>
                <a:ext uri="{FF2B5EF4-FFF2-40B4-BE49-F238E27FC236}">
                  <a16:creationId xmlns:a16="http://schemas.microsoft.com/office/drawing/2014/main" id="{C928704E-9AC9-A145-B5E6-7707327CCBA3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1162314" y="1478622"/>
              <a:ext cx="189748" cy="2595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b="1" dirty="0"/>
                <a:t>0</a:t>
              </a:r>
              <a:endParaRPr b="1" dirty="0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633E57D-7F60-1849-90CA-FFE8323091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8515" y="1634340"/>
              <a:ext cx="542718" cy="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BF9CBA0-E0E6-3C4F-991B-C8B5AA6D34BC}"/>
                </a:ext>
              </a:extLst>
            </p:cNvPr>
            <p:cNvCxnSpPr>
              <a:cxnSpLocks/>
            </p:cNvCxnSpPr>
            <p:nvPr/>
          </p:nvCxnSpPr>
          <p:spPr>
            <a:xfrm>
              <a:off x="1338515" y="2191366"/>
              <a:ext cx="54271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B270599-C579-C249-AF27-301A2DAF4468}"/>
                </a:ext>
              </a:extLst>
            </p:cNvPr>
            <p:cNvSpPr/>
            <p:nvPr/>
          </p:nvSpPr>
          <p:spPr>
            <a:xfrm>
              <a:off x="2197355" y="1750458"/>
              <a:ext cx="85082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sz="1400"/>
              </a:pPr>
              <a:r>
                <a:rPr lang="en-US" b="1" dirty="0"/>
                <a:t>XOR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A7726D9-7635-7C4A-9BBF-D18F002BCF81}"/>
              </a:ext>
            </a:extLst>
          </p:cNvPr>
          <p:cNvGrpSpPr/>
          <p:nvPr/>
        </p:nvGrpSpPr>
        <p:grpSpPr>
          <a:xfrm>
            <a:off x="5258917" y="1409867"/>
            <a:ext cx="2666250" cy="1015724"/>
            <a:chOff x="1162314" y="1409867"/>
            <a:chExt cx="2666250" cy="1015724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01C88FB-26DB-6347-AAFE-913FB2980B6F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10" y="1922145"/>
              <a:ext cx="33800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DB6162B-D9A9-A04E-96C7-B7E741189C6B}"/>
                </a:ext>
              </a:extLst>
            </p:cNvPr>
            <p:cNvGrpSpPr/>
            <p:nvPr/>
          </p:nvGrpSpPr>
          <p:grpSpPr>
            <a:xfrm>
              <a:off x="1598050" y="1409867"/>
              <a:ext cx="1675842" cy="1015724"/>
              <a:chOff x="3782695" y="2094957"/>
              <a:chExt cx="1675842" cy="1015724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FDDEA69E-A61D-704F-8436-4B8522142B8B}"/>
                  </a:ext>
                </a:extLst>
              </p:cNvPr>
              <p:cNvGrpSpPr/>
              <p:nvPr/>
            </p:nvGrpSpPr>
            <p:grpSpPr>
              <a:xfrm>
                <a:off x="4065879" y="2137410"/>
                <a:ext cx="1392658" cy="896854"/>
                <a:chOff x="2204084" y="4285169"/>
                <a:chExt cx="1344698" cy="865968"/>
              </a:xfrm>
            </p:grpSpPr>
            <p:sp>
              <p:nvSpPr>
                <p:cNvPr id="85" name="Stored Data 84">
                  <a:extLst>
                    <a:ext uri="{FF2B5EF4-FFF2-40B4-BE49-F238E27FC236}">
                      <a16:creationId xmlns:a16="http://schemas.microsoft.com/office/drawing/2014/main" id="{73B0830D-DDDD-734F-A5D8-A826AB4CC4DA}"/>
                    </a:ext>
                  </a:extLst>
                </p:cNvPr>
                <p:cNvSpPr/>
                <p:nvPr/>
              </p:nvSpPr>
              <p:spPr>
                <a:xfrm rot="10800000">
                  <a:off x="2204084" y="4290060"/>
                  <a:ext cx="1148080" cy="861060"/>
                </a:xfrm>
                <a:prstGeom prst="flowChartOnlineStorag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Teardrop 85">
                  <a:extLst>
                    <a:ext uri="{FF2B5EF4-FFF2-40B4-BE49-F238E27FC236}">
                      <a16:creationId xmlns:a16="http://schemas.microsoft.com/office/drawing/2014/main" id="{777ADDCD-807F-7E4C-A6A8-62E2BA63AEDC}"/>
                    </a:ext>
                  </a:extLst>
                </p:cNvPr>
                <p:cNvSpPr/>
                <p:nvPr/>
              </p:nvSpPr>
              <p:spPr>
                <a:xfrm rot="2713636">
                  <a:off x="2686235" y="4288590"/>
                  <a:ext cx="865968" cy="859126"/>
                </a:xfrm>
                <a:prstGeom prst="teardrop">
                  <a:avLst>
                    <a:gd name="adj" fmla="val 81302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Arc 82">
                <a:extLst>
                  <a:ext uri="{FF2B5EF4-FFF2-40B4-BE49-F238E27FC236}">
                    <a16:creationId xmlns:a16="http://schemas.microsoft.com/office/drawing/2014/main" id="{1B296A70-3A15-124B-BDF2-47952B33E6FB}"/>
                  </a:ext>
                </a:extLst>
              </p:cNvPr>
              <p:cNvSpPr/>
              <p:nvPr/>
            </p:nvSpPr>
            <p:spPr>
              <a:xfrm>
                <a:off x="3782696" y="2177866"/>
                <a:ext cx="358775" cy="932815"/>
              </a:xfrm>
              <a:prstGeom prst="arc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Arc 83">
                <a:extLst>
                  <a:ext uri="{FF2B5EF4-FFF2-40B4-BE49-F238E27FC236}">
                    <a16:creationId xmlns:a16="http://schemas.microsoft.com/office/drawing/2014/main" id="{EB9E7929-A755-7743-B7AE-9E6A19C90A28}"/>
                  </a:ext>
                </a:extLst>
              </p:cNvPr>
              <p:cNvSpPr/>
              <p:nvPr/>
            </p:nvSpPr>
            <p:spPr>
              <a:xfrm flipV="1">
                <a:off x="3782695" y="2094957"/>
                <a:ext cx="358775" cy="932815"/>
              </a:xfrm>
              <a:prstGeom prst="arc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0" name="Rectangle1">
              <a:extLst>
                <a:ext uri="{FF2B5EF4-FFF2-40B4-BE49-F238E27FC236}">
                  <a16:creationId xmlns:a16="http://schemas.microsoft.com/office/drawing/2014/main" id="{93C1C65B-91B4-D847-84C7-6916CC598F63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1162314" y="2030867"/>
              <a:ext cx="189748" cy="2472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b="1" dirty="0"/>
                <a:t>1</a:t>
              </a:r>
              <a:endParaRPr b="1" dirty="0"/>
            </a:p>
          </p:txBody>
        </p:sp>
        <p:sp>
          <p:nvSpPr>
            <p:cNvPr id="71" name="Rectangle1">
              <a:extLst>
                <a:ext uri="{FF2B5EF4-FFF2-40B4-BE49-F238E27FC236}">
                  <a16:creationId xmlns:a16="http://schemas.microsoft.com/office/drawing/2014/main" id="{E18593B5-5A74-FD49-9D8D-B13CBB1C6B68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3617795" y="1755379"/>
              <a:ext cx="210769" cy="26907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b="1" dirty="0"/>
                <a:t>1</a:t>
              </a:r>
              <a:endParaRPr b="1" dirty="0"/>
            </a:p>
          </p:txBody>
        </p:sp>
        <p:sp>
          <p:nvSpPr>
            <p:cNvPr id="72" name="Rectangle1">
              <a:extLst>
                <a:ext uri="{FF2B5EF4-FFF2-40B4-BE49-F238E27FC236}">
                  <a16:creationId xmlns:a16="http://schemas.microsoft.com/office/drawing/2014/main" id="{F1549483-38EC-F74C-9886-1A6CCAFA286D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1162314" y="1478622"/>
              <a:ext cx="189748" cy="2595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b="1" dirty="0"/>
                <a:t>0</a:t>
              </a:r>
              <a:endParaRPr b="1" dirty="0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513A721-FBEE-4F4B-831D-4635101BFF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8515" y="1634340"/>
              <a:ext cx="542718" cy="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AB35209-89C7-3F48-ADBC-C59F1C71A2E6}"/>
                </a:ext>
              </a:extLst>
            </p:cNvPr>
            <p:cNvCxnSpPr>
              <a:cxnSpLocks/>
            </p:cNvCxnSpPr>
            <p:nvPr/>
          </p:nvCxnSpPr>
          <p:spPr>
            <a:xfrm>
              <a:off x="1338515" y="2191366"/>
              <a:ext cx="54271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61292EA-5C17-8C4A-9D7D-996F58C35C8E}"/>
                </a:ext>
              </a:extLst>
            </p:cNvPr>
            <p:cNvSpPr/>
            <p:nvPr/>
          </p:nvSpPr>
          <p:spPr>
            <a:xfrm>
              <a:off x="2197355" y="1750458"/>
              <a:ext cx="85082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sz="1400"/>
              </a:pPr>
              <a:r>
                <a:rPr lang="en-US" b="1" dirty="0"/>
                <a:t>XOR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61171C8-58B0-6249-BAA6-2424F2658E80}"/>
              </a:ext>
            </a:extLst>
          </p:cNvPr>
          <p:cNvGrpSpPr/>
          <p:nvPr/>
        </p:nvGrpSpPr>
        <p:grpSpPr>
          <a:xfrm>
            <a:off x="1162314" y="4290060"/>
            <a:ext cx="2666250" cy="1015724"/>
            <a:chOff x="1162314" y="1409867"/>
            <a:chExt cx="2666250" cy="1015724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EEEAEB6-6905-C940-86DA-9904FB26307D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10" y="1922145"/>
              <a:ext cx="33800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18AD0C1-C9B3-7147-9493-E85205BF27AE}"/>
                </a:ext>
              </a:extLst>
            </p:cNvPr>
            <p:cNvGrpSpPr/>
            <p:nvPr/>
          </p:nvGrpSpPr>
          <p:grpSpPr>
            <a:xfrm>
              <a:off x="1598050" y="1409867"/>
              <a:ext cx="1675842" cy="1015724"/>
              <a:chOff x="3782695" y="2094957"/>
              <a:chExt cx="1675842" cy="1015724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F3B88BFA-7B9B-B347-A08A-7A3A2D8C0108}"/>
                  </a:ext>
                </a:extLst>
              </p:cNvPr>
              <p:cNvGrpSpPr/>
              <p:nvPr/>
            </p:nvGrpSpPr>
            <p:grpSpPr>
              <a:xfrm>
                <a:off x="4065879" y="2137410"/>
                <a:ext cx="1392658" cy="896854"/>
                <a:chOff x="2204084" y="4285169"/>
                <a:chExt cx="1344698" cy="865968"/>
              </a:xfrm>
            </p:grpSpPr>
            <p:sp>
              <p:nvSpPr>
                <p:cNvPr id="99" name="Stored Data 98">
                  <a:extLst>
                    <a:ext uri="{FF2B5EF4-FFF2-40B4-BE49-F238E27FC236}">
                      <a16:creationId xmlns:a16="http://schemas.microsoft.com/office/drawing/2014/main" id="{F60F1411-24CB-D34E-82DC-5149D8CF1B08}"/>
                    </a:ext>
                  </a:extLst>
                </p:cNvPr>
                <p:cNvSpPr/>
                <p:nvPr/>
              </p:nvSpPr>
              <p:spPr>
                <a:xfrm rot="10800000">
                  <a:off x="2204084" y="4290060"/>
                  <a:ext cx="1148080" cy="861060"/>
                </a:xfrm>
                <a:prstGeom prst="flowChartOnlineStorag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Teardrop 99">
                  <a:extLst>
                    <a:ext uri="{FF2B5EF4-FFF2-40B4-BE49-F238E27FC236}">
                      <a16:creationId xmlns:a16="http://schemas.microsoft.com/office/drawing/2014/main" id="{CB730FC2-CFB5-7347-8248-174F97E9791D}"/>
                    </a:ext>
                  </a:extLst>
                </p:cNvPr>
                <p:cNvSpPr/>
                <p:nvPr/>
              </p:nvSpPr>
              <p:spPr>
                <a:xfrm rot="2713636">
                  <a:off x="2686235" y="4288590"/>
                  <a:ext cx="865968" cy="859126"/>
                </a:xfrm>
                <a:prstGeom prst="teardrop">
                  <a:avLst>
                    <a:gd name="adj" fmla="val 81302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7" name="Arc 96">
                <a:extLst>
                  <a:ext uri="{FF2B5EF4-FFF2-40B4-BE49-F238E27FC236}">
                    <a16:creationId xmlns:a16="http://schemas.microsoft.com/office/drawing/2014/main" id="{C08EF091-A38B-D240-BEC8-6F46E83EFB75}"/>
                  </a:ext>
                </a:extLst>
              </p:cNvPr>
              <p:cNvSpPr/>
              <p:nvPr/>
            </p:nvSpPr>
            <p:spPr>
              <a:xfrm>
                <a:off x="3782696" y="2177866"/>
                <a:ext cx="358775" cy="932815"/>
              </a:xfrm>
              <a:prstGeom prst="arc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778632EF-F8FD-BA4D-B3A8-DCAD8E86C3B2}"/>
                  </a:ext>
                </a:extLst>
              </p:cNvPr>
              <p:cNvSpPr/>
              <p:nvPr/>
            </p:nvSpPr>
            <p:spPr>
              <a:xfrm flipV="1">
                <a:off x="3782695" y="2094957"/>
                <a:ext cx="358775" cy="932815"/>
              </a:xfrm>
              <a:prstGeom prst="arc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0" name="Rectangle1">
              <a:extLst>
                <a:ext uri="{FF2B5EF4-FFF2-40B4-BE49-F238E27FC236}">
                  <a16:creationId xmlns:a16="http://schemas.microsoft.com/office/drawing/2014/main" id="{37C6E6AD-BCE2-A74A-B77E-8BB9A2504D8F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1162314" y="2030867"/>
              <a:ext cx="189748" cy="2472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b="1" dirty="0"/>
                <a:t>0</a:t>
              </a:r>
              <a:endParaRPr b="1" dirty="0"/>
            </a:p>
          </p:txBody>
        </p:sp>
        <p:sp>
          <p:nvSpPr>
            <p:cNvPr id="91" name="Rectangle1">
              <a:extLst>
                <a:ext uri="{FF2B5EF4-FFF2-40B4-BE49-F238E27FC236}">
                  <a16:creationId xmlns:a16="http://schemas.microsoft.com/office/drawing/2014/main" id="{3992B8EA-3982-8747-87BE-B59728C40353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3617795" y="1755379"/>
              <a:ext cx="210769" cy="26907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b="1" dirty="0"/>
                <a:t>1</a:t>
              </a:r>
              <a:endParaRPr b="1" dirty="0"/>
            </a:p>
          </p:txBody>
        </p:sp>
        <p:sp>
          <p:nvSpPr>
            <p:cNvPr id="92" name="Rectangle1">
              <a:extLst>
                <a:ext uri="{FF2B5EF4-FFF2-40B4-BE49-F238E27FC236}">
                  <a16:creationId xmlns:a16="http://schemas.microsoft.com/office/drawing/2014/main" id="{2578C5E2-0ACC-5246-B8E7-28F67BE1D71C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1162314" y="1478622"/>
              <a:ext cx="189748" cy="2595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b="1" dirty="0"/>
                <a:t>1</a:t>
              </a:r>
              <a:endParaRPr b="1" dirty="0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C421216-EB04-C847-92FA-D8042A755C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8515" y="1634340"/>
              <a:ext cx="542718" cy="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299E22F-B265-0E44-88FB-2A267FFEF9F4}"/>
                </a:ext>
              </a:extLst>
            </p:cNvPr>
            <p:cNvCxnSpPr>
              <a:cxnSpLocks/>
            </p:cNvCxnSpPr>
            <p:nvPr/>
          </p:nvCxnSpPr>
          <p:spPr>
            <a:xfrm>
              <a:off x="1338515" y="2191366"/>
              <a:ext cx="54271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AA273D8-CB6C-1C47-94E7-B60AEB5A4499}"/>
                </a:ext>
              </a:extLst>
            </p:cNvPr>
            <p:cNvSpPr/>
            <p:nvPr/>
          </p:nvSpPr>
          <p:spPr>
            <a:xfrm>
              <a:off x="2197355" y="1750458"/>
              <a:ext cx="85082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sz="1400"/>
              </a:pPr>
              <a:r>
                <a:rPr lang="en-US" b="1" dirty="0"/>
                <a:t>XOR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571EB7D-0889-254A-9BA1-50283A1D178B}"/>
              </a:ext>
            </a:extLst>
          </p:cNvPr>
          <p:cNvGrpSpPr/>
          <p:nvPr/>
        </p:nvGrpSpPr>
        <p:grpSpPr>
          <a:xfrm>
            <a:off x="5258917" y="4290060"/>
            <a:ext cx="2666250" cy="1015724"/>
            <a:chOff x="1162314" y="1409867"/>
            <a:chExt cx="2666250" cy="1015724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69878AF-AA8D-2841-85C2-87055EC79BDD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10" y="1922145"/>
              <a:ext cx="33800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93C57EC3-4CCD-4E40-80C2-1A5520939324}"/>
                </a:ext>
              </a:extLst>
            </p:cNvPr>
            <p:cNvGrpSpPr/>
            <p:nvPr/>
          </p:nvGrpSpPr>
          <p:grpSpPr>
            <a:xfrm>
              <a:off x="1598050" y="1409867"/>
              <a:ext cx="1675842" cy="1015724"/>
              <a:chOff x="3782695" y="2094957"/>
              <a:chExt cx="1675842" cy="1015724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EE975490-8E3E-D149-94AD-0E282CDFD243}"/>
                  </a:ext>
                </a:extLst>
              </p:cNvPr>
              <p:cNvGrpSpPr/>
              <p:nvPr/>
            </p:nvGrpSpPr>
            <p:grpSpPr>
              <a:xfrm>
                <a:off x="4065879" y="2137410"/>
                <a:ext cx="1392658" cy="896854"/>
                <a:chOff x="2204084" y="4285169"/>
                <a:chExt cx="1344698" cy="865968"/>
              </a:xfrm>
            </p:grpSpPr>
            <p:sp>
              <p:nvSpPr>
                <p:cNvPr id="139" name="Stored Data 138">
                  <a:extLst>
                    <a:ext uri="{FF2B5EF4-FFF2-40B4-BE49-F238E27FC236}">
                      <a16:creationId xmlns:a16="http://schemas.microsoft.com/office/drawing/2014/main" id="{7D5C34FA-5C54-EC4D-9E64-6D78BC455A88}"/>
                    </a:ext>
                  </a:extLst>
                </p:cNvPr>
                <p:cNvSpPr/>
                <p:nvPr/>
              </p:nvSpPr>
              <p:spPr>
                <a:xfrm rot="10800000">
                  <a:off x="2204084" y="4290060"/>
                  <a:ext cx="1148080" cy="861060"/>
                </a:xfrm>
                <a:prstGeom prst="flowChartOnlineStorag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Teardrop 139">
                  <a:extLst>
                    <a:ext uri="{FF2B5EF4-FFF2-40B4-BE49-F238E27FC236}">
                      <a16:creationId xmlns:a16="http://schemas.microsoft.com/office/drawing/2014/main" id="{72B60CDA-DF53-4441-8735-C4BC137C9930}"/>
                    </a:ext>
                  </a:extLst>
                </p:cNvPr>
                <p:cNvSpPr/>
                <p:nvPr/>
              </p:nvSpPr>
              <p:spPr>
                <a:xfrm rot="2713636">
                  <a:off x="2686235" y="4288590"/>
                  <a:ext cx="865968" cy="859126"/>
                </a:xfrm>
                <a:prstGeom prst="teardrop">
                  <a:avLst>
                    <a:gd name="adj" fmla="val 81302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56774FBA-7194-0542-B420-ABE14CDAF00E}"/>
                  </a:ext>
                </a:extLst>
              </p:cNvPr>
              <p:cNvSpPr/>
              <p:nvPr/>
            </p:nvSpPr>
            <p:spPr>
              <a:xfrm>
                <a:off x="3782696" y="2177866"/>
                <a:ext cx="358775" cy="932815"/>
              </a:xfrm>
              <a:prstGeom prst="arc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Arc 137">
                <a:extLst>
                  <a:ext uri="{FF2B5EF4-FFF2-40B4-BE49-F238E27FC236}">
                    <a16:creationId xmlns:a16="http://schemas.microsoft.com/office/drawing/2014/main" id="{A1479309-FDBF-7049-840A-C6E35457803C}"/>
                  </a:ext>
                </a:extLst>
              </p:cNvPr>
              <p:cNvSpPr/>
              <p:nvPr/>
            </p:nvSpPr>
            <p:spPr>
              <a:xfrm flipV="1">
                <a:off x="3782695" y="2094957"/>
                <a:ext cx="358775" cy="932815"/>
              </a:xfrm>
              <a:prstGeom prst="arc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0" name="Rectangle1">
              <a:extLst>
                <a:ext uri="{FF2B5EF4-FFF2-40B4-BE49-F238E27FC236}">
                  <a16:creationId xmlns:a16="http://schemas.microsoft.com/office/drawing/2014/main" id="{4C0DF6E2-2446-9143-A1D4-31114DC04924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1162314" y="2030867"/>
              <a:ext cx="189748" cy="2472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b="1" dirty="0"/>
                <a:t>1</a:t>
              </a:r>
              <a:endParaRPr b="1" dirty="0"/>
            </a:p>
          </p:txBody>
        </p:sp>
        <p:sp>
          <p:nvSpPr>
            <p:cNvPr id="131" name="Rectangle1">
              <a:extLst>
                <a:ext uri="{FF2B5EF4-FFF2-40B4-BE49-F238E27FC236}">
                  <a16:creationId xmlns:a16="http://schemas.microsoft.com/office/drawing/2014/main" id="{7CD1FA46-7631-064B-9CDD-9FD84072AA27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3617795" y="1755379"/>
              <a:ext cx="210769" cy="26907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b="1" dirty="0"/>
                <a:t>0</a:t>
              </a:r>
              <a:endParaRPr b="1" dirty="0"/>
            </a:p>
          </p:txBody>
        </p:sp>
        <p:sp>
          <p:nvSpPr>
            <p:cNvPr id="132" name="Rectangle1">
              <a:extLst>
                <a:ext uri="{FF2B5EF4-FFF2-40B4-BE49-F238E27FC236}">
                  <a16:creationId xmlns:a16="http://schemas.microsoft.com/office/drawing/2014/main" id="{7C286D94-97C6-CA45-9479-5B3FC9E8D79D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1162314" y="1478622"/>
              <a:ext cx="189748" cy="2595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b="1" dirty="0"/>
                <a:t>1</a:t>
              </a:r>
              <a:endParaRPr b="1" dirty="0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D90FB79-411A-BC40-AB01-4DD665F40F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8515" y="1634340"/>
              <a:ext cx="542718" cy="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7196468-A212-144A-B163-296862B81B6F}"/>
                </a:ext>
              </a:extLst>
            </p:cNvPr>
            <p:cNvCxnSpPr>
              <a:cxnSpLocks/>
            </p:cNvCxnSpPr>
            <p:nvPr/>
          </p:nvCxnSpPr>
          <p:spPr>
            <a:xfrm>
              <a:off x="1338515" y="2191366"/>
              <a:ext cx="54271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909FBAC-1A7E-0248-B376-FAE752876B0C}"/>
                </a:ext>
              </a:extLst>
            </p:cNvPr>
            <p:cNvSpPr/>
            <p:nvPr/>
          </p:nvSpPr>
          <p:spPr>
            <a:xfrm>
              <a:off x="2197355" y="1750458"/>
              <a:ext cx="85082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sz="1400"/>
              </a:pPr>
              <a:r>
                <a:rPr lang="en-US" b="1" dirty="0"/>
                <a:t>XOR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0163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1">
            <a:extLst>
              <a:ext uri="{FF2B5EF4-FFF2-40B4-BE49-F238E27FC236}">
                <a16:creationId xmlns:a16="http://schemas.microsoft.com/office/drawing/2014/main" id="{8BF695D0-2E69-3B44-B242-6CA9F889B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287298"/>
              </p:ext>
            </p:extLst>
          </p:nvPr>
        </p:nvGraphicFramePr>
        <p:xfrm>
          <a:off x="143510" y="249555"/>
          <a:ext cx="2354580" cy="62287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Program Step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Opcode &amp; 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Description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A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</a:t>
                      </a:r>
                      <a:r>
                        <a:rPr lang="en-US" dirty="0"/>
                        <a:t>00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B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</a:t>
                      </a:r>
                      <a:r>
                        <a:rPr lang="en-US" dirty="0"/>
                        <a:t>01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</a:t>
                      </a:r>
                      <a:r>
                        <a:rPr lang="en-US" dirty="0"/>
                        <a:t>10</a:t>
                      </a:r>
                      <a:r>
                        <a:rPr dirty="0"/>
                        <a:t>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ADD to memory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0010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dirty="0"/>
                        <a:t>Move to </a:t>
                      </a:r>
                      <a:r>
                        <a:rPr lang="en-US" dirty="0"/>
                        <a:t>A from memory address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0000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Memory address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</a:t>
                      </a:r>
                      <a:r>
                        <a:rPr lang="en-US" dirty="0"/>
                        <a:t>001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Move to B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</a:t>
                      </a:r>
                      <a:r>
                        <a:rPr dirty="0"/>
                        <a:t>0</a:t>
                      </a:r>
                      <a:r>
                        <a:rPr lang="en-US" dirty="0"/>
                        <a:t>11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E2A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Value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1010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Program JMP to step if CMP is 2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Program step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319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686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921309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319577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69142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70939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186636"/>
                  </a:ext>
                </a:extLst>
              </a:tr>
            </a:tbl>
          </a:graphicData>
        </a:graphic>
      </p:graphicFrame>
      <p:sp>
        <p:nvSpPr>
          <p:cNvPr id="2" name="Rectangle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2IgAA5A8AAGcmAABXEQAAAAAAACYAAAAIAAAA//////////8="/>
              </a:ext>
            </a:extLst>
          </p:cNvSpPr>
          <p:nvPr/>
        </p:nvSpPr>
        <p:spPr>
          <a:xfrm>
            <a:off x="5683250" y="258318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ADD</a:t>
            </a:r>
          </a:p>
        </p:txBody>
      </p:sp>
      <p:sp>
        <p:nvSpPr>
          <p:cNvPr id="3" name="Rectangle4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2IgAAVxEAAGcmAAAVEwAAAAAAACYAAAAIAAAA//////////8="/>
              </a:ext>
            </a:extLst>
          </p:cNvSpPr>
          <p:nvPr/>
        </p:nvSpPr>
        <p:spPr>
          <a:xfrm>
            <a:off x="5683250" y="281876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0010</a:t>
            </a:r>
            <a:endParaRPr dirty="0"/>
          </a:p>
        </p:txBody>
      </p:sp>
      <p:sp>
        <p:nvSpPr>
          <p:cNvPr id="4" name="Rectangle6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qRMAAFMmAAAcFQAAAAAAACYAAAAIAAAA//////////8="/>
              </a:ext>
            </a:extLst>
          </p:cNvSpPr>
          <p:nvPr/>
        </p:nvSpPr>
        <p:spPr>
          <a:xfrm>
            <a:off x="5670550" y="31959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SUB</a:t>
            </a:r>
          </a:p>
        </p:txBody>
      </p:sp>
      <p:sp>
        <p:nvSpPr>
          <p:cNvPr id="5" name="Rectangle5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FU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HBUAAFMmAADaFgAAAAAAACYAAAAIAAAA//////////8="/>
              </a:ext>
            </a:extLst>
          </p:cNvSpPr>
          <p:nvPr/>
        </p:nvSpPr>
        <p:spPr>
          <a:xfrm>
            <a:off x="5670550" y="34315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0000</a:t>
            </a:r>
            <a:endParaRPr dirty="0"/>
          </a:p>
        </p:txBody>
      </p:sp>
      <p:sp>
        <p:nvSpPr>
          <p:cNvPr id="6" name="Rectangle10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uRcAADkmAAAsGQAAAAAAACYAAAAIAAAA//////////8="/>
              </a:ext>
            </a:extLst>
          </p:cNvSpPr>
          <p:nvPr/>
        </p:nvSpPr>
        <p:spPr>
          <a:xfrm>
            <a:off x="5654040" y="38563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MUL</a:t>
            </a:r>
          </a:p>
        </p:txBody>
      </p:sp>
      <p:sp>
        <p:nvSpPr>
          <p:cNvPr id="7" name="Rectangle7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LBkAADkmAADqGgAAAAAAACYAAAAIAAAA//////////8="/>
              </a:ext>
            </a:extLst>
          </p:cNvSpPr>
          <p:nvPr/>
        </p:nvSpPr>
        <p:spPr>
          <a:xfrm>
            <a:off x="5654040" y="40919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0001</a:t>
            </a:r>
            <a:endParaRPr dirty="0"/>
          </a:p>
        </p:txBody>
      </p:sp>
      <p:sp>
        <p:nvSpPr>
          <p:cNvPr id="8" name="Rectangle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mBsAADkmAAALHQAAAAAAACYAAAAIAAAA//////////8="/>
              </a:ext>
            </a:extLst>
          </p:cNvSpPr>
          <p:nvPr/>
        </p:nvSpPr>
        <p:spPr>
          <a:xfrm>
            <a:off x="5654040" y="448564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DIV</a:t>
            </a:r>
          </a:p>
        </p:txBody>
      </p:sp>
      <p:sp>
        <p:nvSpPr>
          <p:cNvPr id="9" name="Rectangle1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Cx0AADkmAADJHgAAAAAAACYAAAAIAAAA//////////8="/>
              </a:ext>
            </a:extLst>
          </p:cNvSpPr>
          <p:nvPr/>
        </p:nvSpPr>
        <p:spPr>
          <a:xfrm>
            <a:off x="5654040" y="472122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0001</a:t>
            </a:r>
            <a:endParaRPr dirty="0"/>
          </a:p>
        </p:txBody>
      </p:sp>
      <p:sp>
        <p:nvSpPr>
          <p:cNvPr id="10" name="Rectangle8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iRUAACwZAAD8FgAAAAAAACYAAAAIAAAA//////////8="/>
              </a:ext>
            </a:extLst>
          </p:cNvSpPr>
          <p:nvPr/>
        </p:nvSpPr>
        <p:spPr>
          <a:xfrm>
            <a:off x="3532505" y="35007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</a:t>
            </a:r>
          </a:p>
        </p:txBody>
      </p:sp>
      <p:sp>
        <p:nvSpPr>
          <p:cNvPr id="11" name="Rectangle9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/BYAACwZAAC6GAAAAAAAACYAAAAIAAAA//////////8="/>
              </a:ext>
            </a:extLst>
          </p:cNvSpPr>
          <p:nvPr/>
        </p:nvSpPr>
        <p:spPr>
          <a:xfrm>
            <a:off x="3532505" y="37363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0001</a:t>
            </a:r>
            <a:endParaRPr dirty="0"/>
          </a:p>
        </p:txBody>
      </p:sp>
      <p:sp>
        <p:nvSpPr>
          <p:cNvPr id="12" name="Rectangle1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eBoAACwZAADrGwAAAAAAACYAAAAIAAAA//////////8="/>
              </a:ext>
            </a:extLst>
          </p:cNvSpPr>
          <p:nvPr/>
        </p:nvSpPr>
        <p:spPr>
          <a:xfrm>
            <a:off x="3532505" y="430276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B</a:t>
            </a:r>
          </a:p>
        </p:txBody>
      </p:sp>
      <p:sp>
        <p:nvSpPr>
          <p:cNvPr id="13" name="Rectangle12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6xsAACwZAACoHQAAAAAAACYAAAAIAAAA//////////8="/>
              </a:ext>
            </a:extLst>
          </p:cNvSpPr>
          <p:nvPr/>
        </p:nvSpPr>
        <p:spPr>
          <a:xfrm>
            <a:off x="3532505" y="4538345"/>
            <a:ext cx="559435" cy="282575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0001</a:t>
            </a:r>
            <a:endParaRPr dirty="0"/>
          </a:p>
        </p:txBody>
      </p:sp>
      <p:sp>
        <p:nvSpPr>
          <p:cNvPr id="14" name="Rectangle14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0IgAAtyAAACUmAAAqIgAAAAAAACYAAAAIAAAA//////////8="/>
              </a:ext>
            </a:extLst>
          </p:cNvSpPr>
          <p:nvPr/>
        </p:nvSpPr>
        <p:spPr>
          <a:xfrm>
            <a:off x="5641340" y="531812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CMP</a:t>
            </a:r>
          </a:p>
        </p:txBody>
      </p:sp>
      <p:sp>
        <p:nvSpPr>
          <p:cNvPr id="15" name="Rectangle15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PHx8f8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0IgAAKiIAACUmAADoIwAAAAAAACYAAAAIAAAA//////////8="/>
              </a:ext>
            </a:extLst>
          </p:cNvSpPr>
          <p:nvPr/>
        </p:nvSpPr>
        <p:spPr>
          <a:xfrm>
            <a:off x="5641340" y="555371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0000</a:t>
            </a:r>
            <a:endParaRPr dirty="0"/>
          </a:p>
        </p:txBody>
      </p:sp>
      <p:graphicFrame>
        <p:nvGraphicFramePr>
          <p:cNvPr id="25" name="Table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163327"/>
              </p:ext>
            </p:extLst>
          </p:nvPr>
        </p:nvGraphicFramePr>
        <p:xfrm>
          <a:off x="7247255" y="1937385"/>
          <a:ext cx="1730375" cy="4518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0010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?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?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267970"/>
                  </a:ext>
                </a:extLst>
              </a:tr>
            </a:tbl>
          </a:graphicData>
        </a:graphic>
      </p:graphicFrame>
      <p:sp>
        <p:nvSpPr>
          <p:cNvPr id="27" name="Textbox1"/>
          <p:cNvSpPr txBox="1">
            <a:extLst>
              <a:ext uri="smNativeData">
                <pr:smNativeData xmlns:pr="smNativeData" xmlns:p14="http://schemas.microsoft.com/office/powerpoint/2010/main" xmlns="" val="SMDATA_13_/9TnX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KEgAATAAAAA0pAAA8BAAAACAAACYAAAAIAAAA//////////8="/>
              </a:ext>
            </a:extLst>
          </p:cNvSpPr>
          <p:nvPr/>
        </p:nvSpPr>
        <p:spPr>
          <a:xfrm>
            <a:off x="3013710" y="48260"/>
            <a:ext cx="3659505" cy="64008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b="1"/>
            </a:pPr>
            <a:r>
              <a:rPr dirty="0"/>
              <a:t>Program Example:</a:t>
            </a:r>
          </a:p>
          <a:p>
            <a:pPr algn="ctr"/>
            <a:r>
              <a:rPr lang="en-US" dirty="0"/>
              <a:t>Count from 1 to 3</a:t>
            </a:r>
            <a:endParaRPr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DDD1A3-4E13-444E-BF2B-C87A9A370C6E}"/>
              </a:ext>
            </a:extLst>
          </p:cNvPr>
          <p:cNvCxnSpPr>
            <a:cxnSpLocks/>
          </p:cNvCxnSpPr>
          <p:nvPr/>
        </p:nvCxnSpPr>
        <p:spPr>
          <a:xfrm>
            <a:off x="5420360" y="2960370"/>
            <a:ext cx="2628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A932575-CE86-E549-AF29-94A9D3BC5C58}"/>
              </a:ext>
            </a:extLst>
          </p:cNvPr>
          <p:cNvSpPr/>
          <p:nvPr/>
        </p:nvSpPr>
        <p:spPr>
          <a:xfrm>
            <a:off x="4415790" y="2626677"/>
            <a:ext cx="1004570" cy="358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31E6C7-3F40-7749-BEBD-02EDE285D99C}"/>
              </a:ext>
            </a:extLst>
          </p:cNvPr>
          <p:cNvCxnSpPr>
            <a:cxnSpLocks/>
          </p:cNvCxnSpPr>
          <p:nvPr/>
        </p:nvCxnSpPr>
        <p:spPr>
          <a:xfrm>
            <a:off x="4091940" y="4679633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DEEE54-04C6-5549-BB2C-E24ACD360ABF}"/>
              </a:ext>
            </a:extLst>
          </p:cNvPr>
          <p:cNvCxnSpPr>
            <a:cxnSpLocks/>
          </p:cNvCxnSpPr>
          <p:nvPr/>
        </p:nvCxnSpPr>
        <p:spPr>
          <a:xfrm>
            <a:off x="4091940" y="3877945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84ED2B-6E64-BE47-ADE0-8F96AE4648E9}"/>
              </a:ext>
            </a:extLst>
          </p:cNvPr>
          <p:cNvCxnSpPr>
            <a:cxnSpLocks/>
          </p:cNvCxnSpPr>
          <p:nvPr/>
        </p:nvCxnSpPr>
        <p:spPr>
          <a:xfrm>
            <a:off x="5420360" y="3573145"/>
            <a:ext cx="2501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F9ABE7-C83F-7141-A637-DAFB9BAEEB37}"/>
              </a:ext>
            </a:extLst>
          </p:cNvPr>
          <p:cNvCxnSpPr>
            <a:cxnSpLocks/>
          </p:cNvCxnSpPr>
          <p:nvPr/>
        </p:nvCxnSpPr>
        <p:spPr>
          <a:xfrm>
            <a:off x="5420360" y="4233545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1DD479-9A21-1C4E-8601-C73423613805}"/>
              </a:ext>
            </a:extLst>
          </p:cNvPr>
          <p:cNvCxnSpPr>
            <a:cxnSpLocks/>
          </p:cNvCxnSpPr>
          <p:nvPr/>
        </p:nvCxnSpPr>
        <p:spPr>
          <a:xfrm>
            <a:off x="5420360" y="4862830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3D9A55-5BFD-FF4A-BF08-C761E0F74A07}"/>
              </a:ext>
            </a:extLst>
          </p:cNvPr>
          <p:cNvCxnSpPr>
            <a:cxnSpLocks/>
          </p:cNvCxnSpPr>
          <p:nvPr/>
        </p:nvCxnSpPr>
        <p:spPr>
          <a:xfrm>
            <a:off x="5420360" y="5695315"/>
            <a:ext cx="2209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2">
            <a:extLst>
              <a:ext uri="{FF2B5EF4-FFF2-40B4-BE49-F238E27FC236}">
                <a16:creationId xmlns:a16="http://schemas.microsoft.com/office/drawing/2014/main" id="{732FCA6C-01C1-E047-9A80-0105D00216C9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BxAAAAjh8AAOwPAADiJAAAAAAAACYAAAAIAAAA//////////8="/>
              </a:ext>
            </a:extLst>
          </p:cNvSpPr>
          <p:nvPr/>
        </p:nvSpPr>
        <p:spPr>
          <a:xfrm>
            <a:off x="70678" y="1771719"/>
            <a:ext cx="2516505" cy="866140"/>
          </a:xfrm>
          <a:prstGeom prst="rect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/>
            <a:endParaRPr/>
          </a:p>
        </p:txBody>
      </p:sp>
      <p:sp>
        <p:nvSpPr>
          <p:cNvPr id="28" name="Line1">
            <a:extLst>
              <a:ext uri="{FF2B5EF4-FFF2-40B4-BE49-F238E27FC236}">
                <a16:creationId xmlns:a16="http://schemas.microsoft.com/office/drawing/2014/main" id="{08B4B4BF-CB37-5144-AE1A-FF88342CCDAF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BAAAAyAAAAJY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CaGQAAxhAAACQsAADPGwAAAAAAACYAAAAIAAAA//////////8="/>
              </a:ext>
            </a:extLst>
          </p:cNvSpPr>
          <p:nvPr/>
        </p:nvSpPr>
        <p:spPr>
          <a:xfrm flipV="1">
            <a:off x="6365874" y="2424430"/>
            <a:ext cx="792287" cy="394335"/>
          </a:xfrm>
          <a:prstGeom prst="line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stealth" w="lg" len="lg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9" name="Rectangle16">
            <a:extLst>
              <a:ext uri="{FF2B5EF4-FFF2-40B4-BE49-F238E27FC236}">
                <a16:creationId xmlns:a16="http://schemas.microsoft.com/office/drawing/2014/main" id="{19216AA4-3E14-EF47-B499-13592632819A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AkLAAAxhAAAJ43AABsEwAAAAAAACYAAAAIAAAA//////////8="/>
              </a:ext>
            </a:extLst>
          </p:cNvSpPr>
          <p:nvPr/>
        </p:nvSpPr>
        <p:spPr>
          <a:xfrm>
            <a:off x="7175500" y="2209165"/>
            <a:ext cx="1865630" cy="430530"/>
          </a:xfrm>
          <a:prstGeom prst="rect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92016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1">
            <a:extLst>
              <a:ext uri="{FF2B5EF4-FFF2-40B4-BE49-F238E27FC236}">
                <a16:creationId xmlns:a16="http://schemas.microsoft.com/office/drawing/2014/main" id="{86D7D0BD-C892-D94E-B80D-F45941385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255608"/>
              </p:ext>
            </p:extLst>
          </p:nvPr>
        </p:nvGraphicFramePr>
        <p:xfrm>
          <a:off x="143510" y="249555"/>
          <a:ext cx="2354580" cy="62287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Program Step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Opcode &amp; 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Description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A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</a:t>
                      </a:r>
                      <a:r>
                        <a:rPr lang="en-US" dirty="0"/>
                        <a:t>00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B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</a:t>
                      </a:r>
                      <a:r>
                        <a:rPr lang="en-US" dirty="0"/>
                        <a:t>01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</a:t>
                      </a:r>
                      <a:r>
                        <a:rPr lang="en-US" dirty="0"/>
                        <a:t>10</a:t>
                      </a:r>
                      <a:r>
                        <a:rPr dirty="0"/>
                        <a:t>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ADD to memory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0010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dirty="0"/>
                        <a:t>Move to </a:t>
                      </a:r>
                      <a:r>
                        <a:rPr lang="en-US" dirty="0"/>
                        <a:t>A from memory address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0000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Memory address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</a:t>
                      </a:r>
                      <a:r>
                        <a:rPr lang="en-US" dirty="0"/>
                        <a:t>001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Move to B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</a:t>
                      </a:r>
                      <a:r>
                        <a:rPr dirty="0"/>
                        <a:t>0</a:t>
                      </a:r>
                      <a:r>
                        <a:rPr lang="en-US" dirty="0"/>
                        <a:t>11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E2A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Value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1010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Program JMP to step if CMP is 2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Program step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319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686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921309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319577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69142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70939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186636"/>
                  </a:ext>
                </a:extLst>
              </a:tr>
            </a:tbl>
          </a:graphicData>
        </a:graphic>
      </p:graphicFrame>
      <p:sp>
        <p:nvSpPr>
          <p:cNvPr id="2" name="Rectangle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2IgAA5A8AAGcmAABXEQAAAAAAACYAAAAIAAAA//////////8="/>
              </a:ext>
            </a:extLst>
          </p:cNvSpPr>
          <p:nvPr/>
        </p:nvSpPr>
        <p:spPr>
          <a:xfrm>
            <a:off x="5683250" y="258318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ADD</a:t>
            </a:r>
          </a:p>
        </p:txBody>
      </p:sp>
      <p:sp>
        <p:nvSpPr>
          <p:cNvPr id="3" name="Rectangle4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2IgAAVxEAAGcmAAAVEwAAAAAAACYAAAAIAAAA//////////8="/>
              </a:ext>
            </a:extLst>
          </p:cNvSpPr>
          <p:nvPr/>
        </p:nvSpPr>
        <p:spPr>
          <a:xfrm>
            <a:off x="5683250" y="281876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0011</a:t>
            </a:r>
            <a:endParaRPr dirty="0"/>
          </a:p>
        </p:txBody>
      </p:sp>
      <p:sp>
        <p:nvSpPr>
          <p:cNvPr id="4" name="Rectangle6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qRMAAFMmAAAcFQAAAAAAACYAAAAIAAAA//////////8="/>
              </a:ext>
            </a:extLst>
          </p:cNvSpPr>
          <p:nvPr/>
        </p:nvSpPr>
        <p:spPr>
          <a:xfrm>
            <a:off x="5670550" y="31959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SUB</a:t>
            </a:r>
          </a:p>
        </p:txBody>
      </p:sp>
      <p:sp>
        <p:nvSpPr>
          <p:cNvPr id="5" name="Rectangle5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FU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HBUAAFMmAADaFgAAAAAAACYAAAAIAAAA//////////8="/>
              </a:ext>
            </a:extLst>
          </p:cNvSpPr>
          <p:nvPr/>
        </p:nvSpPr>
        <p:spPr>
          <a:xfrm>
            <a:off x="5670550" y="34315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0001</a:t>
            </a:r>
            <a:endParaRPr dirty="0"/>
          </a:p>
        </p:txBody>
      </p:sp>
      <p:sp>
        <p:nvSpPr>
          <p:cNvPr id="6" name="Rectangle10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uRcAADkmAAAsGQAAAAAAACYAAAAIAAAA//////////8="/>
              </a:ext>
            </a:extLst>
          </p:cNvSpPr>
          <p:nvPr/>
        </p:nvSpPr>
        <p:spPr>
          <a:xfrm>
            <a:off x="5654040" y="38563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MUL</a:t>
            </a:r>
          </a:p>
        </p:txBody>
      </p:sp>
      <p:sp>
        <p:nvSpPr>
          <p:cNvPr id="7" name="Rectangle7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LBkAADkmAADqGgAAAAAAACYAAAAIAAAA//////////8="/>
              </a:ext>
            </a:extLst>
          </p:cNvSpPr>
          <p:nvPr/>
        </p:nvSpPr>
        <p:spPr>
          <a:xfrm>
            <a:off x="5654040" y="40919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0010</a:t>
            </a:r>
            <a:endParaRPr dirty="0"/>
          </a:p>
        </p:txBody>
      </p:sp>
      <p:sp>
        <p:nvSpPr>
          <p:cNvPr id="8" name="Rectangle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mBsAADkmAAALHQAAAAAAACYAAAAIAAAA//////////8="/>
              </a:ext>
            </a:extLst>
          </p:cNvSpPr>
          <p:nvPr/>
        </p:nvSpPr>
        <p:spPr>
          <a:xfrm>
            <a:off x="5654040" y="448564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DIV</a:t>
            </a:r>
          </a:p>
        </p:txBody>
      </p:sp>
      <p:sp>
        <p:nvSpPr>
          <p:cNvPr id="9" name="Rectangle1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Cx0AADkmAADJHgAAAAAAACYAAAAIAAAA//////////8="/>
              </a:ext>
            </a:extLst>
          </p:cNvSpPr>
          <p:nvPr/>
        </p:nvSpPr>
        <p:spPr>
          <a:xfrm>
            <a:off x="5654040" y="472122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0010</a:t>
            </a:r>
            <a:endParaRPr dirty="0"/>
          </a:p>
        </p:txBody>
      </p:sp>
      <p:sp>
        <p:nvSpPr>
          <p:cNvPr id="10" name="Rectangle8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iRUAACwZAAD8FgAAAAAAACYAAAAIAAAA//////////8="/>
              </a:ext>
            </a:extLst>
          </p:cNvSpPr>
          <p:nvPr/>
        </p:nvSpPr>
        <p:spPr>
          <a:xfrm>
            <a:off x="3532505" y="35007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</a:t>
            </a:r>
          </a:p>
        </p:txBody>
      </p:sp>
      <p:sp>
        <p:nvSpPr>
          <p:cNvPr id="11" name="Rectangle9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/BYAACwZAAC6GAAAAAAAACYAAAAIAAAA//////////8="/>
              </a:ext>
            </a:extLst>
          </p:cNvSpPr>
          <p:nvPr/>
        </p:nvSpPr>
        <p:spPr>
          <a:xfrm>
            <a:off x="3532505" y="37363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0010</a:t>
            </a:r>
            <a:endParaRPr dirty="0"/>
          </a:p>
        </p:txBody>
      </p:sp>
      <p:sp>
        <p:nvSpPr>
          <p:cNvPr id="12" name="Rectangle1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eBoAACwZAADrGwAAAAAAACYAAAAIAAAA//////////8="/>
              </a:ext>
            </a:extLst>
          </p:cNvSpPr>
          <p:nvPr/>
        </p:nvSpPr>
        <p:spPr>
          <a:xfrm>
            <a:off x="3532505" y="430276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B</a:t>
            </a:r>
          </a:p>
        </p:txBody>
      </p:sp>
      <p:sp>
        <p:nvSpPr>
          <p:cNvPr id="13" name="Rectangle12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6xsAACwZAACoHQAAAAAAACYAAAAIAAAA//////////8="/>
              </a:ext>
            </a:extLst>
          </p:cNvSpPr>
          <p:nvPr/>
        </p:nvSpPr>
        <p:spPr>
          <a:xfrm>
            <a:off x="3532505" y="4538345"/>
            <a:ext cx="559435" cy="282575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0001</a:t>
            </a:r>
            <a:endParaRPr dirty="0"/>
          </a:p>
        </p:txBody>
      </p:sp>
      <p:sp>
        <p:nvSpPr>
          <p:cNvPr id="14" name="Rectangle14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0IgAAtyAAACUmAAAqIgAAAAAAACYAAAAIAAAA//////////8="/>
              </a:ext>
            </a:extLst>
          </p:cNvSpPr>
          <p:nvPr/>
        </p:nvSpPr>
        <p:spPr>
          <a:xfrm>
            <a:off x="5641340" y="531812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CMP</a:t>
            </a:r>
          </a:p>
        </p:txBody>
      </p:sp>
      <p:sp>
        <p:nvSpPr>
          <p:cNvPr id="15" name="Rectangle15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PHx8f8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0IgAAKiIAACUmAADoIwAAAAAAACYAAAAIAAAA//////////8="/>
              </a:ext>
            </a:extLst>
          </p:cNvSpPr>
          <p:nvPr/>
        </p:nvSpPr>
        <p:spPr>
          <a:xfrm>
            <a:off x="5641340" y="555371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0001</a:t>
            </a:r>
            <a:endParaRPr dirty="0"/>
          </a:p>
        </p:txBody>
      </p:sp>
      <p:graphicFrame>
        <p:nvGraphicFramePr>
          <p:cNvPr id="25" name="Table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776460"/>
              </p:ext>
            </p:extLst>
          </p:nvPr>
        </p:nvGraphicFramePr>
        <p:xfrm>
          <a:off x="7247255" y="1937385"/>
          <a:ext cx="1730375" cy="4518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0010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?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?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267970"/>
                  </a:ext>
                </a:extLst>
              </a:tr>
            </a:tbl>
          </a:graphicData>
        </a:graphic>
      </p:graphicFrame>
      <p:sp>
        <p:nvSpPr>
          <p:cNvPr id="27" name="Textbox1"/>
          <p:cNvSpPr txBox="1">
            <a:extLst>
              <a:ext uri="smNativeData">
                <pr:smNativeData xmlns:pr="smNativeData" xmlns:p14="http://schemas.microsoft.com/office/powerpoint/2010/main" xmlns="" val="SMDATA_13_/9TnX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KEgAATAAAAA0pAAA8BAAAACAAACYAAAAIAAAA//////////8="/>
              </a:ext>
            </a:extLst>
          </p:cNvSpPr>
          <p:nvPr/>
        </p:nvSpPr>
        <p:spPr>
          <a:xfrm>
            <a:off x="3013710" y="48260"/>
            <a:ext cx="3659505" cy="64008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b="1"/>
            </a:pPr>
            <a:r>
              <a:rPr dirty="0"/>
              <a:t>Program Example:</a:t>
            </a:r>
          </a:p>
          <a:p>
            <a:pPr algn="ctr"/>
            <a:r>
              <a:rPr lang="en-US" dirty="0"/>
              <a:t>Count from 1 to 3</a:t>
            </a:r>
            <a:endParaRPr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DDD1A3-4E13-444E-BF2B-C87A9A370C6E}"/>
              </a:ext>
            </a:extLst>
          </p:cNvPr>
          <p:cNvCxnSpPr>
            <a:cxnSpLocks/>
          </p:cNvCxnSpPr>
          <p:nvPr/>
        </p:nvCxnSpPr>
        <p:spPr>
          <a:xfrm>
            <a:off x="5420360" y="2960370"/>
            <a:ext cx="2628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A932575-CE86-E549-AF29-94A9D3BC5C58}"/>
              </a:ext>
            </a:extLst>
          </p:cNvPr>
          <p:cNvSpPr/>
          <p:nvPr/>
        </p:nvSpPr>
        <p:spPr>
          <a:xfrm>
            <a:off x="4415790" y="2626677"/>
            <a:ext cx="1004570" cy="358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31E6C7-3F40-7749-BEBD-02EDE285D99C}"/>
              </a:ext>
            </a:extLst>
          </p:cNvPr>
          <p:cNvCxnSpPr>
            <a:cxnSpLocks/>
          </p:cNvCxnSpPr>
          <p:nvPr/>
        </p:nvCxnSpPr>
        <p:spPr>
          <a:xfrm>
            <a:off x="4091940" y="4679633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DEEE54-04C6-5549-BB2C-E24ACD360ABF}"/>
              </a:ext>
            </a:extLst>
          </p:cNvPr>
          <p:cNvCxnSpPr>
            <a:cxnSpLocks/>
          </p:cNvCxnSpPr>
          <p:nvPr/>
        </p:nvCxnSpPr>
        <p:spPr>
          <a:xfrm>
            <a:off x="4091940" y="3877945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84ED2B-6E64-BE47-ADE0-8F96AE4648E9}"/>
              </a:ext>
            </a:extLst>
          </p:cNvPr>
          <p:cNvCxnSpPr>
            <a:cxnSpLocks/>
          </p:cNvCxnSpPr>
          <p:nvPr/>
        </p:nvCxnSpPr>
        <p:spPr>
          <a:xfrm>
            <a:off x="5420360" y="3573145"/>
            <a:ext cx="2501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F9ABE7-C83F-7141-A637-DAFB9BAEEB37}"/>
              </a:ext>
            </a:extLst>
          </p:cNvPr>
          <p:cNvCxnSpPr>
            <a:cxnSpLocks/>
          </p:cNvCxnSpPr>
          <p:nvPr/>
        </p:nvCxnSpPr>
        <p:spPr>
          <a:xfrm>
            <a:off x="5420360" y="4233545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1DD479-9A21-1C4E-8601-C73423613805}"/>
              </a:ext>
            </a:extLst>
          </p:cNvPr>
          <p:cNvCxnSpPr>
            <a:cxnSpLocks/>
          </p:cNvCxnSpPr>
          <p:nvPr/>
        </p:nvCxnSpPr>
        <p:spPr>
          <a:xfrm>
            <a:off x="5420360" y="4862830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3D9A55-5BFD-FF4A-BF08-C761E0F74A07}"/>
              </a:ext>
            </a:extLst>
          </p:cNvPr>
          <p:cNvCxnSpPr>
            <a:cxnSpLocks/>
          </p:cNvCxnSpPr>
          <p:nvPr/>
        </p:nvCxnSpPr>
        <p:spPr>
          <a:xfrm>
            <a:off x="5420360" y="5695315"/>
            <a:ext cx="2209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2">
            <a:extLst>
              <a:ext uri="{FF2B5EF4-FFF2-40B4-BE49-F238E27FC236}">
                <a16:creationId xmlns:a16="http://schemas.microsoft.com/office/drawing/2014/main" id="{732FCA6C-01C1-E047-9A80-0105D00216C9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BxAAAAjh8AAOwPAADiJAAAAAAAACYAAAAIAAAA//////////8="/>
              </a:ext>
            </a:extLst>
          </p:cNvSpPr>
          <p:nvPr/>
        </p:nvSpPr>
        <p:spPr>
          <a:xfrm>
            <a:off x="70678" y="2447607"/>
            <a:ext cx="2516505" cy="866140"/>
          </a:xfrm>
          <a:prstGeom prst="rect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/>
            <a:endParaRPr/>
          </a:p>
        </p:txBody>
      </p:sp>
      <p:sp>
        <p:nvSpPr>
          <p:cNvPr id="28" name="Line1">
            <a:extLst>
              <a:ext uri="{FF2B5EF4-FFF2-40B4-BE49-F238E27FC236}">
                <a16:creationId xmlns:a16="http://schemas.microsoft.com/office/drawing/2014/main" id="{08B4B4BF-CB37-5144-AE1A-FF88342CCDAF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BAAAAyAAAAJY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CaGQAAxhAAACQsAADPGwAAAAAAACYAAAAIAAAA//////////8="/>
              </a:ext>
            </a:extLst>
          </p:cNvSpPr>
          <p:nvPr/>
        </p:nvSpPr>
        <p:spPr>
          <a:xfrm flipH="1">
            <a:off x="4163694" y="2447608"/>
            <a:ext cx="3996054" cy="1319847"/>
          </a:xfrm>
          <a:prstGeom prst="line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stealth" w="lg" len="lg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9" name="Rectangle16">
            <a:extLst>
              <a:ext uri="{FF2B5EF4-FFF2-40B4-BE49-F238E27FC236}">
                <a16:creationId xmlns:a16="http://schemas.microsoft.com/office/drawing/2014/main" id="{19216AA4-3E14-EF47-B499-13592632819A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AkLAAAxhAAAJ43AABsEwAAAAAAACYAAAAIAAAA//////////8="/>
              </a:ext>
            </a:extLst>
          </p:cNvSpPr>
          <p:nvPr/>
        </p:nvSpPr>
        <p:spPr>
          <a:xfrm>
            <a:off x="7175500" y="2209165"/>
            <a:ext cx="1865630" cy="430530"/>
          </a:xfrm>
          <a:prstGeom prst="rect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862974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1">
            <a:extLst>
              <a:ext uri="{FF2B5EF4-FFF2-40B4-BE49-F238E27FC236}">
                <a16:creationId xmlns:a16="http://schemas.microsoft.com/office/drawing/2014/main" id="{C716BF5B-D2DC-944A-8818-DF4EA31B4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695711"/>
              </p:ext>
            </p:extLst>
          </p:nvPr>
        </p:nvGraphicFramePr>
        <p:xfrm>
          <a:off x="143510" y="249555"/>
          <a:ext cx="2354580" cy="62287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Program Step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Opcode &amp; 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Description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A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</a:t>
                      </a:r>
                      <a:r>
                        <a:rPr lang="en-US" dirty="0"/>
                        <a:t>00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B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</a:t>
                      </a:r>
                      <a:r>
                        <a:rPr lang="en-US" dirty="0"/>
                        <a:t>01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</a:t>
                      </a:r>
                      <a:r>
                        <a:rPr lang="en-US" dirty="0"/>
                        <a:t>10</a:t>
                      </a:r>
                      <a:r>
                        <a:rPr dirty="0"/>
                        <a:t>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ADD to memory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0010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dirty="0"/>
                        <a:t>Move to </a:t>
                      </a:r>
                      <a:r>
                        <a:rPr lang="en-US" dirty="0"/>
                        <a:t>A from memory address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0000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Memory address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</a:t>
                      </a:r>
                      <a:r>
                        <a:rPr lang="en-US" dirty="0"/>
                        <a:t>001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Move to B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</a:t>
                      </a:r>
                      <a:r>
                        <a:rPr dirty="0"/>
                        <a:t>0</a:t>
                      </a:r>
                      <a:r>
                        <a:rPr lang="en-US" dirty="0"/>
                        <a:t>11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E2A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Value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1010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Program JMP to step if CMP is 2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Program step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319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686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921309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319577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69142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70939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186636"/>
                  </a:ext>
                </a:extLst>
              </a:tr>
            </a:tbl>
          </a:graphicData>
        </a:graphic>
      </p:graphicFrame>
      <p:sp>
        <p:nvSpPr>
          <p:cNvPr id="2" name="Rectangle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2IgAA5A8AAGcmAABXEQAAAAAAACYAAAAIAAAA//////////8="/>
              </a:ext>
            </a:extLst>
          </p:cNvSpPr>
          <p:nvPr/>
        </p:nvSpPr>
        <p:spPr>
          <a:xfrm>
            <a:off x="5683250" y="258318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ADD</a:t>
            </a:r>
          </a:p>
        </p:txBody>
      </p:sp>
      <p:sp>
        <p:nvSpPr>
          <p:cNvPr id="3" name="Rectangle4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2IgAAVxEAAGcmAAAVEwAAAAAAACYAAAAIAAAA//////////8="/>
              </a:ext>
            </a:extLst>
          </p:cNvSpPr>
          <p:nvPr/>
        </p:nvSpPr>
        <p:spPr>
          <a:xfrm>
            <a:off x="5683250" y="281876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0101</a:t>
            </a:r>
            <a:endParaRPr dirty="0"/>
          </a:p>
        </p:txBody>
      </p:sp>
      <p:sp>
        <p:nvSpPr>
          <p:cNvPr id="4" name="Rectangle6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qRMAAFMmAAAcFQAAAAAAACYAAAAIAAAA//////////8="/>
              </a:ext>
            </a:extLst>
          </p:cNvSpPr>
          <p:nvPr/>
        </p:nvSpPr>
        <p:spPr>
          <a:xfrm>
            <a:off x="5670550" y="31959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SUB</a:t>
            </a:r>
          </a:p>
        </p:txBody>
      </p:sp>
      <p:sp>
        <p:nvSpPr>
          <p:cNvPr id="5" name="Rectangle5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FU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HBUAAFMmAADaFgAAAAAAACYAAAAIAAAA//////////8="/>
              </a:ext>
            </a:extLst>
          </p:cNvSpPr>
          <p:nvPr/>
        </p:nvSpPr>
        <p:spPr>
          <a:xfrm>
            <a:off x="5670550" y="34315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0000</a:t>
            </a:r>
            <a:endParaRPr dirty="0"/>
          </a:p>
        </p:txBody>
      </p:sp>
      <p:sp>
        <p:nvSpPr>
          <p:cNvPr id="6" name="Rectangle10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uRcAADkmAAAsGQAAAAAAACYAAAAIAAAA//////////8="/>
              </a:ext>
            </a:extLst>
          </p:cNvSpPr>
          <p:nvPr/>
        </p:nvSpPr>
        <p:spPr>
          <a:xfrm>
            <a:off x="5654040" y="38563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MUL</a:t>
            </a:r>
          </a:p>
        </p:txBody>
      </p:sp>
      <p:sp>
        <p:nvSpPr>
          <p:cNvPr id="7" name="Rectangle7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LBkAADkmAADqGgAAAAAAACYAAAAIAAAA//////////8="/>
              </a:ext>
            </a:extLst>
          </p:cNvSpPr>
          <p:nvPr/>
        </p:nvSpPr>
        <p:spPr>
          <a:xfrm>
            <a:off x="5654040" y="40919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0110</a:t>
            </a:r>
            <a:endParaRPr dirty="0"/>
          </a:p>
        </p:txBody>
      </p:sp>
      <p:sp>
        <p:nvSpPr>
          <p:cNvPr id="8" name="Rectangle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mBsAADkmAAALHQAAAAAAACYAAAAIAAAA//////////8="/>
              </a:ext>
            </a:extLst>
          </p:cNvSpPr>
          <p:nvPr/>
        </p:nvSpPr>
        <p:spPr>
          <a:xfrm>
            <a:off x="5654040" y="448564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DIV</a:t>
            </a:r>
          </a:p>
        </p:txBody>
      </p:sp>
      <p:sp>
        <p:nvSpPr>
          <p:cNvPr id="9" name="Rectangle1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Cx0AADkmAADJHgAAAAAAACYAAAAIAAAA//////////8="/>
              </a:ext>
            </a:extLst>
          </p:cNvSpPr>
          <p:nvPr/>
        </p:nvSpPr>
        <p:spPr>
          <a:xfrm>
            <a:off x="5654040" y="472122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0000</a:t>
            </a:r>
            <a:endParaRPr dirty="0"/>
          </a:p>
        </p:txBody>
      </p:sp>
      <p:sp>
        <p:nvSpPr>
          <p:cNvPr id="10" name="Rectangle8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iRUAACwZAAD8FgAAAAAAACYAAAAIAAAA//////////8="/>
              </a:ext>
            </a:extLst>
          </p:cNvSpPr>
          <p:nvPr/>
        </p:nvSpPr>
        <p:spPr>
          <a:xfrm>
            <a:off x="3532505" y="35007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</a:t>
            </a:r>
          </a:p>
        </p:txBody>
      </p:sp>
      <p:sp>
        <p:nvSpPr>
          <p:cNvPr id="11" name="Rectangle9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/BYAACwZAAC6GAAAAAAAACYAAAAIAAAA//////////8="/>
              </a:ext>
            </a:extLst>
          </p:cNvSpPr>
          <p:nvPr/>
        </p:nvSpPr>
        <p:spPr>
          <a:xfrm>
            <a:off x="3532505" y="37363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0010</a:t>
            </a:r>
            <a:endParaRPr dirty="0"/>
          </a:p>
        </p:txBody>
      </p:sp>
      <p:sp>
        <p:nvSpPr>
          <p:cNvPr id="12" name="Rectangle1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eBoAACwZAADrGwAAAAAAACYAAAAIAAAA//////////8="/>
              </a:ext>
            </a:extLst>
          </p:cNvSpPr>
          <p:nvPr/>
        </p:nvSpPr>
        <p:spPr>
          <a:xfrm>
            <a:off x="3532505" y="430276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B</a:t>
            </a:r>
          </a:p>
        </p:txBody>
      </p:sp>
      <p:sp>
        <p:nvSpPr>
          <p:cNvPr id="13" name="Rectangle12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6xsAACwZAACoHQAAAAAAACYAAAAIAAAA//////////8="/>
              </a:ext>
            </a:extLst>
          </p:cNvSpPr>
          <p:nvPr/>
        </p:nvSpPr>
        <p:spPr>
          <a:xfrm>
            <a:off x="3532505" y="4538345"/>
            <a:ext cx="559435" cy="282575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0011</a:t>
            </a:r>
            <a:endParaRPr dirty="0"/>
          </a:p>
        </p:txBody>
      </p:sp>
      <p:sp>
        <p:nvSpPr>
          <p:cNvPr id="14" name="Rectangle14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0IgAAtyAAACUmAAAqIgAAAAAAACYAAAAIAAAA//////////8="/>
              </a:ext>
            </a:extLst>
          </p:cNvSpPr>
          <p:nvPr/>
        </p:nvSpPr>
        <p:spPr>
          <a:xfrm>
            <a:off x="5641340" y="531812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CMP</a:t>
            </a:r>
          </a:p>
        </p:txBody>
      </p:sp>
      <p:sp>
        <p:nvSpPr>
          <p:cNvPr id="15" name="Rectangle15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PHx8f8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0IgAAKiIAACUmAADoIwAAAAAAACYAAAAIAAAA//////////8="/>
              </a:ext>
            </a:extLst>
          </p:cNvSpPr>
          <p:nvPr/>
        </p:nvSpPr>
        <p:spPr>
          <a:xfrm>
            <a:off x="5641340" y="555371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0002</a:t>
            </a:r>
            <a:endParaRPr dirty="0"/>
          </a:p>
        </p:txBody>
      </p:sp>
      <p:graphicFrame>
        <p:nvGraphicFramePr>
          <p:cNvPr id="25" name="Table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643249"/>
              </p:ext>
            </p:extLst>
          </p:nvPr>
        </p:nvGraphicFramePr>
        <p:xfrm>
          <a:off x="7247255" y="1937385"/>
          <a:ext cx="1730375" cy="4518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0010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?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?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267970"/>
                  </a:ext>
                </a:extLst>
              </a:tr>
            </a:tbl>
          </a:graphicData>
        </a:graphic>
      </p:graphicFrame>
      <p:sp>
        <p:nvSpPr>
          <p:cNvPr id="27" name="Textbox1"/>
          <p:cNvSpPr txBox="1">
            <a:extLst>
              <a:ext uri="smNativeData">
                <pr:smNativeData xmlns:pr="smNativeData" xmlns:p14="http://schemas.microsoft.com/office/powerpoint/2010/main" xmlns="" val="SMDATA_13_/9TnX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KEgAATAAAAA0pAAA8BAAAACAAACYAAAAIAAAA//////////8="/>
              </a:ext>
            </a:extLst>
          </p:cNvSpPr>
          <p:nvPr/>
        </p:nvSpPr>
        <p:spPr>
          <a:xfrm>
            <a:off x="3013710" y="48260"/>
            <a:ext cx="3659505" cy="64008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b="1"/>
            </a:pPr>
            <a:r>
              <a:rPr dirty="0"/>
              <a:t>Program Example:</a:t>
            </a:r>
          </a:p>
          <a:p>
            <a:pPr algn="ctr"/>
            <a:r>
              <a:rPr lang="en-US" dirty="0"/>
              <a:t>Count from 1 to 3</a:t>
            </a:r>
            <a:endParaRPr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DDD1A3-4E13-444E-BF2B-C87A9A370C6E}"/>
              </a:ext>
            </a:extLst>
          </p:cNvPr>
          <p:cNvCxnSpPr>
            <a:cxnSpLocks/>
          </p:cNvCxnSpPr>
          <p:nvPr/>
        </p:nvCxnSpPr>
        <p:spPr>
          <a:xfrm>
            <a:off x="5420360" y="2960370"/>
            <a:ext cx="2628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A932575-CE86-E549-AF29-94A9D3BC5C58}"/>
              </a:ext>
            </a:extLst>
          </p:cNvPr>
          <p:cNvSpPr/>
          <p:nvPr/>
        </p:nvSpPr>
        <p:spPr>
          <a:xfrm>
            <a:off x="4415790" y="2626677"/>
            <a:ext cx="1004570" cy="358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31E6C7-3F40-7749-BEBD-02EDE285D99C}"/>
              </a:ext>
            </a:extLst>
          </p:cNvPr>
          <p:cNvCxnSpPr>
            <a:cxnSpLocks/>
          </p:cNvCxnSpPr>
          <p:nvPr/>
        </p:nvCxnSpPr>
        <p:spPr>
          <a:xfrm>
            <a:off x="4091940" y="4679633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DEEE54-04C6-5549-BB2C-E24ACD360ABF}"/>
              </a:ext>
            </a:extLst>
          </p:cNvPr>
          <p:cNvCxnSpPr>
            <a:cxnSpLocks/>
          </p:cNvCxnSpPr>
          <p:nvPr/>
        </p:nvCxnSpPr>
        <p:spPr>
          <a:xfrm>
            <a:off x="4091940" y="3877945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84ED2B-6E64-BE47-ADE0-8F96AE4648E9}"/>
              </a:ext>
            </a:extLst>
          </p:cNvPr>
          <p:cNvCxnSpPr>
            <a:cxnSpLocks/>
          </p:cNvCxnSpPr>
          <p:nvPr/>
        </p:nvCxnSpPr>
        <p:spPr>
          <a:xfrm>
            <a:off x="5420360" y="3573145"/>
            <a:ext cx="2501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F9ABE7-C83F-7141-A637-DAFB9BAEEB37}"/>
              </a:ext>
            </a:extLst>
          </p:cNvPr>
          <p:cNvCxnSpPr>
            <a:cxnSpLocks/>
          </p:cNvCxnSpPr>
          <p:nvPr/>
        </p:nvCxnSpPr>
        <p:spPr>
          <a:xfrm>
            <a:off x="5420360" y="4233545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1DD479-9A21-1C4E-8601-C73423613805}"/>
              </a:ext>
            </a:extLst>
          </p:cNvPr>
          <p:cNvCxnSpPr>
            <a:cxnSpLocks/>
          </p:cNvCxnSpPr>
          <p:nvPr/>
        </p:nvCxnSpPr>
        <p:spPr>
          <a:xfrm>
            <a:off x="5420360" y="4862830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3D9A55-5BFD-FF4A-BF08-C761E0F74A07}"/>
              </a:ext>
            </a:extLst>
          </p:cNvPr>
          <p:cNvCxnSpPr>
            <a:cxnSpLocks/>
          </p:cNvCxnSpPr>
          <p:nvPr/>
        </p:nvCxnSpPr>
        <p:spPr>
          <a:xfrm>
            <a:off x="5420360" y="5695315"/>
            <a:ext cx="2209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2">
            <a:extLst>
              <a:ext uri="{FF2B5EF4-FFF2-40B4-BE49-F238E27FC236}">
                <a16:creationId xmlns:a16="http://schemas.microsoft.com/office/drawing/2014/main" id="{732FCA6C-01C1-E047-9A80-0105D00216C9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BxAAAAjh8AAOwPAADiJAAAAAAAACYAAAAIAAAA//////////8="/>
              </a:ext>
            </a:extLst>
          </p:cNvSpPr>
          <p:nvPr/>
        </p:nvSpPr>
        <p:spPr>
          <a:xfrm>
            <a:off x="70678" y="3140075"/>
            <a:ext cx="2516505" cy="866140"/>
          </a:xfrm>
          <a:prstGeom prst="rect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/>
            <a:endParaRPr/>
          </a:p>
        </p:txBody>
      </p:sp>
      <p:sp>
        <p:nvSpPr>
          <p:cNvPr id="33" name="Line1">
            <a:extLst>
              <a:ext uri="{FF2B5EF4-FFF2-40B4-BE49-F238E27FC236}">
                <a16:creationId xmlns:a16="http://schemas.microsoft.com/office/drawing/2014/main" id="{3EFCDE40-F8B9-6B42-BEB1-D9FD0CC6246F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BAAAAyAAAAJY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CaGQAAxhAAACQsAADPGwAAAAAAACYAAAAIAAAA//////////8="/>
              </a:ext>
            </a:extLst>
          </p:cNvSpPr>
          <p:nvPr/>
        </p:nvSpPr>
        <p:spPr>
          <a:xfrm>
            <a:off x="1199515" y="3736339"/>
            <a:ext cx="2303145" cy="943294"/>
          </a:xfrm>
          <a:prstGeom prst="line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stealth" w="lg" len="lg"/>
          </a:ln>
          <a:effectLst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66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1">
            <a:extLst>
              <a:ext uri="{FF2B5EF4-FFF2-40B4-BE49-F238E27FC236}">
                <a16:creationId xmlns:a16="http://schemas.microsoft.com/office/drawing/2014/main" id="{56EE8DFE-590B-9349-B217-45770AD7E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538128"/>
              </p:ext>
            </p:extLst>
          </p:nvPr>
        </p:nvGraphicFramePr>
        <p:xfrm>
          <a:off x="143510" y="249555"/>
          <a:ext cx="2354580" cy="62287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Program Step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Opcode &amp; 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Description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A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</a:t>
                      </a:r>
                      <a:r>
                        <a:rPr lang="en-US" dirty="0"/>
                        <a:t>00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B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</a:t>
                      </a:r>
                      <a:r>
                        <a:rPr lang="en-US" dirty="0"/>
                        <a:t>01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</a:t>
                      </a:r>
                      <a:r>
                        <a:rPr lang="en-US" dirty="0"/>
                        <a:t>10</a:t>
                      </a:r>
                      <a:r>
                        <a:rPr dirty="0"/>
                        <a:t>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ADD to memory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0010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dirty="0"/>
                        <a:t>Move to </a:t>
                      </a:r>
                      <a:r>
                        <a:rPr lang="en-US" dirty="0"/>
                        <a:t>A from memory address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0000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Memory address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</a:t>
                      </a:r>
                      <a:r>
                        <a:rPr lang="en-US" dirty="0"/>
                        <a:t>001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Move to B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</a:t>
                      </a:r>
                      <a:r>
                        <a:rPr dirty="0"/>
                        <a:t>0</a:t>
                      </a:r>
                      <a:r>
                        <a:rPr lang="en-US" dirty="0"/>
                        <a:t>11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E2A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Value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1010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Program JMP to step if CMP is 2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Program step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319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686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921309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319577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69142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70939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186636"/>
                  </a:ext>
                </a:extLst>
              </a:tr>
            </a:tbl>
          </a:graphicData>
        </a:graphic>
      </p:graphicFrame>
      <p:sp>
        <p:nvSpPr>
          <p:cNvPr id="2" name="Rectangle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2IgAA5A8AAGcmAABXEQAAAAAAACYAAAAIAAAA//////////8="/>
              </a:ext>
            </a:extLst>
          </p:cNvSpPr>
          <p:nvPr/>
        </p:nvSpPr>
        <p:spPr>
          <a:xfrm>
            <a:off x="5683250" y="258318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ADD</a:t>
            </a:r>
          </a:p>
        </p:txBody>
      </p:sp>
      <p:sp>
        <p:nvSpPr>
          <p:cNvPr id="3" name="Rectangle4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2IgAAVxEAAGcmAAAVEwAAAAAAACYAAAAIAAAA//////////8="/>
              </a:ext>
            </a:extLst>
          </p:cNvSpPr>
          <p:nvPr/>
        </p:nvSpPr>
        <p:spPr>
          <a:xfrm>
            <a:off x="5683250" y="281876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0101</a:t>
            </a:r>
            <a:endParaRPr dirty="0"/>
          </a:p>
        </p:txBody>
      </p:sp>
      <p:sp>
        <p:nvSpPr>
          <p:cNvPr id="4" name="Rectangle6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qRMAAFMmAAAcFQAAAAAAACYAAAAIAAAA//////////8="/>
              </a:ext>
            </a:extLst>
          </p:cNvSpPr>
          <p:nvPr/>
        </p:nvSpPr>
        <p:spPr>
          <a:xfrm>
            <a:off x="5670550" y="31959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SUB</a:t>
            </a:r>
          </a:p>
        </p:txBody>
      </p:sp>
      <p:sp>
        <p:nvSpPr>
          <p:cNvPr id="5" name="Rectangle5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FU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HBUAAFMmAADaFgAAAAAAACYAAAAIAAAA//////////8="/>
              </a:ext>
            </a:extLst>
          </p:cNvSpPr>
          <p:nvPr/>
        </p:nvSpPr>
        <p:spPr>
          <a:xfrm>
            <a:off x="5670550" y="34315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0000</a:t>
            </a:r>
            <a:endParaRPr dirty="0"/>
          </a:p>
        </p:txBody>
      </p:sp>
      <p:sp>
        <p:nvSpPr>
          <p:cNvPr id="6" name="Rectangle10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uRcAADkmAAAsGQAAAAAAACYAAAAIAAAA//////////8="/>
              </a:ext>
            </a:extLst>
          </p:cNvSpPr>
          <p:nvPr/>
        </p:nvSpPr>
        <p:spPr>
          <a:xfrm>
            <a:off x="5654040" y="38563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MUL</a:t>
            </a:r>
          </a:p>
        </p:txBody>
      </p:sp>
      <p:sp>
        <p:nvSpPr>
          <p:cNvPr id="7" name="Rectangle7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LBkAADkmAADqGgAAAAAAACYAAAAIAAAA//////////8="/>
              </a:ext>
            </a:extLst>
          </p:cNvSpPr>
          <p:nvPr/>
        </p:nvSpPr>
        <p:spPr>
          <a:xfrm>
            <a:off x="5654040" y="40919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0110</a:t>
            </a:r>
            <a:endParaRPr dirty="0"/>
          </a:p>
        </p:txBody>
      </p:sp>
      <p:sp>
        <p:nvSpPr>
          <p:cNvPr id="8" name="Rectangle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mBsAADkmAAALHQAAAAAAACYAAAAIAAAA//////////8="/>
              </a:ext>
            </a:extLst>
          </p:cNvSpPr>
          <p:nvPr/>
        </p:nvSpPr>
        <p:spPr>
          <a:xfrm>
            <a:off x="5654040" y="448564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DIV</a:t>
            </a:r>
          </a:p>
        </p:txBody>
      </p:sp>
      <p:sp>
        <p:nvSpPr>
          <p:cNvPr id="9" name="Rectangle1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Cx0AADkmAADJHgAAAAAAACYAAAAIAAAA//////////8="/>
              </a:ext>
            </a:extLst>
          </p:cNvSpPr>
          <p:nvPr/>
        </p:nvSpPr>
        <p:spPr>
          <a:xfrm>
            <a:off x="5654040" y="472122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0000</a:t>
            </a:r>
            <a:endParaRPr dirty="0"/>
          </a:p>
        </p:txBody>
      </p:sp>
      <p:sp>
        <p:nvSpPr>
          <p:cNvPr id="10" name="Rectangle8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iRUAACwZAAD8FgAAAAAAACYAAAAIAAAA//////////8="/>
              </a:ext>
            </a:extLst>
          </p:cNvSpPr>
          <p:nvPr/>
        </p:nvSpPr>
        <p:spPr>
          <a:xfrm>
            <a:off x="3532505" y="35007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</a:t>
            </a:r>
          </a:p>
        </p:txBody>
      </p:sp>
      <p:sp>
        <p:nvSpPr>
          <p:cNvPr id="11" name="Rectangle9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/BYAACwZAAC6GAAAAAAAACYAAAAIAAAA//////////8="/>
              </a:ext>
            </a:extLst>
          </p:cNvSpPr>
          <p:nvPr/>
        </p:nvSpPr>
        <p:spPr>
          <a:xfrm>
            <a:off x="3532505" y="37363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0010</a:t>
            </a:r>
            <a:endParaRPr dirty="0"/>
          </a:p>
        </p:txBody>
      </p:sp>
      <p:sp>
        <p:nvSpPr>
          <p:cNvPr id="12" name="Rectangle1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eBoAACwZAADrGwAAAAAAACYAAAAIAAAA//////////8="/>
              </a:ext>
            </a:extLst>
          </p:cNvSpPr>
          <p:nvPr/>
        </p:nvSpPr>
        <p:spPr>
          <a:xfrm>
            <a:off x="3532505" y="430276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B</a:t>
            </a:r>
          </a:p>
        </p:txBody>
      </p:sp>
      <p:sp>
        <p:nvSpPr>
          <p:cNvPr id="13" name="Rectangle12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6xsAACwZAACoHQAAAAAAACYAAAAIAAAA//////////8="/>
              </a:ext>
            </a:extLst>
          </p:cNvSpPr>
          <p:nvPr/>
        </p:nvSpPr>
        <p:spPr>
          <a:xfrm>
            <a:off x="3532505" y="4538345"/>
            <a:ext cx="559435" cy="282575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0011</a:t>
            </a:r>
            <a:endParaRPr dirty="0"/>
          </a:p>
        </p:txBody>
      </p:sp>
      <p:sp>
        <p:nvSpPr>
          <p:cNvPr id="14" name="Rectangle14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0IgAAtyAAACUmAAAqIgAAAAAAACYAAAAIAAAA//////////8="/>
              </a:ext>
            </a:extLst>
          </p:cNvSpPr>
          <p:nvPr/>
        </p:nvSpPr>
        <p:spPr>
          <a:xfrm>
            <a:off x="5641340" y="531812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CMP</a:t>
            </a:r>
          </a:p>
        </p:txBody>
      </p:sp>
      <p:sp>
        <p:nvSpPr>
          <p:cNvPr id="15" name="Rectangle15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PHx8f8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0IgAAKiIAACUmAADoIwAAAAAAACYAAAAIAAAA//////////8="/>
              </a:ext>
            </a:extLst>
          </p:cNvSpPr>
          <p:nvPr/>
        </p:nvSpPr>
        <p:spPr>
          <a:xfrm>
            <a:off x="5641340" y="555371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0002</a:t>
            </a:r>
            <a:endParaRPr dirty="0"/>
          </a:p>
        </p:txBody>
      </p:sp>
      <p:graphicFrame>
        <p:nvGraphicFramePr>
          <p:cNvPr id="25" name="Table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078272"/>
              </p:ext>
            </p:extLst>
          </p:nvPr>
        </p:nvGraphicFramePr>
        <p:xfrm>
          <a:off x="7247255" y="1937385"/>
          <a:ext cx="1730375" cy="4518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0010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?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?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267970"/>
                  </a:ext>
                </a:extLst>
              </a:tr>
            </a:tbl>
          </a:graphicData>
        </a:graphic>
      </p:graphicFrame>
      <p:sp>
        <p:nvSpPr>
          <p:cNvPr id="27" name="Textbox1"/>
          <p:cNvSpPr txBox="1">
            <a:extLst>
              <a:ext uri="smNativeData">
                <pr:smNativeData xmlns:pr="smNativeData" xmlns:p14="http://schemas.microsoft.com/office/powerpoint/2010/main" xmlns="" val="SMDATA_13_/9TnX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KEgAATAAAAA0pAAA8BAAAACAAACYAAAAIAAAA//////////8="/>
              </a:ext>
            </a:extLst>
          </p:cNvSpPr>
          <p:nvPr/>
        </p:nvSpPr>
        <p:spPr>
          <a:xfrm>
            <a:off x="3013710" y="48260"/>
            <a:ext cx="3659505" cy="64008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b="1"/>
            </a:pPr>
            <a:r>
              <a:rPr dirty="0"/>
              <a:t>Program Example:</a:t>
            </a:r>
          </a:p>
          <a:p>
            <a:pPr algn="ctr"/>
            <a:r>
              <a:rPr lang="en-US" dirty="0"/>
              <a:t>Count from 1 to 3</a:t>
            </a:r>
            <a:endParaRPr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DDD1A3-4E13-444E-BF2B-C87A9A370C6E}"/>
              </a:ext>
            </a:extLst>
          </p:cNvPr>
          <p:cNvCxnSpPr>
            <a:cxnSpLocks/>
          </p:cNvCxnSpPr>
          <p:nvPr/>
        </p:nvCxnSpPr>
        <p:spPr>
          <a:xfrm>
            <a:off x="5420360" y="2960370"/>
            <a:ext cx="2628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A932575-CE86-E549-AF29-94A9D3BC5C58}"/>
              </a:ext>
            </a:extLst>
          </p:cNvPr>
          <p:cNvSpPr/>
          <p:nvPr/>
        </p:nvSpPr>
        <p:spPr>
          <a:xfrm>
            <a:off x="4415790" y="2626677"/>
            <a:ext cx="1004570" cy="358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31E6C7-3F40-7749-BEBD-02EDE285D99C}"/>
              </a:ext>
            </a:extLst>
          </p:cNvPr>
          <p:cNvCxnSpPr>
            <a:cxnSpLocks/>
          </p:cNvCxnSpPr>
          <p:nvPr/>
        </p:nvCxnSpPr>
        <p:spPr>
          <a:xfrm>
            <a:off x="4091940" y="4679633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DEEE54-04C6-5549-BB2C-E24ACD360ABF}"/>
              </a:ext>
            </a:extLst>
          </p:cNvPr>
          <p:cNvCxnSpPr>
            <a:cxnSpLocks/>
          </p:cNvCxnSpPr>
          <p:nvPr/>
        </p:nvCxnSpPr>
        <p:spPr>
          <a:xfrm>
            <a:off x="4091940" y="3877945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84ED2B-6E64-BE47-ADE0-8F96AE4648E9}"/>
              </a:ext>
            </a:extLst>
          </p:cNvPr>
          <p:cNvCxnSpPr>
            <a:cxnSpLocks/>
          </p:cNvCxnSpPr>
          <p:nvPr/>
        </p:nvCxnSpPr>
        <p:spPr>
          <a:xfrm>
            <a:off x="5420360" y="3573145"/>
            <a:ext cx="2501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F9ABE7-C83F-7141-A637-DAFB9BAEEB37}"/>
              </a:ext>
            </a:extLst>
          </p:cNvPr>
          <p:cNvCxnSpPr>
            <a:cxnSpLocks/>
          </p:cNvCxnSpPr>
          <p:nvPr/>
        </p:nvCxnSpPr>
        <p:spPr>
          <a:xfrm>
            <a:off x="5420360" y="4233545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1DD479-9A21-1C4E-8601-C73423613805}"/>
              </a:ext>
            </a:extLst>
          </p:cNvPr>
          <p:cNvCxnSpPr>
            <a:cxnSpLocks/>
          </p:cNvCxnSpPr>
          <p:nvPr/>
        </p:nvCxnSpPr>
        <p:spPr>
          <a:xfrm>
            <a:off x="5420360" y="4862830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3D9A55-5BFD-FF4A-BF08-C761E0F74A07}"/>
              </a:ext>
            </a:extLst>
          </p:cNvPr>
          <p:cNvCxnSpPr>
            <a:cxnSpLocks/>
          </p:cNvCxnSpPr>
          <p:nvPr/>
        </p:nvCxnSpPr>
        <p:spPr>
          <a:xfrm>
            <a:off x="5420360" y="5695315"/>
            <a:ext cx="2209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2">
            <a:extLst>
              <a:ext uri="{FF2B5EF4-FFF2-40B4-BE49-F238E27FC236}">
                <a16:creationId xmlns:a16="http://schemas.microsoft.com/office/drawing/2014/main" id="{732FCA6C-01C1-E047-9A80-0105D00216C9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BxAAAAjh8AAOwPAADiJAAAAAAAACYAAAAIAAAA//////////8="/>
              </a:ext>
            </a:extLst>
          </p:cNvSpPr>
          <p:nvPr/>
        </p:nvSpPr>
        <p:spPr>
          <a:xfrm>
            <a:off x="70678" y="3774916"/>
            <a:ext cx="2516505" cy="866140"/>
          </a:xfrm>
          <a:prstGeom prst="rect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/>
            <a:endParaRPr/>
          </a:p>
        </p:txBody>
      </p:sp>
      <p:sp>
        <p:nvSpPr>
          <p:cNvPr id="33" name="Line1">
            <a:extLst>
              <a:ext uri="{FF2B5EF4-FFF2-40B4-BE49-F238E27FC236}">
                <a16:creationId xmlns:a16="http://schemas.microsoft.com/office/drawing/2014/main" id="{3EFCDE40-F8B9-6B42-BEB1-D9FD0CC6246F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BAAAAyAAAAJY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CaGQAAxhAAACQsAADPGwAAAAAAACYAAAAIAAAA//////////8="/>
              </a:ext>
            </a:extLst>
          </p:cNvSpPr>
          <p:nvPr/>
        </p:nvSpPr>
        <p:spPr>
          <a:xfrm flipH="1" flipV="1">
            <a:off x="410210" y="1491613"/>
            <a:ext cx="0" cy="2283302"/>
          </a:xfrm>
          <a:prstGeom prst="line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stealth" w="lg" len="lg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9" name="Rectangle2">
            <a:extLst>
              <a:ext uri="{FF2B5EF4-FFF2-40B4-BE49-F238E27FC236}">
                <a16:creationId xmlns:a16="http://schemas.microsoft.com/office/drawing/2014/main" id="{4BD7B250-D763-9B40-B947-E91FA0831B00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BxAAAAjh8AAOwPAADiJAAAAAAAACYAAAAIAAAA//////////8="/>
              </a:ext>
            </a:extLst>
          </p:cNvSpPr>
          <p:nvPr/>
        </p:nvSpPr>
        <p:spPr>
          <a:xfrm>
            <a:off x="5576570" y="5352442"/>
            <a:ext cx="686159" cy="514958"/>
          </a:xfrm>
          <a:prstGeom prst="rect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824540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1">
            <a:extLst>
              <a:ext uri="{FF2B5EF4-FFF2-40B4-BE49-F238E27FC236}">
                <a16:creationId xmlns:a16="http://schemas.microsoft.com/office/drawing/2014/main" id="{8BFA325E-90F1-3947-BB9B-1F08F8C16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428537"/>
              </p:ext>
            </p:extLst>
          </p:nvPr>
        </p:nvGraphicFramePr>
        <p:xfrm>
          <a:off x="143510" y="249555"/>
          <a:ext cx="2354580" cy="62287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Program Step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Opcode &amp; 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Description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A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</a:t>
                      </a:r>
                      <a:r>
                        <a:rPr lang="en-US" dirty="0"/>
                        <a:t>00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B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</a:t>
                      </a:r>
                      <a:r>
                        <a:rPr lang="en-US" dirty="0"/>
                        <a:t>01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</a:t>
                      </a:r>
                      <a:r>
                        <a:rPr lang="en-US" dirty="0"/>
                        <a:t>10</a:t>
                      </a:r>
                      <a:r>
                        <a:rPr dirty="0"/>
                        <a:t>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ADD to memory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0010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dirty="0"/>
                        <a:t>Move to </a:t>
                      </a:r>
                      <a:r>
                        <a:rPr lang="en-US" dirty="0"/>
                        <a:t>A from memory address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0000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Memory address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</a:t>
                      </a:r>
                      <a:r>
                        <a:rPr lang="en-US" dirty="0"/>
                        <a:t>001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Move to B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</a:t>
                      </a:r>
                      <a:r>
                        <a:rPr dirty="0"/>
                        <a:t>0</a:t>
                      </a:r>
                      <a:r>
                        <a:rPr lang="en-US" dirty="0"/>
                        <a:t>11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E2A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Value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1010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Program JMP to step if CMP is 2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Program step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319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686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921309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319577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69142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70939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186636"/>
                  </a:ext>
                </a:extLst>
              </a:tr>
            </a:tbl>
          </a:graphicData>
        </a:graphic>
      </p:graphicFrame>
      <p:sp>
        <p:nvSpPr>
          <p:cNvPr id="2" name="Rectangle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2IgAA5A8AAGcmAABXEQAAAAAAACYAAAAIAAAA//////////8="/>
              </a:ext>
            </a:extLst>
          </p:cNvSpPr>
          <p:nvPr/>
        </p:nvSpPr>
        <p:spPr>
          <a:xfrm>
            <a:off x="5683250" y="258318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ADD</a:t>
            </a:r>
          </a:p>
        </p:txBody>
      </p:sp>
      <p:sp>
        <p:nvSpPr>
          <p:cNvPr id="3" name="Rectangle4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2IgAAVxEAAGcmAAAVEwAAAAAAACYAAAAIAAAA//////////8="/>
              </a:ext>
            </a:extLst>
          </p:cNvSpPr>
          <p:nvPr/>
        </p:nvSpPr>
        <p:spPr>
          <a:xfrm>
            <a:off x="5683250" y="281876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0011</a:t>
            </a:r>
            <a:endParaRPr dirty="0"/>
          </a:p>
        </p:txBody>
      </p:sp>
      <p:sp>
        <p:nvSpPr>
          <p:cNvPr id="4" name="Rectangle6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qRMAAFMmAAAcFQAAAAAAACYAAAAIAAAA//////////8="/>
              </a:ext>
            </a:extLst>
          </p:cNvSpPr>
          <p:nvPr/>
        </p:nvSpPr>
        <p:spPr>
          <a:xfrm>
            <a:off x="5670550" y="31959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SUB</a:t>
            </a:r>
          </a:p>
        </p:txBody>
      </p:sp>
      <p:sp>
        <p:nvSpPr>
          <p:cNvPr id="5" name="Rectangle5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FU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HBUAAFMmAADaFgAAAAAAACYAAAAIAAAA//////////8="/>
              </a:ext>
            </a:extLst>
          </p:cNvSpPr>
          <p:nvPr/>
        </p:nvSpPr>
        <p:spPr>
          <a:xfrm>
            <a:off x="5670550" y="34315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0001</a:t>
            </a:r>
            <a:endParaRPr dirty="0"/>
          </a:p>
        </p:txBody>
      </p:sp>
      <p:sp>
        <p:nvSpPr>
          <p:cNvPr id="6" name="Rectangle10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uRcAADkmAAAsGQAAAAAAACYAAAAIAAAA//////////8="/>
              </a:ext>
            </a:extLst>
          </p:cNvSpPr>
          <p:nvPr/>
        </p:nvSpPr>
        <p:spPr>
          <a:xfrm>
            <a:off x="5654040" y="38563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MUL</a:t>
            </a:r>
          </a:p>
        </p:txBody>
      </p:sp>
      <p:sp>
        <p:nvSpPr>
          <p:cNvPr id="7" name="Rectangle7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LBkAADkmAADqGgAAAAAAACYAAAAIAAAA//////////8="/>
              </a:ext>
            </a:extLst>
          </p:cNvSpPr>
          <p:nvPr/>
        </p:nvSpPr>
        <p:spPr>
          <a:xfrm>
            <a:off x="5654040" y="40919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0010</a:t>
            </a:r>
            <a:endParaRPr dirty="0"/>
          </a:p>
        </p:txBody>
      </p:sp>
      <p:sp>
        <p:nvSpPr>
          <p:cNvPr id="8" name="Rectangle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mBsAADkmAAALHQAAAAAAACYAAAAIAAAA//////////8="/>
              </a:ext>
            </a:extLst>
          </p:cNvSpPr>
          <p:nvPr/>
        </p:nvSpPr>
        <p:spPr>
          <a:xfrm>
            <a:off x="5654040" y="448564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DIV</a:t>
            </a:r>
          </a:p>
        </p:txBody>
      </p:sp>
      <p:sp>
        <p:nvSpPr>
          <p:cNvPr id="9" name="Rectangle1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Cx0AADkmAADJHgAAAAAAACYAAAAIAAAA//////////8="/>
              </a:ext>
            </a:extLst>
          </p:cNvSpPr>
          <p:nvPr/>
        </p:nvSpPr>
        <p:spPr>
          <a:xfrm>
            <a:off x="5654040" y="472122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0010</a:t>
            </a:r>
            <a:endParaRPr dirty="0"/>
          </a:p>
        </p:txBody>
      </p:sp>
      <p:sp>
        <p:nvSpPr>
          <p:cNvPr id="10" name="Rectangle8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iRUAACwZAAD8FgAAAAAAACYAAAAIAAAA//////////8="/>
              </a:ext>
            </a:extLst>
          </p:cNvSpPr>
          <p:nvPr/>
        </p:nvSpPr>
        <p:spPr>
          <a:xfrm>
            <a:off x="3532505" y="35007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</a:t>
            </a:r>
          </a:p>
        </p:txBody>
      </p:sp>
      <p:sp>
        <p:nvSpPr>
          <p:cNvPr id="11" name="Rectangle9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/BYAACwZAAC6GAAAAAAAACYAAAAIAAAA//////////8="/>
              </a:ext>
            </a:extLst>
          </p:cNvSpPr>
          <p:nvPr/>
        </p:nvSpPr>
        <p:spPr>
          <a:xfrm>
            <a:off x="3532505" y="37363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0010</a:t>
            </a:r>
            <a:endParaRPr dirty="0"/>
          </a:p>
        </p:txBody>
      </p:sp>
      <p:sp>
        <p:nvSpPr>
          <p:cNvPr id="12" name="Rectangle1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eBoAACwZAADrGwAAAAAAACYAAAAIAAAA//////////8="/>
              </a:ext>
            </a:extLst>
          </p:cNvSpPr>
          <p:nvPr/>
        </p:nvSpPr>
        <p:spPr>
          <a:xfrm>
            <a:off x="3532505" y="430276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B</a:t>
            </a:r>
          </a:p>
        </p:txBody>
      </p:sp>
      <p:sp>
        <p:nvSpPr>
          <p:cNvPr id="13" name="Rectangle12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6xsAACwZAACoHQAAAAAAACYAAAAIAAAA//////////8="/>
              </a:ext>
            </a:extLst>
          </p:cNvSpPr>
          <p:nvPr/>
        </p:nvSpPr>
        <p:spPr>
          <a:xfrm>
            <a:off x="3532505" y="4538345"/>
            <a:ext cx="559435" cy="282575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0001</a:t>
            </a:r>
            <a:endParaRPr dirty="0"/>
          </a:p>
        </p:txBody>
      </p:sp>
      <p:sp>
        <p:nvSpPr>
          <p:cNvPr id="14" name="Rectangle14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0IgAAtyAAACUmAAAqIgAAAAAAACYAAAAIAAAA//////////8="/>
              </a:ext>
            </a:extLst>
          </p:cNvSpPr>
          <p:nvPr/>
        </p:nvSpPr>
        <p:spPr>
          <a:xfrm>
            <a:off x="5641340" y="531812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CMP</a:t>
            </a:r>
          </a:p>
        </p:txBody>
      </p:sp>
      <p:sp>
        <p:nvSpPr>
          <p:cNvPr id="15" name="Rectangle15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PHx8f8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0IgAAKiIAACUmAADoIwAAAAAAACYAAAAIAAAA//////////8="/>
              </a:ext>
            </a:extLst>
          </p:cNvSpPr>
          <p:nvPr/>
        </p:nvSpPr>
        <p:spPr>
          <a:xfrm>
            <a:off x="5641340" y="555371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0001</a:t>
            </a:r>
            <a:endParaRPr dirty="0"/>
          </a:p>
        </p:txBody>
      </p:sp>
      <p:graphicFrame>
        <p:nvGraphicFramePr>
          <p:cNvPr id="25" name="Table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275048"/>
              </p:ext>
            </p:extLst>
          </p:nvPr>
        </p:nvGraphicFramePr>
        <p:xfrm>
          <a:off x="7247255" y="1937385"/>
          <a:ext cx="1730375" cy="4518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0010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?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?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267970"/>
                  </a:ext>
                </a:extLst>
              </a:tr>
            </a:tbl>
          </a:graphicData>
        </a:graphic>
      </p:graphicFrame>
      <p:sp>
        <p:nvSpPr>
          <p:cNvPr id="27" name="Textbox1"/>
          <p:cNvSpPr txBox="1">
            <a:extLst>
              <a:ext uri="smNativeData">
                <pr:smNativeData xmlns:pr="smNativeData" xmlns:p14="http://schemas.microsoft.com/office/powerpoint/2010/main" xmlns="" val="SMDATA_13_/9TnX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KEgAATAAAAA0pAAA8BAAAACAAACYAAAAIAAAA//////////8="/>
              </a:ext>
            </a:extLst>
          </p:cNvSpPr>
          <p:nvPr/>
        </p:nvSpPr>
        <p:spPr>
          <a:xfrm>
            <a:off x="3013710" y="48260"/>
            <a:ext cx="3659505" cy="64008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b="1"/>
            </a:pPr>
            <a:r>
              <a:rPr dirty="0"/>
              <a:t>Program Example:</a:t>
            </a:r>
          </a:p>
          <a:p>
            <a:pPr algn="ctr"/>
            <a:r>
              <a:rPr lang="en-US" dirty="0"/>
              <a:t>Count from 1 to 3</a:t>
            </a:r>
            <a:endParaRPr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DDD1A3-4E13-444E-BF2B-C87A9A370C6E}"/>
              </a:ext>
            </a:extLst>
          </p:cNvPr>
          <p:cNvCxnSpPr>
            <a:cxnSpLocks/>
          </p:cNvCxnSpPr>
          <p:nvPr/>
        </p:nvCxnSpPr>
        <p:spPr>
          <a:xfrm>
            <a:off x="5420360" y="2960370"/>
            <a:ext cx="2628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A932575-CE86-E549-AF29-94A9D3BC5C58}"/>
              </a:ext>
            </a:extLst>
          </p:cNvPr>
          <p:cNvSpPr/>
          <p:nvPr/>
        </p:nvSpPr>
        <p:spPr>
          <a:xfrm>
            <a:off x="4415790" y="2626677"/>
            <a:ext cx="1004570" cy="358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31E6C7-3F40-7749-BEBD-02EDE285D99C}"/>
              </a:ext>
            </a:extLst>
          </p:cNvPr>
          <p:cNvCxnSpPr>
            <a:cxnSpLocks/>
          </p:cNvCxnSpPr>
          <p:nvPr/>
        </p:nvCxnSpPr>
        <p:spPr>
          <a:xfrm>
            <a:off x="4091940" y="4679633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DEEE54-04C6-5549-BB2C-E24ACD360ABF}"/>
              </a:ext>
            </a:extLst>
          </p:cNvPr>
          <p:cNvCxnSpPr>
            <a:cxnSpLocks/>
          </p:cNvCxnSpPr>
          <p:nvPr/>
        </p:nvCxnSpPr>
        <p:spPr>
          <a:xfrm>
            <a:off x="4091940" y="3877945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84ED2B-6E64-BE47-ADE0-8F96AE4648E9}"/>
              </a:ext>
            </a:extLst>
          </p:cNvPr>
          <p:cNvCxnSpPr>
            <a:cxnSpLocks/>
          </p:cNvCxnSpPr>
          <p:nvPr/>
        </p:nvCxnSpPr>
        <p:spPr>
          <a:xfrm>
            <a:off x="5420360" y="3573145"/>
            <a:ext cx="2501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F9ABE7-C83F-7141-A637-DAFB9BAEEB37}"/>
              </a:ext>
            </a:extLst>
          </p:cNvPr>
          <p:cNvCxnSpPr>
            <a:cxnSpLocks/>
          </p:cNvCxnSpPr>
          <p:nvPr/>
        </p:nvCxnSpPr>
        <p:spPr>
          <a:xfrm>
            <a:off x="5420360" y="4233545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1DD479-9A21-1C4E-8601-C73423613805}"/>
              </a:ext>
            </a:extLst>
          </p:cNvPr>
          <p:cNvCxnSpPr>
            <a:cxnSpLocks/>
          </p:cNvCxnSpPr>
          <p:nvPr/>
        </p:nvCxnSpPr>
        <p:spPr>
          <a:xfrm>
            <a:off x="5420360" y="4862830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3D9A55-5BFD-FF4A-BF08-C761E0F74A07}"/>
              </a:ext>
            </a:extLst>
          </p:cNvPr>
          <p:cNvCxnSpPr>
            <a:cxnSpLocks/>
          </p:cNvCxnSpPr>
          <p:nvPr/>
        </p:nvCxnSpPr>
        <p:spPr>
          <a:xfrm>
            <a:off x="5420360" y="5695315"/>
            <a:ext cx="2209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2">
            <a:extLst>
              <a:ext uri="{FF2B5EF4-FFF2-40B4-BE49-F238E27FC236}">
                <a16:creationId xmlns:a16="http://schemas.microsoft.com/office/drawing/2014/main" id="{732FCA6C-01C1-E047-9A80-0105D00216C9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BxAAAAjh8AAOwPAADiJAAAAAAAACYAAAAIAAAA//////////8="/>
              </a:ext>
            </a:extLst>
          </p:cNvSpPr>
          <p:nvPr/>
        </p:nvSpPr>
        <p:spPr>
          <a:xfrm>
            <a:off x="70678" y="1104155"/>
            <a:ext cx="2516505" cy="866140"/>
          </a:xfrm>
          <a:prstGeom prst="rect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/>
            <a:endParaRPr/>
          </a:p>
        </p:txBody>
      </p:sp>
      <p:sp>
        <p:nvSpPr>
          <p:cNvPr id="28" name="Line1">
            <a:extLst>
              <a:ext uri="{FF2B5EF4-FFF2-40B4-BE49-F238E27FC236}">
                <a16:creationId xmlns:a16="http://schemas.microsoft.com/office/drawing/2014/main" id="{08B4B4BF-CB37-5144-AE1A-FF88342CCDAF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BAAAAyAAAAJY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CaGQAAxhAAACQsAADPGwAAAAAAACYAAAAIAAAA//////////8="/>
              </a:ext>
            </a:extLst>
          </p:cNvSpPr>
          <p:nvPr/>
        </p:nvSpPr>
        <p:spPr>
          <a:xfrm>
            <a:off x="1199514" y="1800225"/>
            <a:ext cx="2315845" cy="2738120"/>
          </a:xfrm>
          <a:prstGeom prst="line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stealth" w="lg" len="lg"/>
          </a:ln>
          <a:effectLst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01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1">
            <a:extLst>
              <a:ext uri="{FF2B5EF4-FFF2-40B4-BE49-F238E27FC236}">
                <a16:creationId xmlns:a16="http://schemas.microsoft.com/office/drawing/2014/main" id="{B30A4A37-96CA-A340-91D5-2EAEE61FD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339157"/>
              </p:ext>
            </p:extLst>
          </p:nvPr>
        </p:nvGraphicFramePr>
        <p:xfrm>
          <a:off x="143510" y="249555"/>
          <a:ext cx="2354580" cy="62287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Program Step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Opcode &amp; 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Description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A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</a:t>
                      </a:r>
                      <a:r>
                        <a:rPr lang="en-US" dirty="0"/>
                        <a:t>00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B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</a:t>
                      </a:r>
                      <a:r>
                        <a:rPr lang="en-US" dirty="0"/>
                        <a:t>01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</a:t>
                      </a:r>
                      <a:r>
                        <a:rPr lang="en-US" dirty="0"/>
                        <a:t>10</a:t>
                      </a:r>
                      <a:r>
                        <a:rPr dirty="0"/>
                        <a:t>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ADD to memory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0010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dirty="0"/>
                        <a:t>Move to </a:t>
                      </a:r>
                      <a:r>
                        <a:rPr lang="en-US" dirty="0"/>
                        <a:t>A from memory address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0000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Memory address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</a:t>
                      </a:r>
                      <a:r>
                        <a:rPr lang="en-US" dirty="0"/>
                        <a:t>001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Move to B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</a:t>
                      </a:r>
                      <a:r>
                        <a:rPr dirty="0"/>
                        <a:t>0</a:t>
                      </a:r>
                      <a:r>
                        <a:rPr lang="en-US" dirty="0"/>
                        <a:t>11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E2A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Value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1010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Program JMP to step if CMP is 2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Program step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319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686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921309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319577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69142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70939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186636"/>
                  </a:ext>
                </a:extLst>
              </a:tr>
            </a:tbl>
          </a:graphicData>
        </a:graphic>
      </p:graphicFrame>
      <p:sp>
        <p:nvSpPr>
          <p:cNvPr id="2" name="Rectangle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2IgAA5A8AAGcmAABXEQAAAAAAACYAAAAIAAAA//////////8="/>
              </a:ext>
            </a:extLst>
          </p:cNvSpPr>
          <p:nvPr/>
        </p:nvSpPr>
        <p:spPr>
          <a:xfrm>
            <a:off x="5683250" y="258318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ADD</a:t>
            </a:r>
          </a:p>
        </p:txBody>
      </p:sp>
      <p:sp>
        <p:nvSpPr>
          <p:cNvPr id="3" name="Rectangle4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2IgAAVxEAAGcmAAAVEwAAAAAAACYAAAAIAAAA//////////8="/>
              </a:ext>
            </a:extLst>
          </p:cNvSpPr>
          <p:nvPr/>
        </p:nvSpPr>
        <p:spPr>
          <a:xfrm>
            <a:off x="5683250" y="281876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0011</a:t>
            </a:r>
            <a:endParaRPr dirty="0"/>
          </a:p>
        </p:txBody>
      </p:sp>
      <p:sp>
        <p:nvSpPr>
          <p:cNvPr id="4" name="Rectangle6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qRMAAFMmAAAcFQAAAAAAACYAAAAIAAAA//////////8="/>
              </a:ext>
            </a:extLst>
          </p:cNvSpPr>
          <p:nvPr/>
        </p:nvSpPr>
        <p:spPr>
          <a:xfrm>
            <a:off x="5670550" y="31959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SUB</a:t>
            </a:r>
          </a:p>
        </p:txBody>
      </p:sp>
      <p:sp>
        <p:nvSpPr>
          <p:cNvPr id="5" name="Rectangle5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FU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HBUAAFMmAADaFgAAAAAAACYAAAAIAAAA//////////8="/>
              </a:ext>
            </a:extLst>
          </p:cNvSpPr>
          <p:nvPr/>
        </p:nvSpPr>
        <p:spPr>
          <a:xfrm>
            <a:off x="5670550" y="34315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0001</a:t>
            </a:r>
            <a:endParaRPr dirty="0"/>
          </a:p>
        </p:txBody>
      </p:sp>
      <p:sp>
        <p:nvSpPr>
          <p:cNvPr id="6" name="Rectangle10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uRcAADkmAAAsGQAAAAAAACYAAAAIAAAA//////////8="/>
              </a:ext>
            </a:extLst>
          </p:cNvSpPr>
          <p:nvPr/>
        </p:nvSpPr>
        <p:spPr>
          <a:xfrm>
            <a:off x="5654040" y="38563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MUL</a:t>
            </a:r>
          </a:p>
        </p:txBody>
      </p:sp>
      <p:sp>
        <p:nvSpPr>
          <p:cNvPr id="7" name="Rectangle7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LBkAADkmAADqGgAAAAAAACYAAAAIAAAA//////////8="/>
              </a:ext>
            </a:extLst>
          </p:cNvSpPr>
          <p:nvPr/>
        </p:nvSpPr>
        <p:spPr>
          <a:xfrm>
            <a:off x="5654040" y="40919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0010</a:t>
            </a:r>
            <a:endParaRPr dirty="0"/>
          </a:p>
        </p:txBody>
      </p:sp>
      <p:sp>
        <p:nvSpPr>
          <p:cNvPr id="8" name="Rectangle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mBsAADkmAAALHQAAAAAAACYAAAAIAAAA//////////8="/>
              </a:ext>
            </a:extLst>
          </p:cNvSpPr>
          <p:nvPr/>
        </p:nvSpPr>
        <p:spPr>
          <a:xfrm>
            <a:off x="5654040" y="448564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DIV</a:t>
            </a:r>
          </a:p>
        </p:txBody>
      </p:sp>
      <p:sp>
        <p:nvSpPr>
          <p:cNvPr id="9" name="Rectangle1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Cx0AADkmAADJHgAAAAAAACYAAAAIAAAA//////////8="/>
              </a:ext>
            </a:extLst>
          </p:cNvSpPr>
          <p:nvPr/>
        </p:nvSpPr>
        <p:spPr>
          <a:xfrm>
            <a:off x="5654040" y="472122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0010</a:t>
            </a:r>
            <a:endParaRPr dirty="0"/>
          </a:p>
        </p:txBody>
      </p:sp>
      <p:sp>
        <p:nvSpPr>
          <p:cNvPr id="10" name="Rectangle8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iRUAACwZAAD8FgAAAAAAACYAAAAIAAAA//////////8="/>
              </a:ext>
            </a:extLst>
          </p:cNvSpPr>
          <p:nvPr/>
        </p:nvSpPr>
        <p:spPr>
          <a:xfrm>
            <a:off x="3532505" y="35007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</a:t>
            </a:r>
          </a:p>
        </p:txBody>
      </p:sp>
      <p:sp>
        <p:nvSpPr>
          <p:cNvPr id="11" name="Rectangle9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/BYAACwZAAC6GAAAAAAAACYAAAAIAAAA//////////8="/>
              </a:ext>
            </a:extLst>
          </p:cNvSpPr>
          <p:nvPr/>
        </p:nvSpPr>
        <p:spPr>
          <a:xfrm>
            <a:off x="3532505" y="37363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0010</a:t>
            </a:r>
            <a:endParaRPr dirty="0"/>
          </a:p>
        </p:txBody>
      </p:sp>
      <p:sp>
        <p:nvSpPr>
          <p:cNvPr id="12" name="Rectangle1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eBoAACwZAADrGwAAAAAAACYAAAAIAAAA//////////8="/>
              </a:ext>
            </a:extLst>
          </p:cNvSpPr>
          <p:nvPr/>
        </p:nvSpPr>
        <p:spPr>
          <a:xfrm>
            <a:off x="3532505" y="430276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B</a:t>
            </a:r>
          </a:p>
        </p:txBody>
      </p:sp>
      <p:sp>
        <p:nvSpPr>
          <p:cNvPr id="13" name="Rectangle12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6xsAACwZAACoHQAAAAAAACYAAAAIAAAA//////////8="/>
              </a:ext>
            </a:extLst>
          </p:cNvSpPr>
          <p:nvPr/>
        </p:nvSpPr>
        <p:spPr>
          <a:xfrm>
            <a:off x="3532505" y="4538345"/>
            <a:ext cx="559435" cy="282575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0001</a:t>
            </a:r>
            <a:endParaRPr dirty="0"/>
          </a:p>
        </p:txBody>
      </p:sp>
      <p:sp>
        <p:nvSpPr>
          <p:cNvPr id="14" name="Rectangle14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0IgAAtyAAACUmAAAqIgAAAAAAACYAAAAIAAAA//////////8="/>
              </a:ext>
            </a:extLst>
          </p:cNvSpPr>
          <p:nvPr/>
        </p:nvSpPr>
        <p:spPr>
          <a:xfrm>
            <a:off x="5641340" y="531812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CMP</a:t>
            </a:r>
          </a:p>
        </p:txBody>
      </p:sp>
      <p:sp>
        <p:nvSpPr>
          <p:cNvPr id="15" name="Rectangle15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PHx8f8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0IgAAKiIAACUmAADoIwAAAAAAACYAAAAIAAAA//////////8="/>
              </a:ext>
            </a:extLst>
          </p:cNvSpPr>
          <p:nvPr/>
        </p:nvSpPr>
        <p:spPr>
          <a:xfrm>
            <a:off x="5641340" y="555371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0001</a:t>
            </a:r>
            <a:endParaRPr dirty="0"/>
          </a:p>
        </p:txBody>
      </p:sp>
      <p:graphicFrame>
        <p:nvGraphicFramePr>
          <p:cNvPr id="25" name="Table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210454"/>
              </p:ext>
            </p:extLst>
          </p:nvPr>
        </p:nvGraphicFramePr>
        <p:xfrm>
          <a:off x="7247255" y="1937385"/>
          <a:ext cx="1730375" cy="4518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0011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?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?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267970"/>
                  </a:ext>
                </a:extLst>
              </a:tr>
            </a:tbl>
          </a:graphicData>
        </a:graphic>
      </p:graphicFrame>
      <p:sp>
        <p:nvSpPr>
          <p:cNvPr id="27" name="Textbox1"/>
          <p:cNvSpPr txBox="1">
            <a:extLst>
              <a:ext uri="smNativeData">
                <pr:smNativeData xmlns:pr="smNativeData" xmlns:p14="http://schemas.microsoft.com/office/powerpoint/2010/main" xmlns="" val="SMDATA_13_/9TnX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KEgAATAAAAA0pAAA8BAAAACAAACYAAAAIAAAA//////////8="/>
              </a:ext>
            </a:extLst>
          </p:cNvSpPr>
          <p:nvPr/>
        </p:nvSpPr>
        <p:spPr>
          <a:xfrm>
            <a:off x="3013710" y="48260"/>
            <a:ext cx="3659505" cy="64008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b="1"/>
            </a:pPr>
            <a:r>
              <a:rPr dirty="0"/>
              <a:t>Program Example:</a:t>
            </a:r>
          </a:p>
          <a:p>
            <a:pPr algn="ctr"/>
            <a:r>
              <a:rPr lang="en-US" dirty="0"/>
              <a:t>Count from 1 to 3</a:t>
            </a:r>
            <a:endParaRPr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DDD1A3-4E13-444E-BF2B-C87A9A370C6E}"/>
              </a:ext>
            </a:extLst>
          </p:cNvPr>
          <p:cNvCxnSpPr>
            <a:cxnSpLocks/>
          </p:cNvCxnSpPr>
          <p:nvPr/>
        </p:nvCxnSpPr>
        <p:spPr>
          <a:xfrm>
            <a:off x="5420360" y="2960370"/>
            <a:ext cx="2628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A932575-CE86-E549-AF29-94A9D3BC5C58}"/>
              </a:ext>
            </a:extLst>
          </p:cNvPr>
          <p:cNvSpPr/>
          <p:nvPr/>
        </p:nvSpPr>
        <p:spPr>
          <a:xfrm>
            <a:off x="4415790" y="2626677"/>
            <a:ext cx="1004570" cy="358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31E6C7-3F40-7749-BEBD-02EDE285D99C}"/>
              </a:ext>
            </a:extLst>
          </p:cNvPr>
          <p:cNvCxnSpPr>
            <a:cxnSpLocks/>
          </p:cNvCxnSpPr>
          <p:nvPr/>
        </p:nvCxnSpPr>
        <p:spPr>
          <a:xfrm>
            <a:off x="4091940" y="4679633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DEEE54-04C6-5549-BB2C-E24ACD360ABF}"/>
              </a:ext>
            </a:extLst>
          </p:cNvPr>
          <p:cNvCxnSpPr>
            <a:cxnSpLocks/>
          </p:cNvCxnSpPr>
          <p:nvPr/>
        </p:nvCxnSpPr>
        <p:spPr>
          <a:xfrm>
            <a:off x="4091940" y="3877945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84ED2B-6E64-BE47-ADE0-8F96AE4648E9}"/>
              </a:ext>
            </a:extLst>
          </p:cNvPr>
          <p:cNvCxnSpPr>
            <a:cxnSpLocks/>
          </p:cNvCxnSpPr>
          <p:nvPr/>
        </p:nvCxnSpPr>
        <p:spPr>
          <a:xfrm>
            <a:off x="5420360" y="3573145"/>
            <a:ext cx="2501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F9ABE7-C83F-7141-A637-DAFB9BAEEB37}"/>
              </a:ext>
            </a:extLst>
          </p:cNvPr>
          <p:cNvCxnSpPr>
            <a:cxnSpLocks/>
          </p:cNvCxnSpPr>
          <p:nvPr/>
        </p:nvCxnSpPr>
        <p:spPr>
          <a:xfrm>
            <a:off x="5420360" y="4233545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1DD479-9A21-1C4E-8601-C73423613805}"/>
              </a:ext>
            </a:extLst>
          </p:cNvPr>
          <p:cNvCxnSpPr>
            <a:cxnSpLocks/>
          </p:cNvCxnSpPr>
          <p:nvPr/>
        </p:nvCxnSpPr>
        <p:spPr>
          <a:xfrm>
            <a:off x="5420360" y="4862830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3D9A55-5BFD-FF4A-BF08-C761E0F74A07}"/>
              </a:ext>
            </a:extLst>
          </p:cNvPr>
          <p:cNvCxnSpPr>
            <a:cxnSpLocks/>
          </p:cNvCxnSpPr>
          <p:nvPr/>
        </p:nvCxnSpPr>
        <p:spPr>
          <a:xfrm>
            <a:off x="5420360" y="5695315"/>
            <a:ext cx="2209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2">
            <a:extLst>
              <a:ext uri="{FF2B5EF4-FFF2-40B4-BE49-F238E27FC236}">
                <a16:creationId xmlns:a16="http://schemas.microsoft.com/office/drawing/2014/main" id="{732FCA6C-01C1-E047-9A80-0105D00216C9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BxAAAAjh8AAOwPAADiJAAAAAAAACYAAAAIAAAA//////////8="/>
              </a:ext>
            </a:extLst>
          </p:cNvSpPr>
          <p:nvPr/>
        </p:nvSpPr>
        <p:spPr>
          <a:xfrm>
            <a:off x="70678" y="1771719"/>
            <a:ext cx="2516505" cy="866140"/>
          </a:xfrm>
          <a:prstGeom prst="rect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/>
            <a:endParaRPr/>
          </a:p>
        </p:txBody>
      </p:sp>
      <p:sp>
        <p:nvSpPr>
          <p:cNvPr id="28" name="Line1">
            <a:extLst>
              <a:ext uri="{FF2B5EF4-FFF2-40B4-BE49-F238E27FC236}">
                <a16:creationId xmlns:a16="http://schemas.microsoft.com/office/drawing/2014/main" id="{08B4B4BF-CB37-5144-AE1A-FF88342CCDAF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BAAAAyAAAAJY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CaGQAAxhAAACQsAADPGwAAAAAAACYAAAAIAAAA//////////8="/>
              </a:ext>
            </a:extLst>
          </p:cNvSpPr>
          <p:nvPr/>
        </p:nvSpPr>
        <p:spPr>
          <a:xfrm flipV="1">
            <a:off x="6365874" y="2424430"/>
            <a:ext cx="792287" cy="394335"/>
          </a:xfrm>
          <a:prstGeom prst="line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stealth" w="lg" len="lg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9" name="Rectangle16">
            <a:extLst>
              <a:ext uri="{FF2B5EF4-FFF2-40B4-BE49-F238E27FC236}">
                <a16:creationId xmlns:a16="http://schemas.microsoft.com/office/drawing/2014/main" id="{19216AA4-3E14-EF47-B499-13592632819A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AkLAAAxhAAAJ43AABsEwAAAAAAACYAAAAIAAAA//////////8="/>
              </a:ext>
            </a:extLst>
          </p:cNvSpPr>
          <p:nvPr/>
        </p:nvSpPr>
        <p:spPr>
          <a:xfrm>
            <a:off x="7175500" y="2209165"/>
            <a:ext cx="1865630" cy="430530"/>
          </a:xfrm>
          <a:prstGeom prst="rect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9698303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1">
            <a:extLst>
              <a:ext uri="{FF2B5EF4-FFF2-40B4-BE49-F238E27FC236}">
                <a16:creationId xmlns:a16="http://schemas.microsoft.com/office/drawing/2014/main" id="{D52B3BCE-03BF-4541-9E41-B1166A9FA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754520"/>
              </p:ext>
            </p:extLst>
          </p:nvPr>
        </p:nvGraphicFramePr>
        <p:xfrm>
          <a:off x="143510" y="249555"/>
          <a:ext cx="2354580" cy="62287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Program Step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Opcode &amp; 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Description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A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</a:t>
                      </a:r>
                      <a:r>
                        <a:rPr lang="en-US" dirty="0"/>
                        <a:t>00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B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</a:t>
                      </a:r>
                      <a:r>
                        <a:rPr lang="en-US" dirty="0"/>
                        <a:t>01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</a:t>
                      </a:r>
                      <a:r>
                        <a:rPr lang="en-US" dirty="0"/>
                        <a:t>10</a:t>
                      </a:r>
                      <a:r>
                        <a:rPr dirty="0"/>
                        <a:t>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ADD to memory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0010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dirty="0"/>
                        <a:t>Move to </a:t>
                      </a:r>
                      <a:r>
                        <a:rPr lang="en-US" dirty="0"/>
                        <a:t>A from memory address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0000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Memory address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</a:t>
                      </a:r>
                      <a:r>
                        <a:rPr lang="en-US" dirty="0"/>
                        <a:t>001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Move to B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</a:t>
                      </a:r>
                      <a:r>
                        <a:rPr dirty="0"/>
                        <a:t>0</a:t>
                      </a:r>
                      <a:r>
                        <a:rPr lang="en-US" dirty="0"/>
                        <a:t>11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E2A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Value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1010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Program JMP to step if CMP is 2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Program step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319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686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921309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319577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69142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70939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186636"/>
                  </a:ext>
                </a:extLst>
              </a:tr>
            </a:tbl>
          </a:graphicData>
        </a:graphic>
      </p:graphicFrame>
      <p:sp>
        <p:nvSpPr>
          <p:cNvPr id="2" name="Rectangle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2IgAA5A8AAGcmAABXEQAAAAAAACYAAAAIAAAA//////////8="/>
              </a:ext>
            </a:extLst>
          </p:cNvSpPr>
          <p:nvPr/>
        </p:nvSpPr>
        <p:spPr>
          <a:xfrm>
            <a:off x="5683250" y="258318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ADD</a:t>
            </a:r>
          </a:p>
        </p:txBody>
      </p:sp>
      <p:sp>
        <p:nvSpPr>
          <p:cNvPr id="3" name="Rectangle4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2IgAAVxEAAGcmAAAVEwAAAAAAACYAAAAIAAAA//////////8="/>
              </a:ext>
            </a:extLst>
          </p:cNvSpPr>
          <p:nvPr/>
        </p:nvSpPr>
        <p:spPr>
          <a:xfrm>
            <a:off x="5683250" y="281876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0100</a:t>
            </a:r>
            <a:endParaRPr dirty="0"/>
          </a:p>
        </p:txBody>
      </p:sp>
      <p:sp>
        <p:nvSpPr>
          <p:cNvPr id="4" name="Rectangle6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qRMAAFMmAAAcFQAAAAAAACYAAAAIAAAA//////////8="/>
              </a:ext>
            </a:extLst>
          </p:cNvSpPr>
          <p:nvPr/>
        </p:nvSpPr>
        <p:spPr>
          <a:xfrm>
            <a:off x="5670550" y="31959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SUB</a:t>
            </a:r>
          </a:p>
        </p:txBody>
      </p:sp>
      <p:sp>
        <p:nvSpPr>
          <p:cNvPr id="5" name="Rectangle5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FU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HBUAAFMmAADaFgAAAAAAACYAAAAIAAAA//////////8="/>
              </a:ext>
            </a:extLst>
          </p:cNvSpPr>
          <p:nvPr/>
        </p:nvSpPr>
        <p:spPr>
          <a:xfrm>
            <a:off x="5670550" y="34315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0010</a:t>
            </a:r>
            <a:endParaRPr dirty="0"/>
          </a:p>
        </p:txBody>
      </p:sp>
      <p:sp>
        <p:nvSpPr>
          <p:cNvPr id="6" name="Rectangle10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uRcAADkmAAAsGQAAAAAAACYAAAAIAAAA//////////8="/>
              </a:ext>
            </a:extLst>
          </p:cNvSpPr>
          <p:nvPr/>
        </p:nvSpPr>
        <p:spPr>
          <a:xfrm>
            <a:off x="5654040" y="38563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MUL</a:t>
            </a:r>
          </a:p>
        </p:txBody>
      </p:sp>
      <p:sp>
        <p:nvSpPr>
          <p:cNvPr id="7" name="Rectangle7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LBkAADkmAADqGgAAAAAAACYAAAAIAAAA//////////8="/>
              </a:ext>
            </a:extLst>
          </p:cNvSpPr>
          <p:nvPr/>
        </p:nvSpPr>
        <p:spPr>
          <a:xfrm>
            <a:off x="5654040" y="40919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0011</a:t>
            </a:r>
            <a:endParaRPr dirty="0"/>
          </a:p>
        </p:txBody>
      </p:sp>
      <p:sp>
        <p:nvSpPr>
          <p:cNvPr id="8" name="Rectangle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mBsAADkmAAALHQAAAAAAACYAAAAIAAAA//////////8="/>
              </a:ext>
            </a:extLst>
          </p:cNvSpPr>
          <p:nvPr/>
        </p:nvSpPr>
        <p:spPr>
          <a:xfrm>
            <a:off x="5654040" y="448564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DIV</a:t>
            </a:r>
          </a:p>
        </p:txBody>
      </p:sp>
      <p:sp>
        <p:nvSpPr>
          <p:cNvPr id="9" name="Rectangle1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Cx0AADkmAADJHgAAAAAAACYAAAAIAAAA//////////8="/>
              </a:ext>
            </a:extLst>
          </p:cNvSpPr>
          <p:nvPr/>
        </p:nvSpPr>
        <p:spPr>
          <a:xfrm>
            <a:off x="5654040" y="472122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0011</a:t>
            </a:r>
            <a:endParaRPr dirty="0"/>
          </a:p>
        </p:txBody>
      </p:sp>
      <p:sp>
        <p:nvSpPr>
          <p:cNvPr id="10" name="Rectangle8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iRUAACwZAAD8FgAAAAAAACYAAAAIAAAA//////////8="/>
              </a:ext>
            </a:extLst>
          </p:cNvSpPr>
          <p:nvPr/>
        </p:nvSpPr>
        <p:spPr>
          <a:xfrm>
            <a:off x="3532505" y="35007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</a:t>
            </a:r>
          </a:p>
        </p:txBody>
      </p:sp>
      <p:sp>
        <p:nvSpPr>
          <p:cNvPr id="11" name="Rectangle9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/BYAACwZAAC6GAAAAAAAACYAAAAIAAAA//////////8="/>
              </a:ext>
            </a:extLst>
          </p:cNvSpPr>
          <p:nvPr/>
        </p:nvSpPr>
        <p:spPr>
          <a:xfrm>
            <a:off x="3532505" y="37363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0011</a:t>
            </a:r>
            <a:endParaRPr dirty="0"/>
          </a:p>
        </p:txBody>
      </p:sp>
      <p:sp>
        <p:nvSpPr>
          <p:cNvPr id="12" name="Rectangle1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eBoAACwZAADrGwAAAAAAACYAAAAIAAAA//////////8="/>
              </a:ext>
            </a:extLst>
          </p:cNvSpPr>
          <p:nvPr/>
        </p:nvSpPr>
        <p:spPr>
          <a:xfrm>
            <a:off x="3532505" y="430276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B</a:t>
            </a:r>
          </a:p>
        </p:txBody>
      </p:sp>
      <p:sp>
        <p:nvSpPr>
          <p:cNvPr id="13" name="Rectangle12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6xsAACwZAACoHQAAAAAAACYAAAAIAAAA//////////8="/>
              </a:ext>
            </a:extLst>
          </p:cNvSpPr>
          <p:nvPr/>
        </p:nvSpPr>
        <p:spPr>
          <a:xfrm>
            <a:off x="3532505" y="4538345"/>
            <a:ext cx="559435" cy="282575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0001</a:t>
            </a:r>
            <a:endParaRPr dirty="0"/>
          </a:p>
        </p:txBody>
      </p:sp>
      <p:sp>
        <p:nvSpPr>
          <p:cNvPr id="14" name="Rectangle14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0IgAAtyAAACUmAAAqIgAAAAAAACYAAAAIAAAA//////////8="/>
              </a:ext>
            </a:extLst>
          </p:cNvSpPr>
          <p:nvPr/>
        </p:nvSpPr>
        <p:spPr>
          <a:xfrm>
            <a:off x="5641340" y="531812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CMP</a:t>
            </a:r>
          </a:p>
        </p:txBody>
      </p:sp>
      <p:sp>
        <p:nvSpPr>
          <p:cNvPr id="15" name="Rectangle15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PHx8f8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0IgAAKiIAACUmAADoIwAAAAAAACYAAAAIAAAA//////////8="/>
              </a:ext>
            </a:extLst>
          </p:cNvSpPr>
          <p:nvPr/>
        </p:nvSpPr>
        <p:spPr>
          <a:xfrm>
            <a:off x="5641340" y="555371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0001</a:t>
            </a:r>
            <a:endParaRPr dirty="0"/>
          </a:p>
        </p:txBody>
      </p:sp>
      <p:graphicFrame>
        <p:nvGraphicFramePr>
          <p:cNvPr id="25" name="Table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762093"/>
              </p:ext>
            </p:extLst>
          </p:nvPr>
        </p:nvGraphicFramePr>
        <p:xfrm>
          <a:off x="7247255" y="1937385"/>
          <a:ext cx="1730375" cy="4518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0011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?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?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267970"/>
                  </a:ext>
                </a:extLst>
              </a:tr>
            </a:tbl>
          </a:graphicData>
        </a:graphic>
      </p:graphicFrame>
      <p:sp>
        <p:nvSpPr>
          <p:cNvPr id="27" name="Textbox1"/>
          <p:cNvSpPr txBox="1">
            <a:extLst>
              <a:ext uri="smNativeData">
                <pr:smNativeData xmlns:pr="smNativeData" xmlns:p14="http://schemas.microsoft.com/office/powerpoint/2010/main" xmlns="" val="SMDATA_13_/9TnX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KEgAATAAAAA0pAAA8BAAAACAAACYAAAAIAAAA//////////8="/>
              </a:ext>
            </a:extLst>
          </p:cNvSpPr>
          <p:nvPr/>
        </p:nvSpPr>
        <p:spPr>
          <a:xfrm>
            <a:off x="3013710" y="48260"/>
            <a:ext cx="3659505" cy="64008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b="1"/>
            </a:pPr>
            <a:r>
              <a:rPr dirty="0"/>
              <a:t>Program Example:</a:t>
            </a:r>
          </a:p>
          <a:p>
            <a:pPr algn="ctr"/>
            <a:r>
              <a:rPr lang="en-US" dirty="0"/>
              <a:t>Count from 1 to 3</a:t>
            </a:r>
            <a:endParaRPr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DDD1A3-4E13-444E-BF2B-C87A9A370C6E}"/>
              </a:ext>
            </a:extLst>
          </p:cNvPr>
          <p:cNvCxnSpPr>
            <a:cxnSpLocks/>
          </p:cNvCxnSpPr>
          <p:nvPr/>
        </p:nvCxnSpPr>
        <p:spPr>
          <a:xfrm>
            <a:off x="5420360" y="2960370"/>
            <a:ext cx="2628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A932575-CE86-E549-AF29-94A9D3BC5C58}"/>
              </a:ext>
            </a:extLst>
          </p:cNvPr>
          <p:cNvSpPr/>
          <p:nvPr/>
        </p:nvSpPr>
        <p:spPr>
          <a:xfrm>
            <a:off x="4415790" y="2626677"/>
            <a:ext cx="1004570" cy="358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31E6C7-3F40-7749-BEBD-02EDE285D99C}"/>
              </a:ext>
            </a:extLst>
          </p:cNvPr>
          <p:cNvCxnSpPr>
            <a:cxnSpLocks/>
          </p:cNvCxnSpPr>
          <p:nvPr/>
        </p:nvCxnSpPr>
        <p:spPr>
          <a:xfrm>
            <a:off x="4091940" y="4679633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DEEE54-04C6-5549-BB2C-E24ACD360ABF}"/>
              </a:ext>
            </a:extLst>
          </p:cNvPr>
          <p:cNvCxnSpPr>
            <a:cxnSpLocks/>
          </p:cNvCxnSpPr>
          <p:nvPr/>
        </p:nvCxnSpPr>
        <p:spPr>
          <a:xfrm>
            <a:off x="4091940" y="3877945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84ED2B-6E64-BE47-ADE0-8F96AE4648E9}"/>
              </a:ext>
            </a:extLst>
          </p:cNvPr>
          <p:cNvCxnSpPr>
            <a:cxnSpLocks/>
          </p:cNvCxnSpPr>
          <p:nvPr/>
        </p:nvCxnSpPr>
        <p:spPr>
          <a:xfrm>
            <a:off x="5420360" y="3573145"/>
            <a:ext cx="2501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F9ABE7-C83F-7141-A637-DAFB9BAEEB37}"/>
              </a:ext>
            </a:extLst>
          </p:cNvPr>
          <p:cNvCxnSpPr>
            <a:cxnSpLocks/>
          </p:cNvCxnSpPr>
          <p:nvPr/>
        </p:nvCxnSpPr>
        <p:spPr>
          <a:xfrm>
            <a:off x="5420360" y="4233545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1DD479-9A21-1C4E-8601-C73423613805}"/>
              </a:ext>
            </a:extLst>
          </p:cNvPr>
          <p:cNvCxnSpPr>
            <a:cxnSpLocks/>
          </p:cNvCxnSpPr>
          <p:nvPr/>
        </p:nvCxnSpPr>
        <p:spPr>
          <a:xfrm>
            <a:off x="5420360" y="4862830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3D9A55-5BFD-FF4A-BF08-C761E0F74A07}"/>
              </a:ext>
            </a:extLst>
          </p:cNvPr>
          <p:cNvCxnSpPr>
            <a:cxnSpLocks/>
          </p:cNvCxnSpPr>
          <p:nvPr/>
        </p:nvCxnSpPr>
        <p:spPr>
          <a:xfrm>
            <a:off x="5420360" y="5695315"/>
            <a:ext cx="2209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2">
            <a:extLst>
              <a:ext uri="{FF2B5EF4-FFF2-40B4-BE49-F238E27FC236}">
                <a16:creationId xmlns:a16="http://schemas.microsoft.com/office/drawing/2014/main" id="{732FCA6C-01C1-E047-9A80-0105D00216C9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BxAAAAjh8AAOwPAADiJAAAAAAAACYAAAAIAAAA//////////8="/>
              </a:ext>
            </a:extLst>
          </p:cNvSpPr>
          <p:nvPr/>
        </p:nvSpPr>
        <p:spPr>
          <a:xfrm>
            <a:off x="70678" y="2447607"/>
            <a:ext cx="2516505" cy="866140"/>
          </a:xfrm>
          <a:prstGeom prst="rect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/>
            <a:endParaRPr/>
          </a:p>
        </p:txBody>
      </p:sp>
      <p:sp>
        <p:nvSpPr>
          <p:cNvPr id="28" name="Line1">
            <a:extLst>
              <a:ext uri="{FF2B5EF4-FFF2-40B4-BE49-F238E27FC236}">
                <a16:creationId xmlns:a16="http://schemas.microsoft.com/office/drawing/2014/main" id="{08B4B4BF-CB37-5144-AE1A-FF88342CCDAF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BAAAAyAAAAJY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CaGQAAxhAAACQsAADPGwAAAAAAACYAAAAIAAAA//////////8="/>
              </a:ext>
            </a:extLst>
          </p:cNvSpPr>
          <p:nvPr/>
        </p:nvSpPr>
        <p:spPr>
          <a:xfrm flipH="1">
            <a:off x="4163694" y="2447608"/>
            <a:ext cx="3996054" cy="1319847"/>
          </a:xfrm>
          <a:prstGeom prst="line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stealth" w="lg" len="lg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9" name="Rectangle16">
            <a:extLst>
              <a:ext uri="{FF2B5EF4-FFF2-40B4-BE49-F238E27FC236}">
                <a16:creationId xmlns:a16="http://schemas.microsoft.com/office/drawing/2014/main" id="{19216AA4-3E14-EF47-B499-13592632819A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AkLAAAxhAAAJ43AABsEwAAAAAAACYAAAAIAAAA//////////8="/>
              </a:ext>
            </a:extLst>
          </p:cNvSpPr>
          <p:nvPr/>
        </p:nvSpPr>
        <p:spPr>
          <a:xfrm>
            <a:off x="7175500" y="2209165"/>
            <a:ext cx="1865630" cy="430530"/>
          </a:xfrm>
          <a:prstGeom prst="rect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666108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1">
            <a:extLst>
              <a:ext uri="{FF2B5EF4-FFF2-40B4-BE49-F238E27FC236}">
                <a16:creationId xmlns:a16="http://schemas.microsoft.com/office/drawing/2014/main" id="{60289D2A-29BD-E14B-A391-4EEFFDD5B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295468"/>
              </p:ext>
            </p:extLst>
          </p:nvPr>
        </p:nvGraphicFramePr>
        <p:xfrm>
          <a:off x="143510" y="249555"/>
          <a:ext cx="2354580" cy="62287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Program Step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Opcode &amp; 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Description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A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</a:t>
                      </a:r>
                      <a:r>
                        <a:rPr lang="en-US" dirty="0"/>
                        <a:t>00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B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</a:t>
                      </a:r>
                      <a:r>
                        <a:rPr lang="en-US" dirty="0"/>
                        <a:t>01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</a:t>
                      </a:r>
                      <a:r>
                        <a:rPr lang="en-US" dirty="0"/>
                        <a:t>10</a:t>
                      </a:r>
                      <a:r>
                        <a:rPr dirty="0"/>
                        <a:t>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ADD to memory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0010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dirty="0"/>
                        <a:t>Move to </a:t>
                      </a:r>
                      <a:r>
                        <a:rPr lang="en-US" dirty="0"/>
                        <a:t>A from memory address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0000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Memory address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</a:t>
                      </a:r>
                      <a:r>
                        <a:rPr lang="en-US" dirty="0"/>
                        <a:t>001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Move to B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</a:t>
                      </a:r>
                      <a:r>
                        <a:rPr dirty="0"/>
                        <a:t>0</a:t>
                      </a:r>
                      <a:r>
                        <a:rPr lang="en-US" dirty="0"/>
                        <a:t>11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E2A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Value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1010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Program JMP to step if CMP is 2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Program step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319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686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921309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319577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69142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70939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186636"/>
                  </a:ext>
                </a:extLst>
              </a:tr>
            </a:tbl>
          </a:graphicData>
        </a:graphic>
      </p:graphicFrame>
      <p:sp>
        <p:nvSpPr>
          <p:cNvPr id="2" name="Rectangle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2IgAA5A8AAGcmAABXEQAAAAAAACYAAAAIAAAA//////////8="/>
              </a:ext>
            </a:extLst>
          </p:cNvSpPr>
          <p:nvPr/>
        </p:nvSpPr>
        <p:spPr>
          <a:xfrm>
            <a:off x="5683250" y="258318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ADD</a:t>
            </a:r>
          </a:p>
        </p:txBody>
      </p:sp>
      <p:sp>
        <p:nvSpPr>
          <p:cNvPr id="3" name="Rectangle4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2IgAAVxEAAGcmAAAVEwAAAAAAACYAAAAIAAAA//////////8="/>
              </a:ext>
            </a:extLst>
          </p:cNvSpPr>
          <p:nvPr/>
        </p:nvSpPr>
        <p:spPr>
          <a:xfrm>
            <a:off x="5683250" y="281876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0110</a:t>
            </a:r>
            <a:endParaRPr dirty="0"/>
          </a:p>
        </p:txBody>
      </p:sp>
      <p:sp>
        <p:nvSpPr>
          <p:cNvPr id="4" name="Rectangle6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qRMAAFMmAAAcFQAAAAAAACYAAAAIAAAA//////////8="/>
              </a:ext>
            </a:extLst>
          </p:cNvSpPr>
          <p:nvPr/>
        </p:nvSpPr>
        <p:spPr>
          <a:xfrm>
            <a:off x="5670550" y="31959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SUB</a:t>
            </a:r>
          </a:p>
        </p:txBody>
      </p:sp>
      <p:sp>
        <p:nvSpPr>
          <p:cNvPr id="5" name="Rectangle5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FU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HBUAAFMmAADaFgAAAAAAACYAAAAIAAAA//////////8="/>
              </a:ext>
            </a:extLst>
          </p:cNvSpPr>
          <p:nvPr/>
        </p:nvSpPr>
        <p:spPr>
          <a:xfrm>
            <a:off x="5670550" y="34315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0000</a:t>
            </a:r>
            <a:endParaRPr dirty="0"/>
          </a:p>
        </p:txBody>
      </p:sp>
      <p:sp>
        <p:nvSpPr>
          <p:cNvPr id="6" name="Rectangle10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uRcAADkmAAAsGQAAAAAAACYAAAAIAAAA//////////8="/>
              </a:ext>
            </a:extLst>
          </p:cNvSpPr>
          <p:nvPr/>
        </p:nvSpPr>
        <p:spPr>
          <a:xfrm>
            <a:off x="5654040" y="38563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MUL</a:t>
            </a:r>
          </a:p>
        </p:txBody>
      </p:sp>
      <p:sp>
        <p:nvSpPr>
          <p:cNvPr id="7" name="Rectangle7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LBkAADkmAADqGgAAAAAAACYAAAAIAAAA//////////8="/>
              </a:ext>
            </a:extLst>
          </p:cNvSpPr>
          <p:nvPr/>
        </p:nvSpPr>
        <p:spPr>
          <a:xfrm>
            <a:off x="5654040" y="40919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1011</a:t>
            </a:r>
            <a:endParaRPr dirty="0"/>
          </a:p>
        </p:txBody>
      </p:sp>
      <p:sp>
        <p:nvSpPr>
          <p:cNvPr id="8" name="Rectangle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mBsAADkmAAALHQAAAAAAACYAAAAIAAAA//////////8="/>
              </a:ext>
            </a:extLst>
          </p:cNvSpPr>
          <p:nvPr/>
        </p:nvSpPr>
        <p:spPr>
          <a:xfrm>
            <a:off x="5654040" y="448564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DIV</a:t>
            </a:r>
          </a:p>
        </p:txBody>
      </p:sp>
      <p:sp>
        <p:nvSpPr>
          <p:cNvPr id="9" name="Rectangle1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Cx0AADkmAADJHgAAAAAAACYAAAAIAAAA//////////8="/>
              </a:ext>
            </a:extLst>
          </p:cNvSpPr>
          <p:nvPr/>
        </p:nvSpPr>
        <p:spPr>
          <a:xfrm>
            <a:off x="5654040" y="472122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0001</a:t>
            </a:r>
            <a:endParaRPr dirty="0"/>
          </a:p>
        </p:txBody>
      </p:sp>
      <p:sp>
        <p:nvSpPr>
          <p:cNvPr id="10" name="Rectangle8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iRUAACwZAAD8FgAAAAAAACYAAAAIAAAA//////////8="/>
              </a:ext>
            </a:extLst>
          </p:cNvSpPr>
          <p:nvPr/>
        </p:nvSpPr>
        <p:spPr>
          <a:xfrm>
            <a:off x="3532505" y="35007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</a:t>
            </a:r>
          </a:p>
        </p:txBody>
      </p:sp>
      <p:sp>
        <p:nvSpPr>
          <p:cNvPr id="11" name="Rectangle9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/BYAACwZAAC6GAAAAAAAACYAAAAIAAAA//////////8="/>
              </a:ext>
            </a:extLst>
          </p:cNvSpPr>
          <p:nvPr/>
        </p:nvSpPr>
        <p:spPr>
          <a:xfrm>
            <a:off x="3532505" y="37363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0011</a:t>
            </a:r>
            <a:endParaRPr dirty="0"/>
          </a:p>
        </p:txBody>
      </p:sp>
      <p:sp>
        <p:nvSpPr>
          <p:cNvPr id="12" name="Rectangle1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eBoAACwZAADrGwAAAAAAACYAAAAIAAAA//////////8="/>
              </a:ext>
            </a:extLst>
          </p:cNvSpPr>
          <p:nvPr/>
        </p:nvSpPr>
        <p:spPr>
          <a:xfrm>
            <a:off x="3532505" y="430276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B</a:t>
            </a:r>
          </a:p>
        </p:txBody>
      </p:sp>
      <p:sp>
        <p:nvSpPr>
          <p:cNvPr id="13" name="Rectangle12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6xsAACwZAACoHQAAAAAAACYAAAAIAAAA//////////8="/>
              </a:ext>
            </a:extLst>
          </p:cNvSpPr>
          <p:nvPr/>
        </p:nvSpPr>
        <p:spPr>
          <a:xfrm>
            <a:off x="3532505" y="4538345"/>
            <a:ext cx="559435" cy="282575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0011</a:t>
            </a:r>
            <a:endParaRPr dirty="0"/>
          </a:p>
        </p:txBody>
      </p:sp>
      <p:sp>
        <p:nvSpPr>
          <p:cNvPr id="14" name="Rectangle14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0IgAAtyAAACUmAAAqIgAAAAAAACYAAAAIAAAA//////////8="/>
              </a:ext>
            </a:extLst>
          </p:cNvSpPr>
          <p:nvPr/>
        </p:nvSpPr>
        <p:spPr>
          <a:xfrm>
            <a:off x="5641340" y="531812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CMP</a:t>
            </a:r>
          </a:p>
        </p:txBody>
      </p:sp>
      <p:sp>
        <p:nvSpPr>
          <p:cNvPr id="15" name="Rectangle15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PHx8f8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0IgAAKiIAACUmAADoIwAAAAAAACYAAAAIAAAA//////////8="/>
              </a:ext>
            </a:extLst>
          </p:cNvSpPr>
          <p:nvPr/>
        </p:nvSpPr>
        <p:spPr>
          <a:xfrm>
            <a:off x="5641340" y="555371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0000</a:t>
            </a:r>
            <a:endParaRPr dirty="0"/>
          </a:p>
        </p:txBody>
      </p:sp>
      <p:graphicFrame>
        <p:nvGraphicFramePr>
          <p:cNvPr id="25" name="Table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32718"/>
              </p:ext>
            </p:extLst>
          </p:nvPr>
        </p:nvGraphicFramePr>
        <p:xfrm>
          <a:off x="7247255" y="1937385"/>
          <a:ext cx="1730375" cy="4518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0011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?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?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267970"/>
                  </a:ext>
                </a:extLst>
              </a:tr>
            </a:tbl>
          </a:graphicData>
        </a:graphic>
      </p:graphicFrame>
      <p:sp>
        <p:nvSpPr>
          <p:cNvPr id="27" name="Textbox1"/>
          <p:cNvSpPr txBox="1">
            <a:extLst>
              <a:ext uri="smNativeData">
                <pr:smNativeData xmlns:pr="smNativeData" xmlns:p14="http://schemas.microsoft.com/office/powerpoint/2010/main" xmlns="" val="SMDATA_13_/9TnX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KEgAATAAAAA0pAAA8BAAAACAAACYAAAAIAAAA//////////8="/>
              </a:ext>
            </a:extLst>
          </p:cNvSpPr>
          <p:nvPr/>
        </p:nvSpPr>
        <p:spPr>
          <a:xfrm>
            <a:off x="3013710" y="48260"/>
            <a:ext cx="3659505" cy="64008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b="1"/>
            </a:pPr>
            <a:r>
              <a:rPr dirty="0"/>
              <a:t>Program Example:</a:t>
            </a:r>
          </a:p>
          <a:p>
            <a:pPr algn="ctr"/>
            <a:r>
              <a:rPr lang="en-US" dirty="0"/>
              <a:t>Count from 1 to 3</a:t>
            </a:r>
            <a:endParaRPr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DDD1A3-4E13-444E-BF2B-C87A9A370C6E}"/>
              </a:ext>
            </a:extLst>
          </p:cNvPr>
          <p:cNvCxnSpPr>
            <a:cxnSpLocks/>
          </p:cNvCxnSpPr>
          <p:nvPr/>
        </p:nvCxnSpPr>
        <p:spPr>
          <a:xfrm>
            <a:off x="5420360" y="2960370"/>
            <a:ext cx="2628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A932575-CE86-E549-AF29-94A9D3BC5C58}"/>
              </a:ext>
            </a:extLst>
          </p:cNvPr>
          <p:cNvSpPr/>
          <p:nvPr/>
        </p:nvSpPr>
        <p:spPr>
          <a:xfrm>
            <a:off x="4415790" y="2626677"/>
            <a:ext cx="1004570" cy="358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31E6C7-3F40-7749-BEBD-02EDE285D99C}"/>
              </a:ext>
            </a:extLst>
          </p:cNvPr>
          <p:cNvCxnSpPr>
            <a:cxnSpLocks/>
          </p:cNvCxnSpPr>
          <p:nvPr/>
        </p:nvCxnSpPr>
        <p:spPr>
          <a:xfrm>
            <a:off x="4091940" y="4679633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DEEE54-04C6-5549-BB2C-E24ACD360ABF}"/>
              </a:ext>
            </a:extLst>
          </p:cNvPr>
          <p:cNvCxnSpPr>
            <a:cxnSpLocks/>
          </p:cNvCxnSpPr>
          <p:nvPr/>
        </p:nvCxnSpPr>
        <p:spPr>
          <a:xfrm>
            <a:off x="4091940" y="3877945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84ED2B-6E64-BE47-ADE0-8F96AE4648E9}"/>
              </a:ext>
            </a:extLst>
          </p:cNvPr>
          <p:cNvCxnSpPr>
            <a:cxnSpLocks/>
          </p:cNvCxnSpPr>
          <p:nvPr/>
        </p:nvCxnSpPr>
        <p:spPr>
          <a:xfrm>
            <a:off x="5420360" y="3573145"/>
            <a:ext cx="2501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F9ABE7-C83F-7141-A637-DAFB9BAEEB37}"/>
              </a:ext>
            </a:extLst>
          </p:cNvPr>
          <p:cNvCxnSpPr>
            <a:cxnSpLocks/>
          </p:cNvCxnSpPr>
          <p:nvPr/>
        </p:nvCxnSpPr>
        <p:spPr>
          <a:xfrm>
            <a:off x="5420360" y="4233545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1DD479-9A21-1C4E-8601-C73423613805}"/>
              </a:ext>
            </a:extLst>
          </p:cNvPr>
          <p:cNvCxnSpPr>
            <a:cxnSpLocks/>
          </p:cNvCxnSpPr>
          <p:nvPr/>
        </p:nvCxnSpPr>
        <p:spPr>
          <a:xfrm>
            <a:off x="5420360" y="4862830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3D9A55-5BFD-FF4A-BF08-C761E0F74A07}"/>
              </a:ext>
            </a:extLst>
          </p:cNvPr>
          <p:cNvCxnSpPr>
            <a:cxnSpLocks/>
          </p:cNvCxnSpPr>
          <p:nvPr/>
        </p:nvCxnSpPr>
        <p:spPr>
          <a:xfrm>
            <a:off x="5420360" y="5695315"/>
            <a:ext cx="2209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2">
            <a:extLst>
              <a:ext uri="{FF2B5EF4-FFF2-40B4-BE49-F238E27FC236}">
                <a16:creationId xmlns:a16="http://schemas.microsoft.com/office/drawing/2014/main" id="{732FCA6C-01C1-E047-9A80-0105D00216C9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BxAAAAjh8AAOwPAADiJAAAAAAAACYAAAAIAAAA//////////8="/>
              </a:ext>
            </a:extLst>
          </p:cNvSpPr>
          <p:nvPr/>
        </p:nvSpPr>
        <p:spPr>
          <a:xfrm>
            <a:off x="70678" y="3140075"/>
            <a:ext cx="2516505" cy="866140"/>
          </a:xfrm>
          <a:prstGeom prst="rect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/>
            <a:endParaRPr/>
          </a:p>
        </p:txBody>
      </p:sp>
      <p:sp>
        <p:nvSpPr>
          <p:cNvPr id="33" name="Line1">
            <a:extLst>
              <a:ext uri="{FF2B5EF4-FFF2-40B4-BE49-F238E27FC236}">
                <a16:creationId xmlns:a16="http://schemas.microsoft.com/office/drawing/2014/main" id="{3EFCDE40-F8B9-6B42-BEB1-D9FD0CC6246F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BAAAAyAAAAJY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CaGQAAxhAAACQsAADPGwAAAAAAACYAAAAIAAAA//////////8="/>
              </a:ext>
            </a:extLst>
          </p:cNvSpPr>
          <p:nvPr/>
        </p:nvSpPr>
        <p:spPr>
          <a:xfrm>
            <a:off x="1199515" y="3736339"/>
            <a:ext cx="2303145" cy="943294"/>
          </a:xfrm>
          <a:prstGeom prst="line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stealth" w="lg" len="lg"/>
          </a:ln>
          <a:effectLst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7563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Table1">
            <a:extLst>
              <a:ext uri="{FF2B5EF4-FFF2-40B4-BE49-F238E27FC236}">
                <a16:creationId xmlns:a16="http://schemas.microsoft.com/office/drawing/2014/main" id="{4C7115A7-931C-484D-A40E-B67FFDE02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3490"/>
              </p:ext>
            </p:extLst>
          </p:nvPr>
        </p:nvGraphicFramePr>
        <p:xfrm>
          <a:off x="143510" y="249555"/>
          <a:ext cx="2354580" cy="62287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Program Step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Opcode &amp; 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Description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A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</a:t>
                      </a:r>
                      <a:r>
                        <a:rPr lang="en-US" dirty="0"/>
                        <a:t>00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to B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00</a:t>
                      </a:r>
                      <a:r>
                        <a:rPr lang="en-US" dirty="0"/>
                        <a:t>01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</a:t>
                      </a:r>
                      <a:r>
                        <a:rPr lang="en-US" dirty="0"/>
                        <a:t>10</a:t>
                      </a:r>
                      <a:r>
                        <a:rPr dirty="0"/>
                        <a:t>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Move ADD to memory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0010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dirty="0"/>
                        <a:t>Move to </a:t>
                      </a:r>
                      <a:r>
                        <a:rPr lang="en-US" dirty="0"/>
                        <a:t>A from memory address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0000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Memory address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</a:t>
                      </a:r>
                      <a:r>
                        <a:rPr lang="en-US" dirty="0"/>
                        <a:t>001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Move to B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</a:t>
                      </a:r>
                      <a:r>
                        <a:rPr dirty="0"/>
                        <a:t>0</a:t>
                      </a:r>
                      <a:r>
                        <a:rPr lang="en-US" dirty="0"/>
                        <a:t>11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E2A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Value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1010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Program JMP to step if CMP is 2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31496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dirty="0"/>
                        <a:t>Program step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319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6864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921309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319577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69142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70939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 lang="en-US"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186636"/>
                  </a:ext>
                </a:extLst>
              </a:tr>
            </a:tbl>
          </a:graphicData>
        </a:graphic>
      </p:graphicFrame>
      <p:sp>
        <p:nvSpPr>
          <p:cNvPr id="2" name="Rectangle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2IgAA5A8AAGcmAABXEQAAAAAAACYAAAAIAAAA//////////8="/>
              </a:ext>
            </a:extLst>
          </p:cNvSpPr>
          <p:nvPr/>
        </p:nvSpPr>
        <p:spPr>
          <a:xfrm>
            <a:off x="5683250" y="258318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ADD</a:t>
            </a:r>
          </a:p>
        </p:txBody>
      </p:sp>
      <p:sp>
        <p:nvSpPr>
          <p:cNvPr id="3" name="Rectangle4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2IgAAVxEAAGcmAAAVEwAAAAAAACYAAAAIAAAA//////////8="/>
              </a:ext>
            </a:extLst>
          </p:cNvSpPr>
          <p:nvPr/>
        </p:nvSpPr>
        <p:spPr>
          <a:xfrm>
            <a:off x="5683250" y="281876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0110</a:t>
            </a:r>
            <a:endParaRPr dirty="0"/>
          </a:p>
        </p:txBody>
      </p:sp>
      <p:sp>
        <p:nvSpPr>
          <p:cNvPr id="4" name="Rectangle6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qRMAAFMmAAAcFQAAAAAAACYAAAAIAAAA//////////8="/>
              </a:ext>
            </a:extLst>
          </p:cNvSpPr>
          <p:nvPr/>
        </p:nvSpPr>
        <p:spPr>
          <a:xfrm>
            <a:off x="5670550" y="31959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SUB</a:t>
            </a:r>
          </a:p>
        </p:txBody>
      </p:sp>
      <p:sp>
        <p:nvSpPr>
          <p:cNvPr id="5" name="Rectangle5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FU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HBUAAFMmAADaFgAAAAAAACYAAAAIAAAA//////////8="/>
              </a:ext>
            </a:extLst>
          </p:cNvSpPr>
          <p:nvPr/>
        </p:nvSpPr>
        <p:spPr>
          <a:xfrm>
            <a:off x="5670550" y="34315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0000</a:t>
            </a:r>
            <a:endParaRPr dirty="0"/>
          </a:p>
        </p:txBody>
      </p:sp>
      <p:sp>
        <p:nvSpPr>
          <p:cNvPr id="6" name="Rectangle10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uRcAADkmAAAsGQAAAAAAACYAAAAIAAAA//////////8="/>
              </a:ext>
            </a:extLst>
          </p:cNvSpPr>
          <p:nvPr/>
        </p:nvSpPr>
        <p:spPr>
          <a:xfrm>
            <a:off x="5654040" y="38563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MUL</a:t>
            </a:r>
          </a:p>
        </p:txBody>
      </p:sp>
      <p:sp>
        <p:nvSpPr>
          <p:cNvPr id="7" name="Rectangle7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LBkAADkmAADqGgAAAAAAACYAAAAIAAAA//////////8="/>
              </a:ext>
            </a:extLst>
          </p:cNvSpPr>
          <p:nvPr/>
        </p:nvSpPr>
        <p:spPr>
          <a:xfrm>
            <a:off x="5654040" y="40919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1011</a:t>
            </a:r>
            <a:endParaRPr dirty="0"/>
          </a:p>
        </p:txBody>
      </p:sp>
      <p:sp>
        <p:nvSpPr>
          <p:cNvPr id="8" name="Rectangle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IgAAmBsAADkmAAALHQAAAAAAACYAAAAIAAAA//////////8="/>
              </a:ext>
            </a:extLst>
          </p:cNvSpPr>
          <p:nvPr/>
        </p:nvSpPr>
        <p:spPr>
          <a:xfrm>
            <a:off x="5654040" y="448564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DIV</a:t>
            </a:r>
          </a:p>
        </p:txBody>
      </p:sp>
      <p:sp>
        <p:nvSpPr>
          <p:cNvPr id="9" name="Rectangle1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DIIgAACx0AADkmAADJHgAAAAAAACYAAAAIAAAA//////////8="/>
              </a:ext>
            </a:extLst>
          </p:cNvSpPr>
          <p:nvPr/>
        </p:nvSpPr>
        <p:spPr>
          <a:xfrm>
            <a:off x="5654040" y="4721225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0001</a:t>
            </a:r>
            <a:endParaRPr dirty="0"/>
          </a:p>
        </p:txBody>
      </p:sp>
      <p:sp>
        <p:nvSpPr>
          <p:cNvPr id="10" name="Rectangle8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iRUAACwZAAD8FgAAAAAAACYAAAAIAAAA//////////8="/>
              </a:ext>
            </a:extLst>
          </p:cNvSpPr>
          <p:nvPr/>
        </p:nvSpPr>
        <p:spPr>
          <a:xfrm>
            <a:off x="3532505" y="350075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A</a:t>
            </a:r>
          </a:p>
        </p:txBody>
      </p:sp>
      <p:sp>
        <p:nvSpPr>
          <p:cNvPr id="11" name="Rectangle9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/BYAACwZAAC6GAAAAAAAACYAAAAIAAAA//////////8="/>
              </a:ext>
            </a:extLst>
          </p:cNvSpPr>
          <p:nvPr/>
        </p:nvSpPr>
        <p:spPr>
          <a:xfrm>
            <a:off x="3532505" y="373634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0011</a:t>
            </a:r>
            <a:endParaRPr dirty="0"/>
          </a:p>
        </p:txBody>
      </p:sp>
      <p:sp>
        <p:nvSpPr>
          <p:cNvPr id="12" name="Rectangle11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7FQAAeBoAACwZAADrGwAAAAAAACYAAAAIAAAA//////////8="/>
              </a:ext>
            </a:extLst>
          </p:cNvSpPr>
          <p:nvPr/>
        </p:nvSpPr>
        <p:spPr>
          <a:xfrm>
            <a:off x="3532505" y="4302760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t>B</a:t>
            </a:r>
          </a:p>
        </p:txBody>
      </p:sp>
      <p:sp>
        <p:nvSpPr>
          <p:cNvPr id="13" name="Rectangle12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7FQAA6xsAACwZAACoHQAAAAAAACYAAAAIAAAA//////////8="/>
              </a:ext>
            </a:extLst>
          </p:cNvSpPr>
          <p:nvPr/>
        </p:nvSpPr>
        <p:spPr>
          <a:xfrm>
            <a:off x="3532505" y="4538345"/>
            <a:ext cx="559435" cy="282575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0011</a:t>
            </a:r>
            <a:endParaRPr dirty="0"/>
          </a:p>
        </p:txBody>
      </p:sp>
      <p:sp>
        <p:nvSpPr>
          <p:cNvPr id="14" name="Rectangle14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0IgAAtyAAACUmAAAqIgAAAAAAACYAAAAIAAAA//////////8="/>
              </a:ext>
            </a:extLst>
          </p:cNvSpPr>
          <p:nvPr/>
        </p:nvSpPr>
        <p:spPr>
          <a:xfrm>
            <a:off x="5641340" y="5318125"/>
            <a:ext cx="559435" cy="235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dirty="0"/>
              <a:t>CMP</a:t>
            </a:r>
          </a:p>
        </p:txBody>
      </p:sp>
      <p:sp>
        <p:nvSpPr>
          <p:cNvPr id="15" name="Rectangle15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PHx8f8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C0IgAAKiIAACUmAADoIwAAAAAAACYAAAAIAAAA//////////8="/>
              </a:ext>
            </a:extLst>
          </p:cNvSpPr>
          <p:nvPr/>
        </p:nvSpPr>
        <p:spPr>
          <a:xfrm>
            <a:off x="5641340" y="5553710"/>
            <a:ext cx="559435" cy="283210"/>
          </a:xfrm>
          <a:prstGeom prst="rect">
            <a:avLst/>
          </a:prstGeom>
          <a:solidFill>
            <a:schemeClr val="folHlink">
              <a:tint val="37500"/>
            </a:schemeClr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200"/>
            </a:pPr>
            <a:r>
              <a:rPr lang="en-US" dirty="0"/>
              <a:t>0000</a:t>
            </a:r>
            <a:endParaRPr dirty="0"/>
          </a:p>
        </p:txBody>
      </p:sp>
      <p:graphicFrame>
        <p:nvGraphicFramePr>
          <p:cNvPr id="25" name="Table2"/>
          <p:cNvGraphicFramePr>
            <a:graphicFrameLocks noGrp="1"/>
          </p:cNvGraphicFramePr>
          <p:nvPr/>
        </p:nvGraphicFramePr>
        <p:xfrm>
          <a:off x="7247255" y="1937385"/>
          <a:ext cx="1730375" cy="4518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Memory address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t>Value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0011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?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?</a:t>
                      </a:r>
                      <a:endParaRPr dirty="0"/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1101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1110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  <a:ext uri="smNativeData">
                    <pr:rowheight xmlns:pr="smNativeData" xmlns="" xmlns:p14="http://schemas.microsoft.com/office/powerpoint/2010/main" dt="1558697215" type="min" val="26035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1111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?</a:t>
                      </a:r>
                    </a:p>
                  </a:txBody>
                  <a:tcPr marL="35560" marR="35560" marT="35560" marB="355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tint val="625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  <a:ext uri="smNativeData">
                    <pr:rowheight xmlns:pr="smNativeData" xmlns="" xmlns:p14="http://schemas.microsoft.com/office/powerpoint/2010/main" dt="1558697215" type="min" val="267970"/>
                  </a:ext>
                </a:extLst>
              </a:tr>
            </a:tbl>
          </a:graphicData>
        </a:graphic>
      </p:graphicFrame>
      <p:sp>
        <p:nvSpPr>
          <p:cNvPr id="27" name="Textbox1"/>
          <p:cNvSpPr txBox="1">
            <a:extLst>
              <a:ext uri="smNativeData">
                <pr:smNativeData xmlns:pr="smNativeData" xmlns:p14="http://schemas.microsoft.com/office/powerpoint/2010/main" xmlns="" val="SMDATA_13_/9TnX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KEgAATAAAAA0pAAA8BAAAACAAACYAAAAIAAAA//////////8="/>
              </a:ext>
            </a:extLst>
          </p:cNvSpPr>
          <p:nvPr/>
        </p:nvSpPr>
        <p:spPr>
          <a:xfrm>
            <a:off x="3013710" y="48260"/>
            <a:ext cx="3659505" cy="64008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b="1"/>
            </a:pPr>
            <a:r>
              <a:rPr dirty="0"/>
              <a:t>Program Example:</a:t>
            </a:r>
          </a:p>
          <a:p>
            <a:pPr algn="ctr"/>
            <a:r>
              <a:rPr lang="en-US" dirty="0"/>
              <a:t>Count from 1 to 3</a:t>
            </a:r>
            <a:endParaRPr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DDD1A3-4E13-444E-BF2B-C87A9A370C6E}"/>
              </a:ext>
            </a:extLst>
          </p:cNvPr>
          <p:cNvCxnSpPr>
            <a:cxnSpLocks/>
          </p:cNvCxnSpPr>
          <p:nvPr/>
        </p:nvCxnSpPr>
        <p:spPr>
          <a:xfrm>
            <a:off x="5420360" y="2960370"/>
            <a:ext cx="2628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A932575-CE86-E549-AF29-94A9D3BC5C58}"/>
              </a:ext>
            </a:extLst>
          </p:cNvPr>
          <p:cNvSpPr/>
          <p:nvPr/>
        </p:nvSpPr>
        <p:spPr>
          <a:xfrm>
            <a:off x="4415790" y="2626677"/>
            <a:ext cx="1004570" cy="358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31E6C7-3F40-7749-BEBD-02EDE285D99C}"/>
              </a:ext>
            </a:extLst>
          </p:cNvPr>
          <p:cNvCxnSpPr>
            <a:cxnSpLocks/>
          </p:cNvCxnSpPr>
          <p:nvPr/>
        </p:nvCxnSpPr>
        <p:spPr>
          <a:xfrm>
            <a:off x="4091940" y="4679633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DEEE54-04C6-5549-BB2C-E24ACD360ABF}"/>
              </a:ext>
            </a:extLst>
          </p:cNvPr>
          <p:cNvCxnSpPr>
            <a:cxnSpLocks/>
          </p:cNvCxnSpPr>
          <p:nvPr/>
        </p:nvCxnSpPr>
        <p:spPr>
          <a:xfrm>
            <a:off x="4091940" y="3877945"/>
            <a:ext cx="32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84ED2B-6E64-BE47-ADE0-8F96AE4648E9}"/>
              </a:ext>
            </a:extLst>
          </p:cNvPr>
          <p:cNvCxnSpPr>
            <a:cxnSpLocks/>
          </p:cNvCxnSpPr>
          <p:nvPr/>
        </p:nvCxnSpPr>
        <p:spPr>
          <a:xfrm>
            <a:off x="5420360" y="3573145"/>
            <a:ext cx="2501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F9ABE7-C83F-7141-A637-DAFB9BAEEB37}"/>
              </a:ext>
            </a:extLst>
          </p:cNvPr>
          <p:cNvCxnSpPr>
            <a:cxnSpLocks/>
          </p:cNvCxnSpPr>
          <p:nvPr/>
        </p:nvCxnSpPr>
        <p:spPr>
          <a:xfrm>
            <a:off x="5420360" y="4233545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1DD479-9A21-1C4E-8601-C73423613805}"/>
              </a:ext>
            </a:extLst>
          </p:cNvPr>
          <p:cNvCxnSpPr>
            <a:cxnSpLocks/>
          </p:cNvCxnSpPr>
          <p:nvPr/>
        </p:nvCxnSpPr>
        <p:spPr>
          <a:xfrm>
            <a:off x="5420360" y="4862830"/>
            <a:ext cx="23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3D9A55-5BFD-FF4A-BF08-C761E0F74A07}"/>
              </a:ext>
            </a:extLst>
          </p:cNvPr>
          <p:cNvCxnSpPr>
            <a:cxnSpLocks/>
          </p:cNvCxnSpPr>
          <p:nvPr/>
        </p:nvCxnSpPr>
        <p:spPr>
          <a:xfrm>
            <a:off x="5420360" y="5695315"/>
            <a:ext cx="2209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2">
            <a:extLst>
              <a:ext uri="{FF2B5EF4-FFF2-40B4-BE49-F238E27FC236}">
                <a16:creationId xmlns:a16="http://schemas.microsoft.com/office/drawing/2014/main" id="{6736D3FB-E6A3-374B-9C79-A022F9BB324F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BxAAAAjh8AAOwPAADiJAAAAAAAACYAAAAIAAAA//////////8="/>
              </a:ext>
            </a:extLst>
          </p:cNvSpPr>
          <p:nvPr/>
        </p:nvSpPr>
        <p:spPr>
          <a:xfrm>
            <a:off x="5576570" y="5352442"/>
            <a:ext cx="686159" cy="514958"/>
          </a:xfrm>
          <a:prstGeom prst="rect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/>
            <a:endParaRPr/>
          </a:p>
        </p:txBody>
      </p:sp>
      <p:sp>
        <p:nvSpPr>
          <p:cNvPr id="31" name="Rectangle2">
            <a:extLst>
              <a:ext uri="{FF2B5EF4-FFF2-40B4-BE49-F238E27FC236}">
                <a16:creationId xmlns:a16="http://schemas.microsoft.com/office/drawing/2014/main" id="{39781E87-73BC-5D41-B495-AC9EFEAD7D0C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+TA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/5MAAH9/fwCAgIADzMzMAMDA/wB/f38AAAAAAAAAAAAAAAAAAAAAAAAAAAAhAAAAGAAAABQAAABxAAAAjh8AAOwPAADiJAAAAAAAACYAAAAIAAAA//////////8="/>
              </a:ext>
            </a:extLst>
          </p:cNvSpPr>
          <p:nvPr/>
        </p:nvSpPr>
        <p:spPr>
          <a:xfrm>
            <a:off x="70678" y="3774916"/>
            <a:ext cx="2516505" cy="866140"/>
          </a:xfrm>
          <a:prstGeom prst="rect">
            <a:avLst/>
          </a:prstGeom>
          <a:noFill/>
          <a:ln w="38100" cap="flat" cmpd="sng" algn="ctr">
            <a:solidFill>
              <a:srgbClr val="FF93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/>
            <a:endParaRPr/>
          </a:p>
        </p:txBody>
      </p:sp>
      <p:sp>
        <p:nvSpPr>
          <p:cNvPr id="42" name="Rectangle14">
            <a:extLst>
              <a:ext uri="{FF2B5EF4-FFF2-40B4-BE49-F238E27FC236}">
                <a16:creationId xmlns:a16="http://schemas.microsoft.com/office/drawing/2014/main" id="{63AF8F64-80C1-C745-81ED-CEA776BF3234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0IgAAtyAAACUmAAAqIgAAAAAAACYAAAAIAAAA//////////8="/>
              </a:ext>
            </a:extLst>
          </p:cNvSpPr>
          <p:nvPr/>
        </p:nvSpPr>
        <p:spPr>
          <a:xfrm>
            <a:off x="2575976" y="3928580"/>
            <a:ext cx="1118593" cy="65310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200"/>
            </a:pPr>
            <a:r>
              <a:rPr lang="en-US" sz="1600" b="1" dirty="0">
                <a:solidFill>
                  <a:srgbClr val="FF9400"/>
                </a:solidFill>
              </a:rPr>
              <a:t>Program End</a:t>
            </a:r>
            <a:endParaRPr sz="1600" b="1" dirty="0">
              <a:solidFill>
                <a:srgbClr val="FF9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7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F59785E-F030-C745-8932-0B14966D5D6A}"/>
              </a:ext>
            </a:extLst>
          </p:cNvPr>
          <p:cNvCxnSpPr>
            <a:cxnSpLocks/>
          </p:cNvCxnSpPr>
          <p:nvPr/>
        </p:nvCxnSpPr>
        <p:spPr>
          <a:xfrm flipV="1">
            <a:off x="3508243" y="3759336"/>
            <a:ext cx="0" cy="14978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CE5D6F0-1FDC-064B-B6C0-5D15837EE41F}"/>
              </a:ext>
            </a:extLst>
          </p:cNvPr>
          <p:cNvGrpSpPr/>
          <p:nvPr/>
        </p:nvGrpSpPr>
        <p:grpSpPr>
          <a:xfrm>
            <a:off x="4590595" y="4483696"/>
            <a:ext cx="1675842" cy="1015724"/>
            <a:chOff x="3782695" y="2094957"/>
            <a:chExt cx="1675842" cy="1015724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6F55D881-AFC1-8F42-902F-B99225543A76}"/>
                </a:ext>
              </a:extLst>
            </p:cNvPr>
            <p:cNvGrpSpPr/>
            <p:nvPr/>
          </p:nvGrpSpPr>
          <p:grpSpPr>
            <a:xfrm>
              <a:off x="4065879" y="2137410"/>
              <a:ext cx="1392658" cy="896854"/>
              <a:chOff x="2204084" y="4285169"/>
              <a:chExt cx="1344698" cy="865968"/>
            </a:xfrm>
          </p:grpSpPr>
          <p:sp>
            <p:nvSpPr>
              <p:cNvPr id="95" name="Stored Data 94">
                <a:extLst>
                  <a:ext uri="{FF2B5EF4-FFF2-40B4-BE49-F238E27FC236}">
                    <a16:creationId xmlns:a16="http://schemas.microsoft.com/office/drawing/2014/main" id="{0EE5CEBB-F8F7-3746-AF68-4CC8EC1BEE58}"/>
                  </a:ext>
                </a:extLst>
              </p:cNvPr>
              <p:cNvSpPr/>
              <p:nvPr/>
            </p:nvSpPr>
            <p:spPr>
              <a:xfrm rot="10800000">
                <a:off x="2204084" y="4290060"/>
                <a:ext cx="1148080" cy="861060"/>
              </a:xfrm>
              <a:prstGeom prst="flowChartOnlineStorag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ardrop 95">
                <a:extLst>
                  <a:ext uri="{FF2B5EF4-FFF2-40B4-BE49-F238E27FC236}">
                    <a16:creationId xmlns:a16="http://schemas.microsoft.com/office/drawing/2014/main" id="{91AFD39E-0C65-5643-A693-6110B4B761F6}"/>
                  </a:ext>
                </a:extLst>
              </p:cNvPr>
              <p:cNvSpPr/>
              <p:nvPr/>
            </p:nvSpPr>
            <p:spPr>
              <a:xfrm rot="2713636">
                <a:off x="2686235" y="4288590"/>
                <a:ext cx="865968" cy="859126"/>
              </a:xfrm>
              <a:prstGeom prst="teardrop">
                <a:avLst>
                  <a:gd name="adj" fmla="val 8130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15D600BA-3DF7-1245-881F-19F4E8F5A3A6}"/>
                </a:ext>
              </a:extLst>
            </p:cNvPr>
            <p:cNvSpPr/>
            <p:nvPr/>
          </p:nvSpPr>
          <p:spPr>
            <a:xfrm>
              <a:off x="3782696" y="2177866"/>
              <a:ext cx="358775" cy="932815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Arc 165">
              <a:extLst>
                <a:ext uri="{FF2B5EF4-FFF2-40B4-BE49-F238E27FC236}">
                  <a16:creationId xmlns:a16="http://schemas.microsoft.com/office/drawing/2014/main" id="{C3DA6B06-6C2C-434C-BEC4-5752FA80D479}"/>
                </a:ext>
              </a:extLst>
            </p:cNvPr>
            <p:cNvSpPr/>
            <p:nvPr/>
          </p:nvSpPr>
          <p:spPr>
            <a:xfrm flipV="1">
              <a:off x="3782695" y="2094957"/>
              <a:ext cx="358775" cy="932815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700332D-91CC-5D45-AB1B-F18F4FCA2875}"/>
              </a:ext>
            </a:extLst>
          </p:cNvPr>
          <p:cNvSpPr/>
          <p:nvPr/>
        </p:nvSpPr>
        <p:spPr>
          <a:xfrm>
            <a:off x="2318663" y="117922"/>
            <a:ext cx="48447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400"/>
            </a:pPr>
            <a:r>
              <a:rPr lang="en-US" sz="2000" b="1" dirty="0"/>
              <a:t>1-Bit Half-Adder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8B6577-A7E5-F94F-BB0A-148DB3E05C3C}"/>
              </a:ext>
            </a:extLst>
          </p:cNvPr>
          <p:cNvSpPr/>
          <p:nvPr/>
        </p:nvSpPr>
        <p:spPr>
          <a:xfrm>
            <a:off x="2778125" y="2567940"/>
            <a:ext cx="3874770" cy="33724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2608FF-B19D-3340-A5E0-0FB280A12EBA}"/>
              </a:ext>
            </a:extLst>
          </p:cNvPr>
          <p:cNvCxnSpPr>
            <a:cxnSpLocks/>
          </p:cNvCxnSpPr>
          <p:nvPr/>
        </p:nvCxnSpPr>
        <p:spPr>
          <a:xfrm flipV="1">
            <a:off x="2222680" y="5257219"/>
            <a:ext cx="265109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80B2597-067A-EE44-9B5F-7F1EB642BC4F}"/>
              </a:ext>
            </a:extLst>
          </p:cNvPr>
          <p:cNvCxnSpPr>
            <a:cxnSpLocks/>
          </p:cNvCxnSpPr>
          <p:nvPr/>
        </p:nvCxnSpPr>
        <p:spPr>
          <a:xfrm>
            <a:off x="2222680" y="4786633"/>
            <a:ext cx="26510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305D8F9-4905-4E41-8AED-FE9ED8E0BB88}"/>
              </a:ext>
            </a:extLst>
          </p:cNvPr>
          <p:cNvCxnSpPr>
            <a:cxnSpLocks/>
          </p:cNvCxnSpPr>
          <p:nvPr/>
        </p:nvCxnSpPr>
        <p:spPr>
          <a:xfrm>
            <a:off x="6312715" y="4956679"/>
            <a:ext cx="9859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6DCA4556-1A01-D140-B064-7F02FC483201}"/>
              </a:ext>
            </a:extLst>
          </p:cNvPr>
          <p:cNvSpPr/>
          <p:nvPr/>
        </p:nvSpPr>
        <p:spPr>
          <a:xfrm>
            <a:off x="5251428" y="4820688"/>
            <a:ext cx="850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400"/>
            </a:pPr>
            <a:r>
              <a:rPr lang="en-US" b="1" dirty="0"/>
              <a:t>XOR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DA5DD86-4F09-1B41-AADF-DD91EF37AE95}"/>
              </a:ext>
            </a:extLst>
          </p:cNvPr>
          <p:cNvCxnSpPr>
            <a:cxnSpLocks/>
          </p:cNvCxnSpPr>
          <p:nvPr/>
        </p:nvCxnSpPr>
        <p:spPr>
          <a:xfrm flipV="1">
            <a:off x="3804841" y="3759336"/>
            <a:ext cx="0" cy="10272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4FEB09-591D-9240-B429-855F1BE81150}"/>
              </a:ext>
            </a:extLst>
          </p:cNvPr>
          <p:cNvGrpSpPr/>
          <p:nvPr/>
        </p:nvGrpSpPr>
        <p:grpSpPr>
          <a:xfrm rot="16200000">
            <a:off x="2650556" y="2720311"/>
            <a:ext cx="2039431" cy="843180"/>
            <a:chOff x="4216028" y="2704827"/>
            <a:chExt cx="2039431" cy="843180"/>
          </a:xfrm>
        </p:grpSpPr>
        <p:sp>
          <p:nvSpPr>
            <p:cNvPr id="104" name="Delay 103">
              <a:extLst>
                <a:ext uri="{FF2B5EF4-FFF2-40B4-BE49-F238E27FC236}">
                  <a16:creationId xmlns:a16="http://schemas.microsoft.com/office/drawing/2014/main" id="{F3CC0622-FC53-2F4E-8FF3-F6B5530DBE5B}"/>
                </a:ext>
              </a:extLst>
            </p:cNvPr>
            <p:cNvSpPr/>
            <p:nvPr/>
          </p:nvSpPr>
          <p:spPr>
            <a:xfrm>
              <a:off x="4216028" y="2704827"/>
              <a:ext cx="1080550" cy="843180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70C09E9-A211-0244-BF04-702A198D0D8E}"/>
                </a:ext>
              </a:extLst>
            </p:cNvPr>
            <p:cNvSpPr/>
            <p:nvPr/>
          </p:nvSpPr>
          <p:spPr>
            <a:xfrm>
              <a:off x="4305655" y="3003869"/>
              <a:ext cx="85082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sz="1400"/>
              </a:pPr>
              <a:r>
                <a:rPr lang="en-US" b="1" dirty="0"/>
                <a:t>AND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D79C495-D715-4C48-9454-86A98BC5D73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765314" y="2642206"/>
              <a:ext cx="0" cy="9802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553C72FB-1502-5F47-A3E9-28AF0445F2F5}"/>
              </a:ext>
            </a:extLst>
          </p:cNvPr>
          <p:cNvSpPr/>
          <p:nvPr/>
        </p:nvSpPr>
        <p:spPr>
          <a:xfrm>
            <a:off x="3436327" y="5185463"/>
            <a:ext cx="143510" cy="1435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1">
            <a:extLst>
              <a:ext uri="{FF2B5EF4-FFF2-40B4-BE49-F238E27FC236}">
                <a16:creationId xmlns:a16="http://schemas.microsoft.com/office/drawing/2014/main" id="{4F38FE99-8FAE-D744-8D79-C9041CBBB053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</a:ext>
            </a:extLst>
          </p:cNvSpPr>
          <p:nvPr/>
        </p:nvSpPr>
        <p:spPr>
          <a:xfrm>
            <a:off x="1006018" y="4597170"/>
            <a:ext cx="1041771" cy="2803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600"/>
            </a:pPr>
            <a:r>
              <a:rPr lang="en-US" b="1" dirty="0"/>
              <a:t>Input A</a:t>
            </a:r>
            <a:endParaRPr b="1" dirty="0"/>
          </a:p>
        </p:txBody>
      </p:sp>
      <p:sp>
        <p:nvSpPr>
          <p:cNvPr id="171" name="Rectangle1">
            <a:extLst>
              <a:ext uri="{FF2B5EF4-FFF2-40B4-BE49-F238E27FC236}">
                <a16:creationId xmlns:a16="http://schemas.microsoft.com/office/drawing/2014/main" id="{E30A5881-0A80-5741-BD2D-A8002EA1C1E1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</a:ext>
            </a:extLst>
          </p:cNvSpPr>
          <p:nvPr/>
        </p:nvSpPr>
        <p:spPr>
          <a:xfrm>
            <a:off x="1006018" y="5117044"/>
            <a:ext cx="1041771" cy="2803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600"/>
            </a:pPr>
            <a:r>
              <a:rPr lang="en-US" b="1" dirty="0"/>
              <a:t>Input B</a:t>
            </a:r>
            <a:endParaRPr b="1" dirty="0"/>
          </a:p>
        </p:txBody>
      </p:sp>
      <p:sp>
        <p:nvSpPr>
          <p:cNvPr id="173" name="Rectangle1">
            <a:extLst>
              <a:ext uri="{FF2B5EF4-FFF2-40B4-BE49-F238E27FC236}">
                <a16:creationId xmlns:a16="http://schemas.microsoft.com/office/drawing/2014/main" id="{9ED2A2BB-7774-E94A-9E3A-A713DFC0BD73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</a:ext>
            </a:extLst>
          </p:cNvSpPr>
          <p:nvPr/>
        </p:nvSpPr>
        <p:spPr>
          <a:xfrm>
            <a:off x="7326475" y="4802353"/>
            <a:ext cx="1041771" cy="2803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600"/>
            </a:pPr>
            <a:r>
              <a:rPr lang="en-US" b="1" dirty="0"/>
              <a:t>Output</a:t>
            </a:r>
            <a:endParaRPr b="1" dirty="0"/>
          </a:p>
        </p:txBody>
      </p:sp>
      <p:sp>
        <p:nvSpPr>
          <p:cNvPr id="178" name="Rectangle1">
            <a:extLst>
              <a:ext uri="{FF2B5EF4-FFF2-40B4-BE49-F238E27FC236}">
                <a16:creationId xmlns:a16="http://schemas.microsoft.com/office/drawing/2014/main" id="{E5C12469-3C7A-EC43-9512-C232F18B0EA2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</a:ext>
            </a:extLst>
          </p:cNvSpPr>
          <p:nvPr/>
        </p:nvSpPr>
        <p:spPr>
          <a:xfrm>
            <a:off x="3149385" y="1692641"/>
            <a:ext cx="1041771" cy="2803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600"/>
            </a:pPr>
            <a:r>
              <a:rPr lang="en-US" b="1" dirty="0"/>
              <a:t>Carry Out</a:t>
            </a:r>
            <a:endParaRPr b="1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D064211-71F0-CF4E-9B6F-28CA3772C8DC}"/>
              </a:ext>
            </a:extLst>
          </p:cNvPr>
          <p:cNvSpPr/>
          <p:nvPr/>
        </p:nvSpPr>
        <p:spPr>
          <a:xfrm>
            <a:off x="3740911" y="4714043"/>
            <a:ext cx="143510" cy="1435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6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CF01F5-F1D7-AA4B-80AB-100E3437E7A4}"/>
              </a:ext>
            </a:extLst>
          </p:cNvPr>
          <p:cNvCxnSpPr>
            <a:cxnSpLocks/>
          </p:cNvCxnSpPr>
          <p:nvPr/>
        </p:nvCxnSpPr>
        <p:spPr>
          <a:xfrm>
            <a:off x="4034789" y="5301452"/>
            <a:ext cx="19840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700332D-91CC-5D45-AB1B-F18F4FCA2875}"/>
              </a:ext>
            </a:extLst>
          </p:cNvPr>
          <p:cNvSpPr/>
          <p:nvPr/>
        </p:nvSpPr>
        <p:spPr>
          <a:xfrm>
            <a:off x="2318663" y="117922"/>
            <a:ext cx="48447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400"/>
            </a:pPr>
            <a:r>
              <a:rPr lang="en-US" sz="2000" b="1" dirty="0"/>
              <a:t>1-Bit Full-Adder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8B6577-A7E5-F94F-BB0A-148DB3E05C3C}"/>
              </a:ext>
            </a:extLst>
          </p:cNvPr>
          <p:cNvSpPr/>
          <p:nvPr/>
        </p:nvSpPr>
        <p:spPr>
          <a:xfrm>
            <a:off x="1380866" y="1325766"/>
            <a:ext cx="6491864" cy="48075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305D8F9-4905-4E41-8AED-FE9ED8E0BB88}"/>
              </a:ext>
            </a:extLst>
          </p:cNvPr>
          <p:cNvCxnSpPr>
            <a:cxnSpLocks/>
          </p:cNvCxnSpPr>
          <p:nvPr/>
        </p:nvCxnSpPr>
        <p:spPr>
          <a:xfrm>
            <a:off x="6837475" y="5495020"/>
            <a:ext cx="12915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1">
            <a:extLst>
              <a:ext uri="{FF2B5EF4-FFF2-40B4-BE49-F238E27FC236}">
                <a16:creationId xmlns:a16="http://schemas.microsoft.com/office/drawing/2014/main" id="{9ED2A2BB-7774-E94A-9E3A-A713DFC0BD73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</a:ext>
            </a:extLst>
          </p:cNvSpPr>
          <p:nvPr/>
        </p:nvSpPr>
        <p:spPr>
          <a:xfrm>
            <a:off x="8200820" y="5347413"/>
            <a:ext cx="891745" cy="2632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600"/>
            </a:pPr>
            <a:r>
              <a:rPr lang="en-US" b="1" dirty="0"/>
              <a:t>Output</a:t>
            </a:r>
            <a:endParaRPr b="1" dirty="0"/>
          </a:p>
        </p:txBody>
      </p:sp>
      <p:sp>
        <p:nvSpPr>
          <p:cNvPr id="178" name="Rectangle1">
            <a:extLst>
              <a:ext uri="{FF2B5EF4-FFF2-40B4-BE49-F238E27FC236}">
                <a16:creationId xmlns:a16="http://schemas.microsoft.com/office/drawing/2014/main" id="{E5C12469-3C7A-EC43-9512-C232F18B0EA2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</a:ext>
            </a:extLst>
          </p:cNvSpPr>
          <p:nvPr/>
        </p:nvSpPr>
        <p:spPr>
          <a:xfrm>
            <a:off x="3136900" y="702310"/>
            <a:ext cx="1041771" cy="2803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600"/>
            </a:pPr>
            <a:r>
              <a:rPr lang="en-US" b="1" dirty="0"/>
              <a:t>Carry Out</a:t>
            </a:r>
            <a:endParaRPr b="1" dirty="0"/>
          </a:p>
        </p:txBody>
      </p:sp>
      <p:sp>
        <p:nvSpPr>
          <p:cNvPr id="35" name="Rectangle1">
            <a:extLst>
              <a:ext uri="{FF2B5EF4-FFF2-40B4-BE49-F238E27FC236}">
                <a16:creationId xmlns:a16="http://schemas.microsoft.com/office/drawing/2014/main" id="{5C2AD00D-6C7E-D040-8208-5FE2015BB99C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</a:ext>
            </a:extLst>
          </p:cNvSpPr>
          <p:nvPr/>
        </p:nvSpPr>
        <p:spPr>
          <a:xfrm>
            <a:off x="3987863" y="6420371"/>
            <a:ext cx="1041771" cy="2803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600"/>
            </a:pPr>
            <a:r>
              <a:rPr lang="en-US" b="1" dirty="0"/>
              <a:t>Carry In</a:t>
            </a:r>
            <a:endParaRPr b="1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E5CB57D-0C6D-9C4A-9B4A-419D917BB342}"/>
              </a:ext>
            </a:extLst>
          </p:cNvPr>
          <p:cNvGrpSpPr/>
          <p:nvPr/>
        </p:nvGrpSpPr>
        <p:grpSpPr>
          <a:xfrm>
            <a:off x="5735673" y="5028613"/>
            <a:ext cx="1675842" cy="1015724"/>
            <a:chOff x="2423995" y="2094957"/>
            <a:chExt cx="1675842" cy="101572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E4D33E4-FE24-1A45-A9BE-31619E2EA65C}"/>
                </a:ext>
              </a:extLst>
            </p:cNvPr>
            <p:cNvGrpSpPr/>
            <p:nvPr/>
          </p:nvGrpSpPr>
          <p:grpSpPr>
            <a:xfrm>
              <a:off x="2423995" y="2094957"/>
              <a:ext cx="1675842" cy="1015724"/>
              <a:chOff x="3782695" y="2094957"/>
              <a:chExt cx="1675842" cy="1015724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3FF838D7-5B19-1649-B1BC-8FBEEC0B43A8}"/>
                  </a:ext>
                </a:extLst>
              </p:cNvPr>
              <p:cNvGrpSpPr/>
              <p:nvPr/>
            </p:nvGrpSpPr>
            <p:grpSpPr>
              <a:xfrm>
                <a:off x="4065879" y="2137410"/>
                <a:ext cx="1392658" cy="896854"/>
                <a:chOff x="2204084" y="4285169"/>
                <a:chExt cx="1344698" cy="865968"/>
              </a:xfrm>
            </p:grpSpPr>
            <p:sp>
              <p:nvSpPr>
                <p:cNvPr id="45" name="Stored Data 44">
                  <a:extLst>
                    <a:ext uri="{FF2B5EF4-FFF2-40B4-BE49-F238E27FC236}">
                      <a16:creationId xmlns:a16="http://schemas.microsoft.com/office/drawing/2014/main" id="{9B150540-DEC2-0141-8273-E42B0F202D53}"/>
                    </a:ext>
                  </a:extLst>
                </p:cNvPr>
                <p:cNvSpPr/>
                <p:nvPr/>
              </p:nvSpPr>
              <p:spPr>
                <a:xfrm rot="10800000">
                  <a:off x="2204084" y="4290060"/>
                  <a:ext cx="1148080" cy="861060"/>
                </a:xfrm>
                <a:prstGeom prst="flowChartOnlineStorag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Teardrop 45">
                  <a:extLst>
                    <a:ext uri="{FF2B5EF4-FFF2-40B4-BE49-F238E27FC236}">
                      <a16:creationId xmlns:a16="http://schemas.microsoft.com/office/drawing/2014/main" id="{037C1395-BEBE-BA4F-8563-45C2DD77A5D4}"/>
                    </a:ext>
                  </a:extLst>
                </p:cNvPr>
                <p:cNvSpPr/>
                <p:nvPr/>
              </p:nvSpPr>
              <p:spPr>
                <a:xfrm rot="2713636">
                  <a:off x="2686235" y="4288590"/>
                  <a:ext cx="865968" cy="859126"/>
                </a:xfrm>
                <a:prstGeom prst="teardrop">
                  <a:avLst>
                    <a:gd name="adj" fmla="val 81302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5959AE71-5225-3E47-9515-D5D0603E9132}"/>
                  </a:ext>
                </a:extLst>
              </p:cNvPr>
              <p:cNvSpPr/>
              <p:nvPr/>
            </p:nvSpPr>
            <p:spPr>
              <a:xfrm>
                <a:off x="3782696" y="2177866"/>
                <a:ext cx="358775" cy="932815"/>
              </a:xfrm>
              <a:prstGeom prst="arc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E9DD6C33-64A5-594D-89E6-CFB295F5935F}"/>
                  </a:ext>
                </a:extLst>
              </p:cNvPr>
              <p:cNvSpPr/>
              <p:nvPr/>
            </p:nvSpPr>
            <p:spPr>
              <a:xfrm flipV="1">
                <a:off x="3782695" y="2094957"/>
                <a:ext cx="358775" cy="932815"/>
              </a:xfrm>
              <a:prstGeom prst="arc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35ED574-DBC7-D54C-A5EA-EDF75A90BF2C}"/>
                </a:ext>
              </a:extLst>
            </p:cNvPr>
            <p:cNvSpPr/>
            <p:nvPr/>
          </p:nvSpPr>
          <p:spPr>
            <a:xfrm>
              <a:off x="3094627" y="2431949"/>
              <a:ext cx="85082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sz="1400"/>
              </a:pPr>
              <a:r>
                <a:rPr lang="en-US" b="1" dirty="0"/>
                <a:t>XOR</a:t>
              </a:r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FF6CE6-34C4-274F-A7A2-90D824C82407}"/>
              </a:ext>
            </a:extLst>
          </p:cNvPr>
          <p:cNvCxnSpPr>
            <a:cxnSpLocks/>
          </p:cNvCxnSpPr>
          <p:nvPr/>
        </p:nvCxnSpPr>
        <p:spPr>
          <a:xfrm>
            <a:off x="4547951" y="5805585"/>
            <a:ext cx="14709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42992E5-5F82-B546-A021-9C2B921F355A}"/>
              </a:ext>
            </a:extLst>
          </p:cNvPr>
          <p:cNvCxnSpPr>
            <a:cxnSpLocks/>
          </p:cNvCxnSpPr>
          <p:nvPr/>
        </p:nvCxnSpPr>
        <p:spPr>
          <a:xfrm flipV="1">
            <a:off x="4547951" y="5805584"/>
            <a:ext cx="0" cy="6147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63A607C-C0D9-CE4D-8BC3-FB47EFCA32B0}"/>
              </a:ext>
            </a:extLst>
          </p:cNvPr>
          <p:cNvGrpSpPr/>
          <p:nvPr/>
        </p:nvGrpSpPr>
        <p:grpSpPr>
          <a:xfrm rot="16200000">
            <a:off x="2663613" y="1623696"/>
            <a:ext cx="2066752" cy="896854"/>
            <a:chOff x="1764999" y="1452320"/>
            <a:chExt cx="2066752" cy="896854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6D2EF46-593A-CC4E-B6F1-B6E2F41F9C8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927629" y="1471710"/>
              <a:ext cx="0" cy="3252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675C370-5F0D-094B-86A2-B58FA718B16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927629" y="2028737"/>
              <a:ext cx="0" cy="3252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7971CA3-38B7-FF4F-A7EA-72AB3C9D050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520203" y="1610597"/>
              <a:ext cx="0" cy="6230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07651DA-37B8-E343-86BB-3C1104961246}"/>
                </a:ext>
              </a:extLst>
            </p:cNvPr>
            <p:cNvGrpSpPr/>
            <p:nvPr/>
          </p:nvGrpSpPr>
          <p:grpSpPr>
            <a:xfrm>
              <a:off x="1881234" y="1452320"/>
              <a:ext cx="1392658" cy="896854"/>
              <a:chOff x="2204084" y="4285169"/>
              <a:chExt cx="1344698" cy="865968"/>
            </a:xfrm>
          </p:grpSpPr>
          <p:sp>
            <p:nvSpPr>
              <p:cNvPr id="100" name="Stored Data 99">
                <a:extLst>
                  <a:ext uri="{FF2B5EF4-FFF2-40B4-BE49-F238E27FC236}">
                    <a16:creationId xmlns:a16="http://schemas.microsoft.com/office/drawing/2014/main" id="{F987C31D-47A2-3D49-A6D9-068FA5D14811}"/>
                  </a:ext>
                </a:extLst>
              </p:cNvPr>
              <p:cNvSpPr/>
              <p:nvPr/>
            </p:nvSpPr>
            <p:spPr>
              <a:xfrm rot="10800000">
                <a:off x="2204084" y="4290060"/>
                <a:ext cx="1148080" cy="861060"/>
              </a:xfrm>
              <a:prstGeom prst="flowChartOnlineStorag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ardrop 100">
                <a:extLst>
                  <a:ext uri="{FF2B5EF4-FFF2-40B4-BE49-F238E27FC236}">
                    <a16:creationId xmlns:a16="http://schemas.microsoft.com/office/drawing/2014/main" id="{67F35EFB-71D0-3743-9CEC-40EC782B67B2}"/>
                  </a:ext>
                </a:extLst>
              </p:cNvPr>
              <p:cNvSpPr/>
              <p:nvPr/>
            </p:nvSpPr>
            <p:spPr>
              <a:xfrm rot="2713636">
                <a:off x="2686235" y="4288590"/>
                <a:ext cx="865968" cy="859126"/>
              </a:xfrm>
              <a:prstGeom prst="teardrop">
                <a:avLst>
                  <a:gd name="adj" fmla="val 8130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A787F44-F89B-4148-96DB-0CB80F22EE7D}"/>
                </a:ext>
              </a:extLst>
            </p:cNvPr>
            <p:cNvSpPr/>
            <p:nvPr/>
          </p:nvSpPr>
          <p:spPr>
            <a:xfrm>
              <a:off x="2275840" y="1750458"/>
              <a:ext cx="66524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sz="1400"/>
              </a:pPr>
              <a:r>
                <a:rPr lang="en-US" b="1" dirty="0"/>
                <a:t>OR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D2EA1A7-9D22-1B46-8729-B1742C04D505}"/>
              </a:ext>
            </a:extLst>
          </p:cNvPr>
          <p:cNvGrpSpPr/>
          <p:nvPr/>
        </p:nvGrpSpPr>
        <p:grpSpPr>
          <a:xfrm>
            <a:off x="2523129" y="4789860"/>
            <a:ext cx="1675842" cy="1015724"/>
            <a:chOff x="3782695" y="2094957"/>
            <a:chExt cx="1675842" cy="1015724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8A7062E0-34DA-6746-8C76-90C781165630}"/>
                </a:ext>
              </a:extLst>
            </p:cNvPr>
            <p:cNvGrpSpPr/>
            <p:nvPr/>
          </p:nvGrpSpPr>
          <p:grpSpPr>
            <a:xfrm>
              <a:off x="4065879" y="2137410"/>
              <a:ext cx="1392658" cy="896854"/>
              <a:chOff x="2204084" y="4285169"/>
              <a:chExt cx="1344698" cy="865968"/>
            </a:xfrm>
          </p:grpSpPr>
          <p:sp>
            <p:nvSpPr>
              <p:cNvPr id="121" name="Stored Data 120">
                <a:extLst>
                  <a:ext uri="{FF2B5EF4-FFF2-40B4-BE49-F238E27FC236}">
                    <a16:creationId xmlns:a16="http://schemas.microsoft.com/office/drawing/2014/main" id="{375E134C-3B7F-D440-AA53-930D7ABF42F4}"/>
                  </a:ext>
                </a:extLst>
              </p:cNvPr>
              <p:cNvSpPr/>
              <p:nvPr/>
            </p:nvSpPr>
            <p:spPr>
              <a:xfrm rot="10800000">
                <a:off x="2204084" y="4290060"/>
                <a:ext cx="1148080" cy="861060"/>
              </a:xfrm>
              <a:prstGeom prst="flowChartOnlineStorag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ardrop 121">
                <a:extLst>
                  <a:ext uri="{FF2B5EF4-FFF2-40B4-BE49-F238E27FC236}">
                    <a16:creationId xmlns:a16="http://schemas.microsoft.com/office/drawing/2014/main" id="{89B446F9-7A51-0D4B-ABE8-5167B04BFD75}"/>
                  </a:ext>
                </a:extLst>
              </p:cNvPr>
              <p:cNvSpPr/>
              <p:nvPr/>
            </p:nvSpPr>
            <p:spPr>
              <a:xfrm rot="2713636">
                <a:off x="2686235" y="4288590"/>
                <a:ext cx="865968" cy="859126"/>
              </a:xfrm>
              <a:prstGeom prst="teardrop">
                <a:avLst>
                  <a:gd name="adj" fmla="val 8130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Arc 118">
              <a:extLst>
                <a:ext uri="{FF2B5EF4-FFF2-40B4-BE49-F238E27FC236}">
                  <a16:creationId xmlns:a16="http://schemas.microsoft.com/office/drawing/2014/main" id="{C2723F48-F97F-9743-A2F3-C78D26E145A0}"/>
                </a:ext>
              </a:extLst>
            </p:cNvPr>
            <p:cNvSpPr/>
            <p:nvPr/>
          </p:nvSpPr>
          <p:spPr>
            <a:xfrm>
              <a:off x="3782696" y="2177866"/>
              <a:ext cx="358775" cy="932815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Arc 119">
              <a:extLst>
                <a:ext uri="{FF2B5EF4-FFF2-40B4-BE49-F238E27FC236}">
                  <a16:creationId xmlns:a16="http://schemas.microsoft.com/office/drawing/2014/main" id="{D09440B4-D5DC-F14A-A945-1F9FEFF7324F}"/>
                </a:ext>
              </a:extLst>
            </p:cNvPr>
            <p:cNvSpPr/>
            <p:nvPr/>
          </p:nvSpPr>
          <p:spPr>
            <a:xfrm flipV="1">
              <a:off x="3782695" y="2094957"/>
              <a:ext cx="358775" cy="932815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0F791F8-1B90-B04E-8437-66FC4FF3C31D}"/>
              </a:ext>
            </a:extLst>
          </p:cNvPr>
          <p:cNvCxnSpPr>
            <a:cxnSpLocks/>
          </p:cNvCxnSpPr>
          <p:nvPr/>
        </p:nvCxnSpPr>
        <p:spPr>
          <a:xfrm>
            <a:off x="1127760" y="5563383"/>
            <a:ext cx="1678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2D997B7-9300-5B49-8460-7EC3F660ED10}"/>
              </a:ext>
            </a:extLst>
          </p:cNvPr>
          <p:cNvCxnSpPr>
            <a:cxnSpLocks/>
          </p:cNvCxnSpPr>
          <p:nvPr/>
        </p:nvCxnSpPr>
        <p:spPr>
          <a:xfrm>
            <a:off x="1127760" y="5092797"/>
            <a:ext cx="1678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203ECA3-5F27-A240-9813-E317BA2B3182}"/>
              </a:ext>
            </a:extLst>
          </p:cNvPr>
          <p:cNvSpPr/>
          <p:nvPr/>
        </p:nvSpPr>
        <p:spPr>
          <a:xfrm>
            <a:off x="3183962" y="5126852"/>
            <a:ext cx="850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400"/>
            </a:pPr>
            <a:r>
              <a:rPr lang="en-US" b="1" dirty="0"/>
              <a:t>XOR</a:t>
            </a:r>
          </a:p>
        </p:txBody>
      </p:sp>
      <p:sp>
        <p:nvSpPr>
          <p:cNvPr id="136" name="Rectangle1">
            <a:extLst>
              <a:ext uri="{FF2B5EF4-FFF2-40B4-BE49-F238E27FC236}">
                <a16:creationId xmlns:a16="http://schemas.microsoft.com/office/drawing/2014/main" id="{22876273-5A18-3D43-9544-2A9650E683D9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</a:ext>
            </a:extLst>
          </p:cNvSpPr>
          <p:nvPr/>
        </p:nvSpPr>
        <p:spPr>
          <a:xfrm>
            <a:off x="85989" y="4913516"/>
            <a:ext cx="1041771" cy="2803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600"/>
            </a:pPr>
            <a:r>
              <a:rPr lang="en-US" b="1" dirty="0"/>
              <a:t>Input A</a:t>
            </a:r>
            <a:endParaRPr b="1" dirty="0"/>
          </a:p>
        </p:txBody>
      </p:sp>
      <p:sp>
        <p:nvSpPr>
          <p:cNvPr id="137" name="Rectangle1">
            <a:extLst>
              <a:ext uri="{FF2B5EF4-FFF2-40B4-BE49-F238E27FC236}">
                <a16:creationId xmlns:a16="http://schemas.microsoft.com/office/drawing/2014/main" id="{B475EA36-B059-CF43-93FA-6C9E661FCE24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</a:ext>
            </a:extLst>
          </p:cNvSpPr>
          <p:nvPr/>
        </p:nvSpPr>
        <p:spPr>
          <a:xfrm>
            <a:off x="85989" y="5436796"/>
            <a:ext cx="1041771" cy="2803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600"/>
            </a:pPr>
            <a:r>
              <a:rPr lang="en-US" b="1" dirty="0"/>
              <a:t>Input B</a:t>
            </a:r>
            <a:endParaRPr b="1" dirty="0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7FA4EE9-BFB4-0340-AB16-4AA09ADA4824}"/>
              </a:ext>
            </a:extLst>
          </p:cNvPr>
          <p:cNvCxnSpPr>
            <a:cxnSpLocks/>
          </p:cNvCxnSpPr>
          <p:nvPr/>
        </p:nvCxnSpPr>
        <p:spPr>
          <a:xfrm flipV="1">
            <a:off x="1992544" y="4065499"/>
            <a:ext cx="0" cy="14978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DA5C2A40-7452-6649-98B9-E0834E319866}"/>
              </a:ext>
            </a:extLst>
          </p:cNvPr>
          <p:cNvCxnSpPr>
            <a:cxnSpLocks/>
          </p:cNvCxnSpPr>
          <p:nvPr/>
        </p:nvCxnSpPr>
        <p:spPr>
          <a:xfrm flipV="1">
            <a:off x="2289142" y="4065499"/>
            <a:ext cx="0" cy="10272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8473188B-EDE9-114B-B21D-24A198D6ABC4}"/>
              </a:ext>
            </a:extLst>
          </p:cNvPr>
          <p:cNvGrpSpPr/>
          <p:nvPr/>
        </p:nvGrpSpPr>
        <p:grpSpPr>
          <a:xfrm rot="16200000">
            <a:off x="1473433" y="3365050"/>
            <a:ext cx="1362280" cy="843180"/>
            <a:chOff x="4216028" y="2704827"/>
            <a:chExt cx="1362280" cy="843180"/>
          </a:xfrm>
        </p:grpSpPr>
        <p:sp>
          <p:nvSpPr>
            <p:cNvPr id="180" name="Delay 179">
              <a:extLst>
                <a:ext uri="{FF2B5EF4-FFF2-40B4-BE49-F238E27FC236}">
                  <a16:creationId xmlns:a16="http://schemas.microsoft.com/office/drawing/2014/main" id="{982A7135-9BF5-044B-840C-9BF417386C4C}"/>
                </a:ext>
              </a:extLst>
            </p:cNvPr>
            <p:cNvSpPr/>
            <p:nvPr/>
          </p:nvSpPr>
          <p:spPr>
            <a:xfrm>
              <a:off x="4216028" y="2704827"/>
              <a:ext cx="1080550" cy="843180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33CA529-CE6A-B942-A858-BD06F12AA084}"/>
                </a:ext>
              </a:extLst>
            </p:cNvPr>
            <p:cNvSpPr/>
            <p:nvPr/>
          </p:nvSpPr>
          <p:spPr>
            <a:xfrm>
              <a:off x="4305655" y="3003869"/>
              <a:ext cx="85082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sz="1400"/>
              </a:pPr>
              <a:r>
                <a:rPr lang="en-US" b="1" dirty="0"/>
                <a:t>AND</a:t>
              </a:r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3CFB4E7C-CA3F-E047-AC7D-3498364BA8D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426739" y="2980782"/>
              <a:ext cx="0" cy="3031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Oval 182">
            <a:extLst>
              <a:ext uri="{FF2B5EF4-FFF2-40B4-BE49-F238E27FC236}">
                <a16:creationId xmlns:a16="http://schemas.microsoft.com/office/drawing/2014/main" id="{BEB53572-88AD-084E-B065-1DA948A85F21}"/>
              </a:ext>
            </a:extLst>
          </p:cNvPr>
          <p:cNvSpPr/>
          <p:nvPr/>
        </p:nvSpPr>
        <p:spPr>
          <a:xfrm>
            <a:off x="1920628" y="5491626"/>
            <a:ext cx="143510" cy="1435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E19C83E0-16EC-8A42-AAE0-4A55FEBECC1C}"/>
              </a:ext>
            </a:extLst>
          </p:cNvPr>
          <p:cNvSpPr/>
          <p:nvPr/>
        </p:nvSpPr>
        <p:spPr>
          <a:xfrm>
            <a:off x="2217387" y="5021041"/>
            <a:ext cx="143510" cy="1435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57A7CF9-837D-8F4B-B6F1-758DA1469951}"/>
              </a:ext>
            </a:extLst>
          </p:cNvPr>
          <p:cNvCxnSpPr>
            <a:cxnSpLocks/>
          </p:cNvCxnSpPr>
          <p:nvPr/>
        </p:nvCxnSpPr>
        <p:spPr>
          <a:xfrm flipV="1">
            <a:off x="5249286" y="4278916"/>
            <a:ext cx="0" cy="14978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2E94C58C-8006-A846-8F7F-A9BE4393F27A}"/>
              </a:ext>
            </a:extLst>
          </p:cNvPr>
          <p:cNvCxnSpPr>
            <a:cxnSpLocks/>
          </p:cNvCxnSpPr>
          <p:nvPr/>
        </p:nvCxnSpPr>
        <p:spPr>
          <a:xfrm flipV="1">
            <a:off x="5545884" y="4278916"/>
            <a:ext cx="0" cy="10272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E67EB1B-3E9D-4E4B-BEF5-75776859B43C}"/>
              </a:ext>
            </a:extLst>
          </p:cNvPr>
          <p:cNvGrpSpPr/>
          <p:nvPr/>
        </p:nvGrpSpPr>
        <p:grpSpPr>
          <a:xfrm rot="16200000">
            <a:off x="4623467" y="3471759"/>
            <a:ext cx="1575698" cy="843180"/>
            <a:chOff x="4216028" y="2704827"/>
            <a:chExt cx="1575698" cy="843180"/>
          </a:xfrm>
        </p:grpSpPr>
        <p:sp>
          <p:nvSpPr>
            <p:cNvPr id="188" name="Delay 187">
              <a:extLst>
                <a:ext uri="{FF2B5EF4-FFF2-40B4-BE49-F238E27FC236}">
                  <a16:creationId xmlns:a16="http://schemas.microsoft.com/office/drawing/2014/main" id="{77308B08-2BE9-C445-9A38-03D860A8ECD1}"/>
                </a:ext>
              </a:extLst>
            </p:cNvPr>
            <p:cNvSpPr/>
            <p:nvPr/>
          </p:nvSpPr>
          <p:spPr>
            <a:xfrm>
              <a:off x="4216028" y="2704827"/>
              <a:ext cx="1080550" cy="843180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2184F50-F029-5C4E-870F-53ED4829862A}"/>
                </a:ext>
              </a:extLst>
            </p:cNvPr>
            <p:cNvSpPr/>
            <p:nvPr/>
          </p:nvSpPr>
          <p:spPr>
            <a:xfrm>
              <a:off x="4305655" y="3003869"/>
              <a:ext cx="85082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sz="1400"/>
              </a:pPr>
              <a:r>
                <a:rPr lang="en-US" b="1" dirty="0"/>
                <a:t>AND</a:t>
              </a:r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6F8BA9EE-2B84-934C-B329-1F65487761E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33448" y="2874074"/>
              <a:ext cx="0" cy="5165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Oval 190">
            <a:extLst>
              <a:ext uri="{FF2B5EF4-FFF2-40B4-BE49-F238E27FC236}">
                <a16:creationId xmlns:a16="http://schemas.microsoft.com/office/drawing/2014/main" id="{22EDC539-9A9B-7847-B101-A633412EF2B5}"/>
              </a:ext>
            </a:extLst>
          </p:cNvPr>
          <p:cNvSpPr/>
          <p:nvPr/>
        </p:nvSpPr>
        <p:spPr>
          <a:xfrm>
            <a:off x="5177370" y="5736496"/>
            <a:ext cx="143510" cy="1435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0AABFD80-EF79-2C42-8CEE-F6BFFFADF87B}"/>
              </a:ext>
            </a:extLst>
          </p:cNvPr>
          <p:cNvSpPr/>
          <p:nvPr/>
        </p:nvSpPr>
        <p:spPr>
          <a:xfrm>
            <a:off x="5474129" y="5234458"/>
            <a:ext cx="143510" cy="1435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3EA402F-6900-4641-BA8F-D71D971828AC}"/>
              </a:ext>
            </a:extLst>
          </p:cNvPr>
          <p:cNvCxnSpPr>
            <a:cxnSpLocks/>
          </p:cNvCxnSpPr>
          <p:nvPr/>
        </p:nvCxnSpPr>
        <p:spPr>
          <a:xfrm>
            <a:off x="2154573" y="3105499"/>
            <a:ext cx="12760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8A1DCDEE-23B7-D546-AA67-EC5A1F9022D8}"/>
              </a:ext>
            </a:extLst>
          </p:cNvPr>
          <p:cNvCxnSpPr>
            <a:cxnSpLocks/>
          </p:cNvCxnSpPr>
          <p:nvPr/>
        </p:nvCxnSpPr>
        <p:spPr>
          <a:xfrm>
            <a:off x="3995340" y="3105499"/>
            <a:ext cx="14219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4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>
            <a:extLst>
              <a:ext uri="{FF2B5EF4-FFF2-40B4-BE49-F238E27FC236}">
                <a16:creationId xmlns:a16="http://schemas.microsoft.com/office/drawing/2014/main" id="{8700332D-91CC-5D45-AB1B-F18F4FCA2875}"/>
              </a:ext>
            </a:extLst>
          </p:cNvPr>
          <p:cNvSpPr/>
          <p:nvPr/>
        </p:nvSpPr>
        <p:spPr>
          <a:xfrm>
            <a:off x="2318663" y="117922"/>
            <a:ext cx="48447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400"/>
            </a:pPr>
            <a:r>
              <a:rPr lang="en-US" sz="2000" b="1" dirty="0"/>
              <a:t>4-Bit Adder from 1-Bit Adders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9A3E58-72F0-0146-8B16-FEB6A1F0E6B1}"/>
              </a:ext>
            </a:extLst>
          </p:cNvPr>
          <p:cNvGrpSpPr/>
          <p:nvPr/>
        </p:nvGrpSpPr>
        <p:grpSpPr>
          <a:xfrm>
            <a:off x="2060575" y="1132840"/>
            <a:ext cx="3786756" cy="1481042"/>
            <a:chOff x="-833774" y="551188"/>
            <a:chExt cx="7411141" cy="2898579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C44070D-056F-4A43-844E-8B7E54AA68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131" y="551188"/>
              <a:ext cx="0" cy="7327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1FC340B-CBAD-D84B-9C20-47EC6AF10F81}"/>
                </a:ext>
              </a:extLst>
            </p:cNvPr>
            <p:cNvGrpSpPr/>
            <p:nvPr/>
          </p:nvGrpSpPr>
          <p:grpSpPr>
            <a:xfrm>
              <a:off x="3208655" y="917575"/>
              <a:ext cx="2134950" cy="2080895"/>
              <a:chOff x="3584254" y="2437764"/>
              <a:chExt cx="1274448" cy="1503364"/>
            </a:xfrm>
          </p:grpSpPr>
          <p:sp>
            <p:nvSpPr>
              <p:cNvPr id="30" name="AutoShape1">
                <a:extLst>
                  <a:ext uri="{FF2B5EF4-FFF2-40B4-BE49-F238E27FC236}">
                    <a16:creationId xmlns:a16="http://schemas.microsoft.com/office/drawing/2014/main" id="{B68F825A-EEAB-8B4E-96B1-7E925994D87C}"/>
                  </a:ext>
                </a:extLst>
              </p:cNvPr>
              <p:cNvSpPr>
                <a:extLst>
                  <a:ext uri="smNativeData">
                    <pr:smNativeData xmlns:pr="smNativeData" xmlns:p14="http://schemas.microsoft.com/office/powerpoint/2010/main" xmlns="" val="SMDATA_13_/9TnXBMAAAAlAAAAaAAAAA8BAAAAkAAAAEgAAACQAAAASAAAAAAAAAAA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MFgAAAw8AAOMdAAA/GAAAAAAAACYAAAAIAAAA//////////8="/>
                  </a:ext>
                </a:extLst>
              </p:cNvSpPr>
              <p:nvPr/>
            </p:nvSpPr>
            <p:spPr>
              <a:xfrm rot="16200000" flipV="1">
                <a:off x="3470910" y="2553335"/>
                <a:ext cx="1501140" cy="1274445"/>
              </a:xfrm>
              <a:prstGeom prst="trapezoid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en-US" b="1" dirty="0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67FF0BE-8090-0D4C-B1F7-D29D46410890}"/>
                  </a:ext>
                </a:extLst>
              </p:cNvPr>
              <p:cNvGrpSpPr/>
              <p:nvPr/>
            </p:nvGrpSpPr>
            <p:grpSpPr>
              <a:xfrm>
                <a:off x="3584254" y="2437764"/>
                <a:ext cx="1274447" cy="1501140"/>
                <a:chOff x="3584254" y="2437764"/>
                <a:chExt cx="1274447" cy="1501140"/>
              </a:xfrm>
            </p:grpSpPr>
            <p:sp>
              <p:nvSpPr>
                <p:cNvPr id="33" name="AutoShape1">
                  <a:extLst>
                    <a:ext uri="{FF2B5EF4-FFF2-40B4-BE49-F238E27FC236}">
                      <a16:creationId xmlns:a16="http://schemas.microsoft.com/office/drawing/2014/main" id="{CC292A7C-B054-C144-9CF9-127EFF6D5607}"/>
                    </a:ext>
                  </a:extLst>
                </p:cNvPr>
                <p:cNvSpPr>
                  <a:extLst>
                    <a:ext uri="smNativeData">
                      <pr:smNativeData xmlns:pr="smNativeData" xmlns:p14="http://schemas.microsoft.com/office/powerpoint/2010/main" xmlns="" val="SMDATA_13_/9TnXBMAAAAlAAAAaAAAAA8BAAAAkAAAAEgAAACQAAAASAAAAAAAAAAA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MFgAAAw8AAOMdAAA/GAAAAAAAACYAAAAIAAAA//////////8="/>
                    </a:ext>
                  </a:extLst>
                </p:cNvSpPr>
                <p:nvPr/>
              </p:nvSpPr>
              <p:spPr>
                <a:xfrm rot="16200000" flipV="1">
                  <a:off x="3470909" y="2551112"/>
                  <a:ext cx="1501140" cy="1274444"/>
                </a:xfrm>
                <a:prstGeom prst="trapezoid">
                  <a:avLst>
                    <a:gd name="adj" fmla="val 27474"/>
                  </a:avLst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/>
                <a:lstStyle/>
                <a:p>
                  <a:endParaRPr lang="en-US" b="1" dirty="0"/>
                </a:p>
              </p:txBody>
            </p:sp>
            <p:sp>
              <p:nvSpPr>
                <p:cNvPr id="34" name="Triangle 33">
                  <a:extLst>
                    <a:ext uri="{FF2B5EF4-FFF2-40B4-BE49-F238E27FC236}">
                      <a16:creationId xmlns:a16="http://schemas.microsoft.com/office/drawing/2014/main" id="{C3652363-7A68-0448-A531-AEE3AAECF0BC}"/>
                    </a:ext>
                  </a:extLst>
                </p:cNvPr>
                <p:cNvSpPr/>
                <p:nvPr/>
              </p:nvSpPr>
              <p:spPr>
                <a:xfrm rot="5400000">
                  <a:off x="3676219" y="3023960"/>
                  <a:ext cx="150180" cy="33410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25BE613-3939-424C-B44F-536F74CBDA35}"/>
                  </a:ext>
                </a:extLst>
              </p:cNvPr>
              <p:cNvSpPr/>
              <p:nvPr/>
            </p:nvSpPr>
            <p:spPr>
              <a:xfrm>
                <a:off x="3854069" y="2970742"/>
                <a:ext cx="994016" cy="4351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400"/>
                </a:pPr>
                <a:r>
                  <a:rPr lang="en-US" b="1" dirty="0"/>
                  <a:t>ADD</a:t>
                </a:r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16D922B-A4F5-BC41-B5DD-4BFF4CDD76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131" y="2716999"/>
              <a:ext cx="0" cy="7327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0CA45A-D83B-6947-9E1E-A3654613E9FD}"/>
                </a:ext>
              </a:extLst>
            </p:cNvPr>
            <p:cNvCxnSpPr>
              <a:cxnSpLocks/>
            </p:cNvCxnSpPr>
            <p:nvPr/>
          </p:nvCxnSpPr>
          <p:spPr>
            <a:xfrm>
              <a:off x="-833774" y="1477932"/>
              <a:ext cx="40424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1AEACD3-BC5C-654B-B558-2AAAD602F978}"/>
                </a:ext>
              </a:extLst>
            </p:cNvPr>
            <p:cNvCxnSpPr>
              <a:cxnSpLocks/>
            </p:cNvCxnSpPr>
            <p:nvPr/>
          </p:nvCxnSpPr>
          <p:spPr>
            <a:xfrm>
              <a:off x="1974891" y="2567940"/>
              <a:ext cx="12337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B1772DA-0498-7343-A7E6-DCBFA06816BF}"/>
                </a:ext>
              </a:extLst>
            </p:cNvPr>
            <p:cNvCxnSpPr>
              <a:cxnSpLocks/>
            </p:cNvCxnSpPr>
            <p:nvPr/>
          </p:nvCxnSpPr>
          <p:spPr>
            <a:xfrm>
              <a:off x="5343603" y="1956482"/>
              <a:ext cx="12337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EBDC09C-DCCE-F941-A923-52AE63737D8E}"/>
              </a:ext>
            </a:extLst>
          </p:cNvPr>
          <p:cNvGrpSpPr/>
          <p:nvPr/>
        </p:nvGrpSpPr>
        <p:grpSpPr>
          <a:xfrm>
            <a:off x="2060575" y="2352675"/>
            <a:ext cx="3786756" cy="1481042"/>
            <a:chOff x="-833774" y="551188"/>
            <a:chExt cx="7411141" cy="2898579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C6B6074-3909-B048-8FA9-316B942150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131" y="551188"/>
              <a:ext cx="0" cy="7327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EAF8CC44-95DD-DA48-932D-91E6DD271D19}"/>
                </a:ext>
              </a:extLst>
            </p:cNvPr>
            <p:cNvGrpSpPr/>
            <p:nvPr/>
          </p:nvGrpSpPr>
          <p:grpSpPr>
            <a:xfrm>
              <a:off x="3208655" y="917575"/>
              <a:ext cx="2134950" cy="2080895"/>
              <a:chOff x="3584254" y="2437764"/>
              <a:chExt cx="1274448" cy="1503364"/>
            </a:xfrm>
          </p:grpSpPr>
          <p:sp>
            <p:nvSpPr>
              <p:cNvPr id="153" name="AutoShape1">
                <a:extLst>
                  <a:ext uri="{FF2B5EF4-FFF2-40B4-BE49-F238E27FC236}">
                    <a16:creationId xmlns:a16="http://schemas.microsoft.com/office/drawing/2014/main" id="{D65CA6FE-5CA0-4D48-80DA-A834D35D3EAD}"/>
                  </a:ext>
                </a:extLst>
              </p:cNvPr>
              <p:cNvSpPr>
                <a:extLst>
                  <a:ext uri="smNativeData">
                    <pr:smNativeData xmlns:pr="smNativeData" xmlns:p14="http://schemas.microsoft.com/office/powerpoint/2010/main" xmlns="" val="SMDATA_13_/9TnXBMAAAAlAAAAaAAAAA8BAAAAkAAAAEgAAACQAAAASAAAAAAAAAAA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MFgAAAw8AAOMdAAA/GAAAAAAAACYAAAAIAAAA//////////8="/>
                  </a:ext>
                </a:extLst>
              </p:cNvSpPr>
              <p:nvPr/>
            </p:nvSpPr>
            <p:spPr>
              <a:xfrm rot="16200000" flipV="1">
                <a:off x="3470910" y="2553335"/>
                <a:ext cx="1501140" cy="1274445"/>
              </a:xfrm>
              <a:prstGeom prst="trapezoid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en-US" b="1" dirty="0"/>
              </a:p>
            </p:txBody>
          </p: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210DBE96-FA7A-B941-BDFB-D2A00F35B591}"/>
                  </a:ext>
                </a:extLst>
              </p:cNvPr>
              <p:cNvGrpSpPr/>
              <p:nvPr/>
            </p:nvGrpSpPr>
            <p:grpSpPr>
              <a:xfrm>
                <a:off x="3584254" y="2437764"/>
                <a:ext cx="1274447" cy="1501140"/>
                <a:chOff x="3584254" y="2437764"/>
                <a:chExt cx="1274447" cy="1501140"/>
              </a:xfrm>
            </p:grpSpPr>
            <p:sp>
              <p:nvSpPr>
                <p:cNvPr id="156" name="AutoShape1">
                  <a:extLst>
                    <a:ext uri="{FF2B5EF4-FFF2-40B4-BE49-F238E27FC236}">
                      <a16:creationId xmlns:a16="http://schemas.microsoft.com/office/drawing/2014/main" id="{6F26AE92-F900-BD43-BF52-3F86CC162993}"/>
                    </a:ext>
                  </a:extLst>
                </p:cNvPr>
                <p:cNvSpPr>
                  <a:extLst>
                    <a:ext uri="smNativeData">
                      <pr:smNativeData xmlns:pr="smNativeData" xmlns:p14="http://schemas.microsoft.com/office/powerpoint/2010/main" xmlns="" val="SMDATA_13_/9TnXBMAAAAlAAAAaAAAAA8BAAAAkAAAAEgAAACQAAAASAAAAAAAAAAA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MFgAAAw8AAOMdAAA/GAAAAAAAACYAAAAIAAAA//////////8="/>
                    </a:ext>
                  </a:extLst>
                </p:cNvSpPr>
                <p:nvPr/>
              </p:nvSpPr>
              <p:spPr>
                <a:xfrm rot="16200000" flipV="1">
                  <a:off x="3470909" y="2551112"/>
                  <a:ext cx="1501140" cy="1274444"/>
                </a:xfrm>
                <a:prstGeom prst="trapezoid">
                  <a:avLst>
                    <a:gd name="adj" fmla="val 27474"/>
                  </a:avLst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/>
                <a:lstStyle/>
                <a:p>
                  <a:endParaRPr lang="en-US" b="1" dirty="0"/>
                </a:p>
              </p:txBody>
            </p:sp>
            <p:sp>
              <p:nvSpPr>
                <p:cNvPr id="157" name="Triangle 156">
                  <a:extLst>
                    <a:ext uri="{FF2B5EF4-FFF2-40B4-BE49-F238E27FC236}">
                      <a16:creationId xmlns:a16="http://schemas.microsoft.com/office/drawing/2014/main" id="{C9CCC666-AFCC-2B4E-83AC-901F6C6650A3}"/>
                    </a:ext>
                  </a:extLst>
                </p:cNvPr>
                <p:cNvSpPr/>
                <p:nvPr/>
              </p:nvSpPr>
              <p:spPr>
                <a:xfrm rot="5400000">
                  <a:off x="3676219" y="3023960"/>
                  <a:ext cx="150180" cy="33410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AF5B01AC-AADB-A046-9FA1-1A794020414B}"/>
                  </a:ext>
                </a:extLst>
              </p:cNvPr>
              <p:cNvSpPr/>
              <p:nvPr/>
            </p:nvSpPr>
            <p:spPr>
              <a:xfrm>
                <a:off x="3854069" y="2970742"/>
                <a:ext cx="994016" cy="4351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400"/>
                </a:pPr>
                <a:r>
                  <a:rPr lang="en-US" b="1" dirty="0"/>
                  <a:t>ADD</a:t>
                </a:r>
              </a:p>
            </p:txBody>
          </p:sp>
        </p:grp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A99D61A-DB96-AD49-A70C-53DFE6A5B7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131" y="2716999"/>
              <a:ext cx="0" cy="7327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89619B3-974E-E042-8D5D-8F6A638F6F7A}"/>
                </a:ext>
              </a:extLst>
            </p:cNvPr>
            <p:cNvCxnSpPr>
              <a:cxnSpLocks/>
            </p:cNvCxnSpPr>
            <p:nvPr/>
          </p:nvCxnSpPr>
          <p:spPr>
            <a:xfrm>
              <a:off x="-833774" y="1477932"/>
              <a:ext cx="40424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2A9A673-9E16-1A46-BCAD-B9FA9798AB9E}"/>
                </a:ext>
              </a:extLst>
            </p:cNvPr>
            <p:cNvCxnSpPr>
              <a:cxnSpLocks/>
            </p:cNvCxnSpPr>
            <p:nvPr/>
          </p:nvCxnSpPr>
          <p:spPr>
            <a:xfrm>
              <a:off x="1974891" y="2567940"/>
              <a:ext cx="12337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ABD0BD5-F82D-A34A-B0CD-6B1B1823F82A}"/>
                </a:ext>
              </a:extLst>
            </p:cNvPr>
            <p:cNvCxnSpPr>
              <a:cxnSpLocks/>
            </p:cNvCxnSpPr>
            <p:nvPr/>
          </p:nvCxnSpPr>
          <p:spPr>
            <a:xfrm>
              <a:off x="5343603" y="1956482"/>
              <a:ext cx="1233764" cy="0"/>
            </a:xfrm>
            <a:prstGeom prst="line">
              <a:avLst/>
            </a:prstGeom>
            <a:ln w="508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44CC4627-9BB1-2F41-AD24-05D12352483D}"/>
              </a:ext>
            </a:extLst>
          </p:cNvPr>
          <p:cNvGrpSpPr/>
          <p:nvPr/>
        </p:nvGrpSpPr>
        <p:grpSpPr>
          <a:xfrm>
            <a:off x="2060575" y="3455710"/>
            <a:ext cx="3786756" cy="1597842"/>
            <a:chOff x="-833774" y="322596"/>
            <a:chExt cx="7411141" cy="3127171"/>
          </a:xfrm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FC5F815B-72DE-194D-90F3-5399663198D4}"/>
                </a:ext>
              </a:extLst>
            </p:cNvPr>
            <p:cNvCxnSpPr>
              <a:cxnSpLocks/>
              <a:endCxn id="156" idx="1"/>
            </p:cNvCxnSpPr>
            <p:nvPr/>
          </p:nvCxnSpPr>
          <p:spPr>
            <a:xfrm flipV="1">
              <a:off x="4276131" y="322596"/>
              <a:ext cx="0" cy="961362"/>
            </a:xfrm>
            <a:prstGeom prst="line">
              <a:avLst/>
            </a:prstGeom>
            <a:ln w="508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AB7ECFFF-9EF8-B449-874B-503B872A373C}"/>
                </a:ext>
              </a:extLst>
            </p:cNvPr>
            <p:cNvGrpSpPr/>
            <p:nvPr/>
          </p:nvGrpSpPr>
          <p:grpSpPr>
            <a:xfrm>
              <a:off x="3208655" y="917575"/>
              <a:ext cx="2134950" cy="2080895"/>
              <a:chOff x="3584254" y="2437764"/>
              <a:chExt cx="1274448" cy="1503364"/>
            </a:xfrm>
          </p:grpSpPr>
          <p:sp>
            <p:nvSpPr>
              <p:cNvPr id="214" name="AutoShape1">
                <a:extLst>
                  <a:ext uri="{FF2B5EF4-FFF2-40B4-BE49-F238E27FC236}">
                    <a16:creationId xmlns:a16="http://schemas.microsoft.com/office/drawing/2014/main" id="{AE7089F0-6F2F-2747-8ACB-5B673F665AAC}"/>
                  </a:ext>
                </a:extLst>
              </p:cNvPr>
              <p:cNvSpPr>
                <a:extLst>
                  <a:ext uri="smNativeData">
                    <pr:smNativeData xmlns:pr="smNativeData" xmlns:p14="http://schemas.microsoft.com/office/powerpoint/2010/main" xmlns="" val="SMDATA_13_/9TnXBMAAAAlAAAAaAAAAA8BAAAAkAAAAEgAAACQAAAASAAAAAAAAAAA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MFgAAAw8AAOMdAAA/GAAAAAAAACYAAAAIAAAA//////////8="/>
                  </a:ext>
                </a:extLst>
              </p:cNvSpPr>
              <p:nvPr/>
            </p:nvSpPr>
            <p:spPr>
              <a:xfrm rot="16200000" flipV="1">
                <a:off x="3470910" y="2553335"/>
                <a:ext cx="1501140" cy="1274445"/>
              </a:xfrm>
              <a:prstGeom prst="trapezoid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en-US" b="1" dirty="0"/>
              </a:p>
            </p:txBody>
          </p: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8733BE92-8F3E-5448-8EC3-85570DCEC0AF}"/>
                  </a:ext>
                </a:extLst>
              </p:cNvPr>
              <p:cNvGrpSpPr/>
              <p:nvPr/>
            </p:nvGrpSpPr>
            <p:grpSpPr>
              <a:xfrm>
                <a:off x="3584254" y="2437764"/>
                <a:ext cx="1274447" cy="1501140"/>
                <a:chOff x="3584254" y="2437764"/>
                <a:chExt cx="1274447" cy="1501140"/>
              </a:xfrm>
            </p:grpSpPr>
            <p:sp>
              <p:nvSpPr>
                <p:cNvPr id="217" name="AutoShape1">
                  <a:extLst>
                    <a:ext uri="{FF2B5EF4-FFF2-40B4-BE49-F238E27FC236}">
                      <a16:creationId xmlns:a16="http://schemas.microsoft.com/office/drawing/2014/main" id="{87EF6A45-8A8D-E048-87E3-1ADF34BF71A5}"/>
                    </a:ext>
                  </a:extLst>
                </p:cNvPr>
                <p:cNvSpPr>
                  <a:extLst>
                    <a:ext uri="smNativeData">
                      <pr:smNativeData xmlns:pr="smNativeData" xmlns:p14="http://schemas.microsoft.com/office/powerpoint/2010/main" xmlns="" val="SMDATA_13_/9TnXBMAAAAlAAAAaAAAAA8BAAAAkAAAAEgAAACQAAAASAAAAAAAAAAA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MFgAAAw8AAOMdAAA/GAAAAAAAACYAAAAIAAAA//////////8="/>
                    </a:ext>
                  </a:extLst>
                </p:cNvSpPr>
                <p:nvPr/>
              </p:nvSpPr>
              <p:spPr>
                <a:xfrm rot="16200000" flipV="1">
                  <a:off x="3470909" y="2551112"/>
                  <a:ext cx="1501140" cy="1274444"/>
                </a:xfrm>
                <a:prstGeom prst="trapezoid">
                  <a:avLst>
                    <a:gd name="adj" fmla="val 27474"/>
                  </a:avLst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/>
                <a:lstStyle/>
                <a:p>
                  <a:endParaRPr lang="en-US" b="1" dirty="0"/>
                </a:p>
              </p:txBody>
            </p:sp>
            <p:sp>
              <p:nvSpPr>
                <p:cNvPr id="218" name="Triangle 217">
                  <a:extLst>
                    <a:ext uri="{FF2B5EF4-FFF2-40B4-BE49-F238E27FC236}">
                      <a16:creationId xmlns:a16="http://schemas.microsoft.com/office/drawing/2014/main" id="{2D29B7EB-E76A-E94D-97AF-A7E7E76192B2}"/>
                    </a:ext>
                  </a:extLst>
                </p:cNvPr>
                <p:cNvSpPr/>
                <p:nvPr/>
              </p:nvSpPr>
              <p:spPr>
                <a:xfrm rot="5400000">
                  <a:off x="3676219" y="3023960"/>
                  <a:ext cx="150180" cy="33410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A8038879-12E0-3C43-8AAF-453646C735C5}"/>
                  </a:ext>
                </a:extLst>
              </p:cNvPr>
              <p:cNvSpPr/>
              <p:nvPr/>
            </p:nvSpPr>
            <p:spPr>
              <a:xfrm>
                <a:off x="3854069" y="2970742"/>
                <a:ext cx="994016" cy="4351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400"/>
                </a:pPr>
                <a:r>
                  <a:rPr lang="en-US" b="1" dirty="0"/>
                  <a:t>ADD</a:t>
                </a:r>
              </a:p>
            </p:txBody>
          </p:sp>
        </p:grp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D0C08AA3-D618-4C45-84C8-E3D90D703C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131" y="2716999"/>
              <a:ext cx="0" cy="7327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1DFE6281-F98A-6546-9D4C-06D2D3F7FA4C}"/>
                </a:ext>
              </a:extLst>
            </p:cNvPr>
            <p:cNvCxnSpPr>
              <a:cxnSpLocks/>
            </p:cNvCxnSpPr>
            <p:nvPr/>
          </p:nvCxnSpPr>
          <p:spPr>
            <a:xfrm>
              <a:off x="-833774" y="1477932"/>
              <a:ext cx="4042428" cy="0"/>
            </a:xfrm>
            <a:prstGeom prst="line">
              <a:avLst/>
            </a:prstGeom>
            <a:ln w="508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D7DD4238-3E4F-CC45-82AD-54920684EC2F}"/>
                </a:ext>
              </a:extLst>
            </p:cNvPr>
            <p:cNvCxnSpPr>
              <a:cxnSpLocks/>
            </p:cNvCxnSpPr>
            <p:nvPr/>
          </p:nvCxnSpPr>
          <p:spPr>
            <a:xfrm>
              <a:off x="1974891" y="2567940"/>
              <a:ext cx="12337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E3A401A-75B5-8943-B4BD-FB6066CDADDA}"/>
                </a:ext>
              </a:extLst>
            </p:cNvPr>
            <p:cNvCxnSpPr>
              <a:cxnSpLocks/>
            </p:cNvCxnSpPr>
            <p:nvPr/>
          </p:nvCxnSpPr>
          <p:spPr>
            <a:xfrm>
              <a:off x="5343603" y="1956482"/>
              <a:ext cx="12337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C3EF6B51-EC81-304B-8319-677C2D83958E}"/>
              </a:ext>
            </a:extLst>
          </p:cNvPr>
          <p:cNvGrpSpPr/>
          <p:nvPr/>
        </p:nvGrpSpPr>
        <p:grpSpPr>
          <a:xfrm>
            <a:off x="2060575" y="4675545"/>
            <a:ext cx="3786756" cy="1367250"/>
            <a:chOff x="-833774" y="322596"/>
            <a:chExt cx="7411141" cy="2675874"/>
          </a:xfrm>
        </p:grpSpPr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8EFE00B9-654A-3443-8E06-5EE726918201}"/>
                </a:ext>
              </a:extLst>
            </p:cNvPr>
            <p:cNvCxnSpPr>
              <a:cxnSpLocks/>
              <a:endCxn id="217" idx="1"/>
            </p:cNvCxnSpPr>
            <p:nvPr/>
          </p:nvCxnSpPr>
          <p:spPr>
            <a:xfrm flipV="1">
              <a:off x="4276131" y="322596"/>
              <a:ext cx="0" cy="961361"/>
            </a:xfrm>
            <a:prstGeom prst="line">
              <a:avLst/>
            </a:prstGeom>
            <a:ln w="508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5132E02D-8F57-594A-9511-90D2670CE28B}"/>
                </a:ext>
              </a:extLst>
            </p:cNvPr>
            <p:cNvGrpSpPr/>
            <p:nvPr/>
          </p:nvGrpSpPr>
          <p:grpSpPr>
            <a:xfrm>
              <a:off x="3208655" y="917575"/>
              <a:ext cx="2134950" cy="2080895"/>
              <a:chOff x="3584254" y="2437764"/>
              <a:chExt cx="1274448" cy="1503364"/>
            </a:xfrm>
          </p:grpSpPr>
          <p:sp>
            <p:nvSpPr>
              <p:cNvPr id="226" name="AutoShape1">
                <a:extLst>
                  <a:ext uri="{FF2B5EF4-FFF2-40B4-BE49-F238E27FC236}">
                    <a16:creationId xmlns:a16="http://schemas.microsoft.com/office/drawing/2014/main" id="{412A0B72-F138-EE44-BB52-3D933DA85E64}"/>
                  </a:ext>
                </a:extLst>
              </p:cNvPr>
              <p:cNvSpPr>
                <a:extLst>
                  <a:ext uri="smNativeData">
                    <pr:smNativeData xmlns:pr="smNativeData" xmlns:p14="http://schemas.microsoft.com/office/powerpoint/2010/main" xmlns="" val="SMDATA_13_/9TnXBMAAAAlAAAAaAAAAA8BAAAAkAAAAEgAAACQAAAASAAAAAAAAAAA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MFgAAAw8AAOMdAAA/GAAAAAAAACYAAAAIAAAA//////////8="/>
                  </a:ext>
                </a:extLst>
              </p:cNvSpPr>
              <p:nvPr/>
            </p:nvSpPr>
            <p:spPr>
              <a:xfrm rot="16200000" flipV="1">
                <a:off x="3470910" y="2553335"/>
                <a:ext cx="1501140" cy="1274445"/>
              </a:xfrm>
              <a:prstGeom prst="trapezoid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en-US" b="1" dirty="0"/>
              </a:p>
            </p:txBody>
          </p: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BD517814-A395-5145-8181-7B4655029912}"/>
                  </a:ext>
                </a:extLst>
              </p:cNvPr>
              <p:cNvGrpSpPr/>
              <p:nvPr/>
            </p:nvGrpSpPr>
            <p:grpSpPr>
              <a:xfrm>
                <a:off x="3584254" y="2437764"/>
                <a:ext cx="1274447" cy="1501140"/>
                <a:chOff x="3584254" y="2437764"/>
                <a:chExt cx="1274447" cy="1501140"/>
              </a:xfrm>
            </p:grpSpPr>
            <p:sp>
              <p:nvSpPr>
                <p:cNvPr id="229" name="AutoShape1">
                  <a:extLst>
                    <a:ext uri="{FF2B5EF4-FFF2-40B4-BE49-F238E27FC236}">
                      <a16:creationId xmlns:a16="http://schemas.microsoft.com/office/drawing/2014/main" id="{224EAD2C-019E-E14A-88E1-87B94657B232}"/>
                    </a:ext>
                  </a:extLst>
                </p:cNvPr>
                <p:cNvSpPr>
                  <a:extLst>
                    <a:ext uri="smNativeData">
                      <pr:smNativeData xmlns:pr="smNativeData" xmlns:p14="http://schemas.microsoft.com/office/powerpoint/2010/main" xmlns="" val="SMDATA_13_/9TnXBMAAAAlAAAAaAAAAA8BAAAAkAAAAEgAAACQAAAASAAAAAAAAAAA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MFgAAAw8AAOMdAAA/GAAAAAAAACYAAAAIAAAA//////////8="/>
                    </a:ext>
                  </a:extLst>
                </p:cNvSpPr>
                <p:nvPr/>
              </p:nvSpPr>
              <p:spPr>
                <a:xfrm rot="16200000" flipV="1">
                  <a:off x="3470909" y="2551112"/>
                  <a:ext cx="1501140" cy="1274444"/>
                </a:xfrm>
                <a:prstGeom prst="trapezoid">
                  <a:avLst>
                    <a:gd name="adj" fmla="val 27474"/>
                  </a:avLst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/>
                <a:lstStyle/>
                <a:p>
                  <a:endParaRPr lang="en-US" b="1" dirty="0"/>
                </a:p>
              </p:txBody>
            </p:sp>
            <p:sp>
              <p:nvSpPr>
                <p:cNvPr id="230" name="Triangle 229">
                  <a:extLst>
                    <a:ext uri="{FF2B5EF4-FFF2-40B4-BE49-F238E27FC236}">
                      <a16:creationId xmlns:a16="http://schemas.microsoft.com/office/drawing/2014/main" id="{6349C434-2B7D-BA4D-AB02-7882185F27FA}"/>
                    </a:ext>
                  </a:extLst>
                </p:cNvPr>
                <p:cNvSpPr/>
                <p:nvPr/>
              </p:nvSpPr>
              <p:spPr>
                <a:xfrm rot="5400000">
                  <a:off x="3676219" y="3023960"/>
                  <a:ext cx="150180" cy="33410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47E4348D-216A-324D-9888-3A52100E405B}"/>
                  </a:ext>
                </a:extLst>
              </p:cNvPr>
              <p:cNvSpPr/>
              <p:nvPr/>
            </p:nvSpPr>
            <p:spPr>
              <a:xfrm>
                <a:off x="3854069" y="2970742"/>
                <a:ext cx="994016" cy="4351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400"/>
                </a:pPr>
                <a:r>
                  <a:rPr lang="en-US" b="1" dirty="0"/>
                  <a:t>ADD</a:t>
                </a:r>
              </a:p>
            </p:txBody>
          </p:sp>
        </p:grp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D464400-1CDC-0A46-9926-019AA2F09CED}"/>
                </a:ext>
              </a:extLst>
            </p:cNvPr>
            <p:cNvCxnSpPr>
              <a:cxnSpLocks/>
            </p:cNvCxnSpPr>
            <p:nvPr/>
          </p:nvCxnSpPr>
          <p:spPr>
            <a:xfrm>
              <a:off x="-833774" y="1477932"/>
              <a:ext cx="4042428" cy="0"/>
            </a:xfrm>
            <a:prstGeom prst="line">
              <a:avLst/>
            </a:prstGeom>
            <a:ln w="508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E504FE0-FC01-EB40-955C-66F0FB7EE06E}"/>
                </a:ext>
              </a:extLst>
            </p:cNvPr>
            <p:cNvCxnSpPr>
              <a:cxnSpLocks/>
            </p:cNvCxnSpPr>
            <p:nvPr/>
          </p:nvCxnSpPr>
          <p:spPr>
            <a:xfrm>
              <a:off x="1974891" y="2567940"/>
              <a:ext cx="1233764" cy="0"/>
            </a:xfrm>
            <a:prstGeom prst="line">
              <a:avLst/>
            </a:prstGeom>
            <a:ln w="508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A0F69B7-C23F-134F-B149-6B3145CF69E0}"/>
                </a:ext>
              </a:extLst>
            </p:cNvPr>
            <p:cNvCxnSpPr>
              <a:cxnSpLocks/>
            </p:cNvCxnSpPr>
            <p:nvPr/>
          </p:nvCxnSpPr>
          <p:spPr>
            <a:xfrm>
              <a:off x="5343603" y="1956482"/>
              <a:ext cx="12337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2" name="Rectangle1">
            <a:extLst>
              <a:ext uri="{FF2B5EF4-FFF2-40B4-BE49-F238E27FC236}">
                <a16:creationId xmlns:a16="http://schemas.microsoft.com/office/drawing/2014/main" id="{9EEE05C5-A89E-0F4C-B0DE-C4ADA9AD2B09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</a:ext>
            </a:extLst>
          </p:cNvSpPr>
          <p:nvPr/>
        </p:nvSpPr>
        <p:spPr>
          <a:xfrm>
            <a:off x="1725650" y="1451445"/>
            <a:ext cx="189748" cy="2472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600"/>
            </a:pPr>
            <a:r>
              <a:rPr lang="en-US" b="1" dirty="0"/>
              <a:t>0</a:t>
            </a:r>
            <a:endParaRPr b="1" dirty="0"/>
          </a:p>
        </p:txBody>
      </p:sp>
      <p:sp>
        <p:nvSpPr>
          <p:cNvPr id="233" name="Rectangle1">
            <a:extLst>
              <a:ext uri="{FF2B5EF4-FFF2-40B4-BE49-F238E27FC236}">
                <a16:creationId xmlns:a16="http://schemas.microsoft.com/office/drawing/2014/main" id="{5DFAB791-E17E-3A40-8BE3-4DC693B0F2C6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</a:ext>
            </a:extLst>
          </p:cNvSpPr>
          <p:nvPr/>
        </p:nvSpPr>
        <p:spPr>
          <a:xfrm>
            <a:off x="1725650" y="2687203"/>
            <a:ext cx="189748" cy="2472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600"/>
            </a:pPr>
            <a:r>
              <a:rPr lang="en-US" b="1" dirty="0"/>
              <a:t>0</a:t>
            </a:r>
            <a:endParaRPr b="1" dirty="0"/>
          </a:p>
        </p:txBody>
      </p:sp>
      <p:sp>
        <p:nvSpPr>
          <p:cNvPr id="234" name="Rectangle1">
            <a:extLst>
              <a:ext uri="{FF2B5EF4-FFF2-40B4-BE49-F238E27FC236}">
                <a16:creationId xmlns:a16="http://schemas.microsoft.com/office/drawing/2014/main" id="{D4319FDB-8673-2A4B-B235-97DA1AAEEC57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</a:ext>
            </a:extLst>
          </p:cNvSpPr>
          <p:nvPr/>
        </p:nvSpPr>
        <p:spPr>
          <a:xfrm>
            <a:off x="1725650" y="3873521"/>
            <a:ext cx="189748" cy="2472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600"/>
            </a:pPr>
            <a:r>
              <a:rPr lang="en-US" b="1" dirty="0"/>
              <a:t>1</a:t>
            </a:r>
            <a:endParaRPr b="1" dirty="0"/>
          </a:p>
        </p:txBody>
      </p:sp>
      <p:sp>
        <p:nvSpPr>
          <p:cNvPr id="235" name="Rectangle1">
            <a:extLst>
              <a:ext uri="{FF2B5EF4-FFF2-40B4-BE49-F238E27FC236}">
                <a16:creationId xmlns:a16="http://schemas.microsoft.com/office/drawing/2014/main" id="{EBE6C4D8-DBAC-B84C-9917-95FCB3D20379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</a:ext>
            </a:extLst>
          </p:cNvSpPr>
          <p:nvPr/>
        </p:nvSpPr>
        <p:spPr>
          <a:xfrm>
            <a:off x="1725650" y="5109279"/>
            <a:ext cx="189748" cy="2472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600"/>
            </a:pPr>
            <a:r>
              <a:rPr lang="en-US" b="1" dirty="0"/>
              <a:t>1</a:t>
            </a:r>
            <a:endParaRPr b="1" dirty="0"/>
          </a:p>
        </p:txBody>
      </p:sp>
      <p:sp>
        <p:nvSpPr>
          <p:cNvPr id="236" name="Rectangle1">
            <a:extLst>
              <a:ext uri="{FF2B5EF4-FFF2-40B4-BE49-F238E27FC236}">
                <a16:creationId xmlns:a16="http://schemas.microsoft.com/office/drawing/2014/main" id="{541DDB37-35E0-EF46-8BFE-ADA40771B08F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</a:ext>
            </a:extLst>
          </p:cNvSpPr>
          <p:nvPr/>
        </p:nvSpPr>
        <p:spPr>
          <a:xfrm>
            <a:off x="3235405" y="2033793"/>
            <a:ext cx="189748" cy="2472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600"/>
            </a:pPr>
            <a:r>
              <a:rPr lang="en-US" b="1" dirty="0"/>
              <a:t>0</a:t>
            </a:r>
            <a:endParaRPr b="1" dirty="0"/>
          </a:p>
        </p:txBody>
      </p:sp>
      <p:sp>
        <p:nvSpPr>
          <p:cNvPr id="237" name="Rectangle1">
            <a:extLst>
              <a:ext uri="{FF2B5EF4-FFF2-40B4-BE49-F238E27FC236}">
                <a16:creationId xmlns:a16="http://schemas.microsoft.com/office/drawing/2014/main" id="{E457C721-6029-EF40-9FDA-10140158CA86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</a:ext>
            </a:extLst>
          </p:cNvSpPr>
          <p:nvPr/>
        </p:nvSpPr>
        <p:spPr>
          <a:xfrm>
            <a:off x="3235405" y="3269551"/>
            <a:ext cx="189748" cy="2472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600"/>
            </a:pPr>
            <a:r>
              <a:rPr lang="en-US" b="1" dirty="0"/>
              <a:t>0</a:t>
            </a:r>
            <a:endParaRPr b="1" dirty="0"/>
          </a:p>
        </p:txBody>
      </p:sp>
      <p:sp>
        <p:nvSpPr>
          <p:cNvPr id="238" name="Rectangle1">
            <a:extLst>
              <a:ext uri="{FF2B5EF4-FFF2-40B4-BE49-F238E27FC236}">
                <a16:creationId xmlns:a16="http://schemas.microsoft.com/office/drawing/2014/main" id="{B0E48811-9784-2A41-BB1B-0EFDE553096E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</a:ext>
            </a:extLst>
          </p:cNvSpPr>
          <p:nvPr/>
        </p:nvSpPr>
        <p:spPr>
          <a:xfrm>
            <a:off x="3235405" y="4455869"/>
            <a:ext cx="189748" cy="2472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600"/>
            </a:pPr>
            <a:r>
              <a:rPr lang="en-US" b="1" dirty="0"/>
              <a:t>0</a:t>
            </a:r>
            <a:endParaRPr b="1" dirty="0"/>
          </a:p>
        </p:txBody>
      </p:sp>
      <p:sp>
        <p:nvSpPr>
          <p:cNvPr id="239" name="Rectangle1">
            <a:extLst>
              <a:ext uri="{FF2B5EF4-FFF2-40B4-BE49-F238E27FC236}">
                <a16:creationId xmlns:a16="http://schemas.microsoft.com/office/drawing/2014/main" id="{B113C645-D489-7042-95C4-604D9F334F6F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</a:ext>
            </a:extLst>
          </p:cNvSpPr>
          <p:nvPr/>
        </p:nvSpPr>
        <p:spPr>
          <a:xfrm>
            <a:off x="3235405" y="5691627"/>
            <a:ext cx="189748" cy="2472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600"/>
            </a:pPr>
            <a:r>
              <a:rPr lang="en-US" b="1" dirty="0"/>
              <a:t>1</a:t>
            </a:r>
            <a:endParaRPr b="1" dirty="0"/>
          </a:p>
        </p:txBody>
      </p:sp>
      <p:sp>
        <p:nvSpPr>
          <p:cNvPr id="240" name="Rectangle1">
            <a:extLst>
              <a:ext uri="{FF2B5EF4-FFF2-40B4-BE49-F238E27FC236}">
                <a16:creationId xmlns:a16="http://schemas.microsoft.com/office/drawing/2014/main" id="{F77D2927-CB62-3E4E-A27F-D86E1A5EEAE4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</a:ext>
            </a:extLst>
          </p:cNvSpPr>
          <p:nvPr/>
        </p:nvSpPr>
        <p:spPr>
          <a:xfrm>
            <a:off x="5935345" y="1696992"/>
            <a:ext cx="189748" cy="2472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600"/>
            </a:pPr>
            <a:r>
              <a:rPr lang="en-US" b="1" dirty="0"/>
              <a:t>0</a:t>
            </a:r>
            <a:endParaRPr b="1" dirty="0"/>
          </a:p>
        </p:txBody>
      </p:sp>
      <p:sp>
        <p:nvSpPr>
          <p:cNvPr id="241" name="Rectangle1">
            <a:extLst>
              <a:ext uri="{FF2B5EF4-FFF2-40B4-BE49-F238E27FC236}">
                <a16:creationId xmlns:a16="http://schemas.microsoft.com/office/drawing/2014/main" id="{0FED6820-ECC2-7441-B46C-1EB994CF790E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</a:ext>
            </a:extLst>
          </p:cNvSpPr>
          <p:nvPr/>
        </p:nvSpPr>
        <p:spPr>
          <a:xfrm>
            <a:off x="5935345" y="2932750"/>
            <a:ext cx="189748" cy="2472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600"/>
            </a:pPr>
            <a:r>
              <a:rPr lang="en-US" b="1" dirty="0"/>
              <a:t>1</a:t>
            </a:r>
            <a:endParaRPr b="1" dirty="0"/>
          </a:p>
        </p:txBody>
      </p:sp>
      <p:sp>
        <p:nvSpPr>
          <p:cNvPr id="242" name="Rectangle1">
            <a:extLst>
              <a:ext uri="{FF2B5EF4-FFF2-40B4-BE49-F238E27FC236}">
                <a16:creationId xmlns:a16="http://schemas.microsoft.com/office/drawing/2014/main" id="{6B8417C7-2F0A-C244-A4EF-7367ACE5FE99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</a:ext>
            </a:extLst>
          </p:cNvSpPr>
          <p:nvPr/>
        </p:nvSpPr>
        <p:spPr>
          <a:xfrm>
            <a:off x="5935345" y="4119068"/>
            <a:ext cx="189748" cy="2472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600"/>
            </a:pPr>
            <a:r>
              <a:rPr lang="en-US" b="1" dirty="0"/>
              <a:t>0</a:t>
            </a:r>
            <a:endParaRPr b="1" dirty="0"/>
          </a:p>
        </p:txBody>
      </p:sp>
      <p:sp>
        <p:nvSpPr>
          <p:cNvPr id="243" name="Rectangle1">
            <a:extLst>
              <a:ext uri="{FF2B5EF4-FFF2-40B4-BE49-F238E27FC236}">
                <a16:creationId xmlns:a16="http://schemas.microsoft.com/office/drawing/2014/main" id="{F7B3B3C3-7E77-C849-9AB7-7A5FC4D2F115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</a:ext>
            </a:extLst>
          </p:cNvSpPr>
          <p:nvPr/>
        </p:nvSpPr>
        <p:spPr>
          <a:xfrm>
            <a:off x="5935345" y="5354826"/>
            <a:ext cx="189748" cy="2472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600"/>
            </a:pPr>
            <a:r>
              <a:rPr lang="en-US" b="1" dirty="0"/>
              <a:t>0</a:t>
            </a:r>
            <a:endParaRPr b="1" dirty="0"/>
          </a:p>
        </p:txBody>
      </p:sp>
      <p:sp>
        <p:nvSpPr>
          <p:cNvPr id="245" name="Rectangle1">
            <a:extLst>
              <a:ext uri="{FF2B5EF4-FFF2-40B4-BE49-F238E27FC236}">
                <a16:creationId xmlns:a16="http://schemas.microsoft.com/office/drawing/2014/main" id="{0948A3C0-3A9C-794D-BB5A-8A7841A51016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</a:ext>
            </a:extLst>
          </p:cNvSpPr>
          <p:nvPr/>
        </p:nvSpPr>
        <p:spPr>
          <a:xfrm>
            <a:off x="4114943" y="784321"/>
            <a:ext cx="1086908" cy="3485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600"/>
            </a:pPr>
            <a:r>
              <a:rPr lang="en-US" b="1" dirty="0"/>
              <a:t>overflow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81331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>
            <a:extLst>
              <a:ext uri="{FF2B5EF4-FFF2-40B4-BE49-F238E27FC236}">
                <a16:creationId xmlns:a16="http://schemas.microsoft.com/office/drawing/2014/main" id="{8700332D-91CC-5D45-AB1B-F18F4FCA2875}"/>
              </a:ext>
            </a:extLst>
          </p:cNvPr>
          <p:cNvSpPr/>
          <p:nvPr/>
        </p:nvSpPr>
        <p:spPr>
          <a:xfrm>
            <a:off x="2525659" y="104933"/>
            <a:ext cx="41989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400"/>
            </a:pPr>
            <a:r>
              <a:rPr lang="en-US" sz="2000" b="1" dirty="0"/>
              <a:t>4-Bit Arithmetic Logic Symbol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7A06870-9679-C44D-B5E4-EE971F18CFFA}"/>
              </a:ext>
            </a:extLst>
          </p:cNvPr>
          <p:cNvGrpSpPr/>
          <p:nvPr/>
        </p:nvGrpSpPr>
        <p:grpSpPr>
          <a:xfrm>
            <a:off x="2347595" y="1348105"/>
            <a:ext cx="4556837" cy="2080895"/>
            <a:chOff x="2347595" y="1850390"/>
            <a:chExt cx="4556837" cy="2080895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74A1861-284F-494B-913D-F46B8F549B3B}"/>
                </a:ext>
              </a:extLst>
            </p:cNvPr>
            <p:cNvGrpSpPr/>
            <p:nvPr/>
          </p:nvGrpSpPr>
          <p:grpSpPr>
            <a:xfrm>
              <a:off x="3567430" y="1850390"/>
              <a:ext cx="2134950" cy="2080895"/>
              <a:chOff x="3584254" y="2437764"/>
              <a:chExt cx="1274448" cy="1503364"/>
            </a:xfrm>
          </p:grpSpPr>
          <p:sp>
            <p:nvSpPr>
              <p:cNvPr id="76" name="AutoShape1">
                <a:extLst>
                  <a:ext uri="{FF2B5EF4-FFF2-40B4-BE49-F238E27FC236}">
                    <a16:creationId xmlns:a16="http://schemas.microsoft.com/office/drawing/2014/main" id="{90901027-77CA-EF4A-936C-BE77C1D55CD1}"/>
                  </a:ext>
                </a:extLst>
              </p:cNvPr>
              <p:cNvSpPr>
                <a:extLst>
                  <a:ext uri="smNativeData">
                    <pr:smNativeData xmlns:pr="smNativeData" xmlns:p14="http://schemas.microsoft.com/office/powerpoint/2010/main" xmlns="" val="SMDATA_13_/9TnXBMAAAAlAAAAaAAAAA8BAAAAkAAAAEgAAACQAAAASAAAAAAAAAAA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MFgAAAw8AAOMdAAA/GAAAAAAAACYAAAAIAAAA//////////8="/>
                  </a:ext>
                </a:extLst>
              </p:cNvSpPr>
              <p:nvPr/>
            </p:nvSpPr>
            <p:spPr>
              <a:xfrm rot="16200000" flipV="1">
                <a:off x="3470910" y="2553335"/>
                <a:ext cx="1501140" cy="1274445"/>
              </a:xfrm>
              <a:prstGeom prst="trapezoid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5CA3B6DA-7A33-4648-A62B-C4F191DA864F}"/>
                  </a:ext>
                </a:extLst>
              </p:cNvPr>
              <p:cNvGrpSpPr/>
              <p:nvPr/>
            </p:nvGrpSpPr>
            <p:grpSpPr>
              <a:xfrm>
                <a:off x="3584254" y="2437764"/>
                <a:ext cx="1274447" cy="1501140"/>
                <a:chOff x="3584254" y="2437764"/>
                <a:chExt cx="1274447" cy="1501140"/>
              </a:xfrm>
            </p:grpSpPr>
            <p:sp>
              <p:nvSpPr>
                <p:cNvPr id="79" name="AutoShape1">
                  <a:extLst>
                    <a:ext uri="{FF2B5EF4-FFF2-40B4-BE49-F238E27FC236}">
                      <a16:creationId xmlns:a16="http://schemas.microsoft.com/office/drawing/2014/main" id="{8EDE78A7-0694-AD4F-925A-774029E363CA}"/>
                    </a:ext>
                  </a:extLst>
                </p:cNvPr>
                <p:cNvSpPr>
                  <a:extLst>
                    <a:ext uri="smNativeData">
                      <pr:smNativeData xmlns:pr="smNativeData" xmlns:p14="http://schemas.microsoft.com/office/powerpoint/2010/main" xmlns="" val="SMDATA_13_/9TnXBMAAAAlAAAAaAAAAA8BAAAAkAAAAEgAAACQAAAASAAAAAAAAAAA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MFgAAAw8AAOMdAAA/GAAAAAAAACYAAAAIAAAA//////////8="/>
                    </a:ext>
                  </a:extLst>
                </p:cNvSpPr>
                <p:nvPr/>
              </p:nvSpPr>
              <p:spPr>
                <a:xfrm rot="16200000" flipV="1">
                  <a:off x="3470909" y="2551112"/>
                  <a:ext cx="1501140" cy="1274444"/>
                </a:xfrm>
                <a:prstGeom prst="trapezoid">
                  <a:avLst>
                    <a:gd name="adj" fmla="val 27474"/>
                  </a:avLst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0" name="Triangle 79">
                  <a:extLst>
                    <a:ext uri="{FF2B5EF4-FFF2-40B4-BE49-F238E27FC236}">
                      <a16:creationId xmlns:a16="http://schemas.microsoft.com/office/drawing/2014/main" id="{5B03C77B-0B68-9244-8D6F-EB192D673351}"/>
                    </a:ext>
                  </a:extLst>
                </p:cNvPr>
                <p:cNvSpPr/>
                <p:nvPr/>
              </p:nvSpPr>
              <p:spPr>
                <a:xfrm rot="5400000">
                  <a:off x="3676219" y="3023960"/>
                  <a:ext cx="150180" cy="33410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B270599-C579-C249-AF27-301A2DAF4468}"/>
                  </a:ext>
                </a:extLst>
              </p:cNvPr>
              <p:cNvSpPr/>
              <p:nvPr/>
            </p:nvSpPr>
            <p:spPr>
              <a:xfrm>
                <a:off x="3854071" y="3043801"/>
                <a:ext cx="994016" cy="2890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400"/>
                </a:pPr>
                <a:r>
                  <a:rPr lang="en-US" sz="2000" b="1" dirty="0"/>
                  <a:t>ADD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B1CD8A5-62A3-AB4A-8038-F72AE3E1204D}"/>
                </a:ext>
              </a:extLst>
            </p:cNvPr>
            <p:cNvGrpSpPr/>
            <p:nvPr/>
          </p:nvGrpSpPr>
          <p:grpSpPr>
            <a:xfrm>
              <a:off x="2347595" y="1993900"/>
              <a:ext cx="1219835" cy="646475"/>
              <a:chOff x="1988820" y="1061085"/>
              <a:chExt cx="1219835" cy="646475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5BCE8C9-93C7-7543-BB81-B939EA735A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88820" y="1061085"/>
                <a:ext cx="121983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46548E5-D6FD-BB4D-8DCD-6EECEDA4AC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88820" y="1276350"/>
                <a:ext cx="121983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B0560A8-C8D7-294A-AAC6-81945A5646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88820" y="1492295"/>
                <a:ext cx="121983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F27D394-9CFF-D94F-971D-DD6860E309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88820" y="1707560"/>
                <a:ext cx="121983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07C3618-D9A1-E142-A6C3-A38E6D8D2B23}"/>
                </a:ext>
              </a:extLst>
            </p:cNvPr>
            <p:cNvGrpSpPr/>
            <p:nvPr/>
          </p:nvGrpSpPr>
          <p:grpSpPr>
            <a:xfrm>
              <a:off x="2347595" y="3139339"/>
              <a:ext cx="1219835" cy="646475"/>
              <a:chOff x="1988820" y="1061085"/>
              <a:chExt cx="1219835" cy="646475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D2A00B67-3292-7146-8492-01426C5967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88820" y="1061085"/>
                <a:ext cx="121983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CEADA2F-80F3-4841-B61F-70C2E4793F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88820" y="1276350"/>
                <a:ext cx="121983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F810ADB-BB10-FB4A-88DD-843A28E051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88820" y="1492295"/>
                <a:ext cx="121983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41AB990-4ADB-9C4B-B633-72BCC47D3B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88820" y="1707560"/>
                <a:ext cx="121983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89C3B11F-BE5F-5C4A-B2E5-F29FF2580B27}"/>
                </a:ext>
              </a:extLst>
            </p:cNvPr>
            <p:cNvGrpSpPr/>
            <p:nvPr/>
          </p:nvGrpSpPr>
          <p:grpSpPr>
            <a:xfrm>
              <a:off x="5684597" y="2566059"/>
              <a:ext cx="1219835" cy="646475"/>
              <a:chOff x="1988820" y="1061085"/>
              <a:chExt cx="1219835" cy="646475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1CABF91-193A-2F48-93F2-207D707870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88820" y="1061085"/>
                <a:ext cx="121983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E513CC86-B3B1-EB49-8058-9108174E96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88820" y="1276350"/>
                <a:ext cx="121983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19BFAC95-9F7A-FF42-9A54-4F8B35ADA4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88820" y="1492295"/>
                <a:ext cx="121983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E4BDFF9-91E5-A645-84A9-DC1542DB8A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88820" y="1707560"/>
                <a:ext cx="121983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6E506E5-6241-B74E-A487-1B6556D37A30}"/>
              </a:ext>
            </a:extLst>
          </p:cNvPr>
          <p:cNvGrpSpPr/>
          <p:nvPr/>
        </p:nvGrpSpPr>
        <p:grpSpPr>
          <a:xfrm>
            <a:off x="3567430" y="4003040"/>
            <a:ext cx="2134950" cy="2080895"/>
            <a:chOff x="3584254" y="2437764"/>
            <a:chExt cx="1274448" cy="1503364"/>
          </a:xfrm>
        </p:grpSpPr>
        <p:sp>
          <p:nvSpPr>
            <p:cNvPr id="42" name="AutoShape1">
              <a:extLst>
                <a:ext uri="{FF2B5EF4-FFF2-40B4-BE49-F238E27FC236}">
                  <a16:creationId xmlns:a16="http://schemas.microsoft.com/office/drawing/2014/main" id="{7DDAC266-71FA-3E42-B244-B78BF93C327E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aAAAAA8BAAAAkAAAAEgAAACQAAAASAAAAAAAAAAA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MFgAAAw8AAOMdAAA/GAAAAAAAACYAAAAIAAAA//////////8="/>
                </a:ext>
              </a:extLst>
            </p:cNvSpPr>
            <p:nvPr/>
          </p:nvSpPr>
          <p:spPr>
            <a:xfrm rot="16200000" flipV="1">
              <a:off x="3470910" y="2553335"/>
              <a:ext cx="1501140" cy="1274445"/>
            </a:xfrm>
            <a:prstGeom prst="trapezoid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7EFAD81-CFE8-E440-8EB4-C0B9534E4888}"/>
                </a:ext>
              </a:extLst>
            </p:cNvPr>
            <p:cNvGrpSpPr/>
            <p:nvPr/>
          </p:nvGrpSpPr>
          <p:grpSpPr>
            <a:xfrm>
              <a:off x="3584254" y="2437764"/>
              <a:ext cx="1274447" cy="1501140"/>
              <a:chOff x="3584254" y="2437764"/>
              <a:chExt cx="1274447" cy="1501140"/>
            </a:xfrm>
          </p:grpSpPr>
          <p:sp>
            <p:nvSpPr>
              <p:cNvPr id="45" name="AutoShape1">
                <a:extLst>
                  <a:ext uri="{FF2B5EF4-FFF2-40B4-BE49-F238E27FC236}">
                    <a16:creationId xmlns:a16="http://schemas.microsoft.com/office/drawing/2014/main" id="{640C8BAF-B0BA-B846-9C68-28EBF9C92A7B}"/>
                  </a:ext>
                </a:extLst>
              </p:cNvPr>
              <p:cNvSpPr>
                <a:extLst>
                  <a:ext uri="smNativeData">
                    <pr:smNativeData xmlns:pr="smNativeData" xmlns:p14="http://schemas.microsoft.com/office/powerpoint/2010/main" xmlns="" val="SMDATA_13_/9TnXBMAAAAlAAAAaAAAAA8BAAAAkAAAAEgAAACQAAAASAAAAAAAAAAA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MFgAAAw8AAOMdAAA/GAAAAAAAACYAAAAIAAAA//////////8="/>
                  </a:ext>
                </a:extLst>
              </p:cNvSpPr>
              <p:nvPr/>
            </p:nvSpPr>
            <p:spPr>
              <a:xfrm rot="16200000" flipV="1">
                <a:off x="3470909" y="2551112"/>
                <a:ext cx="1501140" cy="1274444"/>
              </a:xfrm>
              <a:prstGeom prst="trapezoid">
                <a:avLst>
                  <a:gd name="adj" fmla="val 27474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" name="Triangle 45">
                <a:extLst>
                  <a:ext uri="{FF2B5EF4-FFF2-40B4-BE49-F238E27FC236}">
                    <a16:creationId xmlns:a16="http://schemas.microsoft.com/office/drawing/2014/main" id="{49DE947F-8AB8-A243-B0EE-7BF5F02D22DA}"/>
                  </a:ext>
                </a:extLst>
              </p:cNvPr>
              <p:cNvSpPr/>
              <p:nvPr/>
            </p:nvSpPr>
            <p:spPr>
              <a:xfrm rot="5400000">
                <a:off x="3676219" y="3023960"/>
                <a:ext cx="150180" cy="33410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9AE360E-09E8-144E-83A6-5DFEB3C74482}"/>
                </a:ext>
              </a:extLst>
            </p:cNvPr>
            <p:cNvSpPr/>
            <p:nvPr/>
          </p:nvSpPr>
          <p:spPr>
            <a:xfrm>
              <a:off x="3854071" y="3043801"/>
              <a:ext cx="994016" cy="2890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sz="1400"/>
              </a:pPr>
              <a:r>
                <a:rPr lang="en-US" sz="2000" b="1" dirty="0"/>
                <a:t>ADD</a:t>
              </a: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BC4431-F121-604E-96D5-FC628EBA2F9D}"/>
              </a:ext>
            </a:extLst>
          </p:cNvPr>
          <p:cNvCxnSpPr>
            <a:cxnSpLocks/>
          </p:cNvCxnSpPr>
          <p:nvPr/>
        </p:nvCxnSpPr>
        <p:spPr>
          <a:xfrm flipH="1">
            <a:off x="5684597" y="5007610"/>
            <a:ext cx="12198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C59F986-58DA-394A-A039-14AA862310FF}"/>
              </a:ext>
            </a:extLst>
          </p:cNvPr>
          <p:cNvCxnSpPr>
            <a:cxnSpLocks/>
          </p:cNvCxnSpPr>
          <p:nvPr/>
        </p:nvCxnSpPr>
        <p:spPr>
          <a:xfrm flipH="1">
            <a:off x="2347595" y="4505325"/>
            <a:ext cx="12198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57162E6-2A2F-C94D-BBF0-47287D185D46}"/>
              </a:ext>
            </a:extLst>
          </p:cNvPr>
          <p:cNvCxnSpPr>
            <a:cxnSpLocks/>
          </p:cNvCxnSpPr>
          <p:nvPr/>
        </p:nvCxnSpPr>
        <p:spPr>
          <a:xfrm flipH="1">
            <a:off x="2347595" y="5653405"/>
            <a:ext cx="12198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6AF0C-5478-2A41-A837-282E5AC0DA3A}"/>
              </a:ext>
            </a:extLst>
          </p:cNvPr>
          <p:cNvGrpSpPr/>
          <p:nvPr/>
        </p:nvGrpSpPr>
        <p:grpSpPr>
          <a:xfrm>
            <a:off x="2874285" y="3989081"/>
            <a:ext cx="380396" cy="731509"/>
            <a:chOff x="2874285" y="3989081"/>
            <a:chExt cx="380396" cy="731509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E05E1B5-69F7-3549-8E86-5D0218F823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3390" y="4290060"/>
              <a:ext cx="142187" cy="4305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1">
              <a:extLst>
                <a:ext uri="{FF2B5EF4-FFF2-40B4-BE49-F238E27FC236}">
                  <a16:creationId xmlns:a16="http://schemas.microsoft.com/office/drawing/2014/main" id="{DF243EE0-A66E-8B4A-8EF9-BC32284A9D04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2874285" y="3989081"/>
              <a:ext cx="380396" cy="2806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dirty="0"/>
                <a:t>4</a:t>
              </a:r>
              <a:endParaRPr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48C04C0-EE50-0C43-9FAA-89A47BC5F91B}"/>
              </a:ext>
            </a:extLst>
          </p:cNvPr>
          <p:cNvGrpSpPr/>
          <p:nvPr/>
        </p:nvGrpSpPr>
        <p:grpSpPr>
          <a:xfrm>
            <a:off x="2770841" y="5149596"/>
            <a:ext cx="380396" cy="731509"/>
            <a:chOff x="2874285" y="3989081"/>
            <a:chExt cx="380396" cy="731509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F73ADC-EB6E-294C-854A-09D73FC6A2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3390" y="4290060"/>
              <a:ext cx="142187" cy="4305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1">
              <a:extLst>
                <a:ext uri="{FF2B5EF4-FFF2-40B4-BE49-F238E27FC236}">
                  <a16:creationId xmlns:a16="http://schemas.microsoft.com/office/drawing/2014/main" id="{3D0FF842-5655-4849-A31D-A973BEBBF4C5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2874285" y="3989081"/>
              <a:ext cx="380396" cy="2806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dirty="0"/>
                <a:t>4</a:t>
              </a:r>
              <a:endParaRPr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15F5483-7631-EA42-B041-3EA626187E09}"/>
              </a:ext>
            </a:extLst>
          </p:cNvPr>
          <p:cNvGrpSpPr/>
          <p:nvPr/>
        </p:nvGrpSpPr>
        <p:grpSpPr>
          <a:xfrm>
            <a:off x="6154368" y="4510494"/>
            <a:ext cx="380396" cy="731509"/>
            <a:chOff x="2874285" y="3989081"/>
            <a:chExt cx="380396" cy="731509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337F0D9-1C05-6240-B483-A6BA20100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3390" y="4290060"/>
              <a:ext cx="142187" cy="4305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1">
              <a:extLst>
                <a:ext uri="{FF2B5EF4-FFF2-40B4-BE49-F238E27FC236}">
                  <a16:creationId xmlns:a16="http://schemas.microsoft.com/office/drawing/2014/main" id="{6394C3CA-C365-F249-A92F-DB235F21E198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2874285" y="3989081"/>
              <a:ext cx="380396" cy="2806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dirty="0"/>
                <a:t>4</a:t>
              </a:r>
              <a:endParaRPr dirty="0"/>
            </a:p>
          </p:txBody>
        </p:sp>
      </p:grpSp>
      <p:sp>
        <p:nvSpPr>
          <p:cNvPr id="59" name="Rectangle1">
            <a:extLst>
              <a:ext uri="{FF2B5EF4-FFF2-40B4-BE49-F238E27FC236}">
                <a16:creationId xmlns:a16="http://schemas.microsoft.com/office/drawing/2014/main" id="{BF2FDE29-D493-7841-B0ED-8C499AA9CAC0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</a:ext>
            </a:extLst>
          </p:cNvSpPr>
          <p:nvPr/>
        </p:nvSpPr>
        <p:spPr>
          <a:xfrm>
            <a:off x="2045549" y="1334009"/>
            <a:ext cx="189748" cy="2472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600"/>
            </a:pPr>
            <a:r>
              <a:rPr lang="en-US" dirty="0"/>
              <a:t>0</a:t>
            </a:r>
            <a:endParaRPr dirty="0"/>
          </a:p>
        </p:txBody>
      </p:sp>
      <p:sp>
        <p:nvSpPr>
          <p:cNvPr id="60" name="Rectangle1">
            <a:extLst>
              <a:ext uri="{FF2B5EF4-FFF2-40B4-BE49-F238E27FC236}">
                <a16:creationId xmlns:a16="http://schemas.microsoft.com/office/drawing/2014/main" id="{F04DA9E4-301F-4B4E-9430-248E2C2713F9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</a:ext>
            </a:extLst>
          </p:cNvSpPr>
          <p:nvPr/>
        </p:nvSpPr>
        <p:spPr>
          <a:xfrm>
            <a:off x="2045549" y="1550824"/>
            <a:ext cx="189748" cy="2472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600"/>
            </a:pPr>
            <a:r>
              <a:rPr lang="en-US" dirty="0"/>
              <a:t>0</a:t>
            </a:r>
            <a:endParaRPr dirty="0"/>
          </a:p>
        </p:txBody>
      </p:sp>
      <p:sp>
        <p:nvSpPr>
          <p:cNvPr id="63" name="Rectangle1">
            <a:extLst>
              <a:ext uri="{FF2B5EF4-FFF2-40B4-BE49-F238E27FC236}">
                <a16:creationId xmlns:a16="http://schemas.microsoft.com/office/drawing/2014/main" id="{F749F39E-FE13-5D4E-A620-044BF3FD768B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</a:ext>
            </a:extLst>
          </p:cNvSpPr>
          <p:nvPr/>
        </p:nvSpPr>
        <p:spPr>
          <a:xfrm>
            <a:off x="2045549" y="1761024"/>
            <a:ext cx="189748" cy="2472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600"/>
            </a:pPr>
            <a:r>
              <a:rPr lang="en-US" dirty="0"/>
              <a:t>1</a:t>
            </a:r>
            <a:endParaRPr dirty="0"/>
          </a:p>
        </p:txBody>
      </p:sp>
      <p:sp>
        <p:nvSpPr>
          <p:cNvPr id="64" name="Rectangle1">
            <a:extLst>
              <a:ext uri="{FF2B5EF4-FFF2-40B4-BE49-F238E27FC236}">
                <a16:creationId xmlns:a16="http://schemas.microsoft.com/office/drawing/2014/main" id="{5340E8F7-B2A8-9243-B0B1-B00525A8A81F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</a:ext>
            </a:extLst>
          </p:cNvSpPr>
          <p:nvPr/>
        </p:nvSpPr>
        <p:spPr>
          <a:xfrm>
            <a:off x="2045549" y="1977839"/>
            <a:ext cx="189748" cy="2472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600"/>
            </a:pPr>
            <a:r>
              <a:rPr lang="en-US" dirty="0"/>
              <a:t>1</a:t>
            </a:r>
            <a:endParaRPr dirty="0"/>
          </a:p>
        </p:txBody>
      </p:sp>
      <p:sp>
        <p:nvSpPr>
          <p:cNvPr id="65" name="Rectangle1">
            <a:extLst>
              <a:ext uri="{FF2B5EF4-FFF2-40B4-BE49-F238E27FC236}">
                <a16:creationId xmlns:a16="http://schemas.microsoft.com/office/drawing/2014/main" id="{FBE08161-49EB-4C45-82FF-AC62EF0D2785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</a:ext>
            </a:extLst>
          </p:cNvSpPr>
          <p:nvPr/>
        </p:nvSpPr>
        <p:spPr>
          <a:xfrm>
            <a:off x="2045549" y="2494661"/>
            <a:ext cx="189748" cy="2472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600"/>
            </a:pPr>
            <a:r>
              <a:rPr lang="en-US" dirty="0"/>
              <a:t>0</a:t>
            </a:r>
            <a:endParaRPr dirty="0"/>
          </a:p>
        </p:txBody>
      </p:sp>
      <p:sp>
        <p:nvSpPr>
          <p:cNvPr id="66" name="Rectangle1">
            <a:extLst>
              <a:ext uri="{FF2B5EF4-FFF2-40B4-BE49-F238E27FC236}">
                <a16:creationId xmlns:a16="http://schemas.microsoft.com/office/drawing/2014/main" id="{CCEEA527-8A39-0146-ACA8-2DA6219C6FF3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</a:ext>
            </a:extLst>
          </p:cNvSpPr>
          <p:nvPr/>
        </p:nvSpPr>
        <p:spPr>
          <a:xfrm>
            <a:off x="2045549" y="2711476"/>
            <a:ext cx="189748" cy="2472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600"/>
            </a:pPr>
            <a:r>
              <a:rPr lang="en-US" dirty="0"/>
              <a:t>0</a:t>
            </a:r>
            <a:endParaRPr dirty="0"/>
          </a:p>
        </p:txBody>
      </p:sp>
      <p:sp>
        <p:nvSpPr>
          <p:cNvPr id="67" name="Rectangle1">
            <a:extLst>
              <a:ext uri="{FF2B5EF4-FFF2-40B4-BE49-F238E27FC236}">
                <a16:creationId xmlns:a16="http://schemas.microsoft.com/office/drawing/2014/main" id="{63FF0D22-1B17-1943-BE38-C95892437817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</a:ext>
            </a:extLst>
          </p:cNvSpPr>
          <p:nvPr/>
        </p:nvSpPr>
        <p:spPr>
          <a:xfrm>
            <a:off x="2045549" y="2921676"/>
            <a:ext cx="189748" cy="2472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600"/>
            </a:pPr>
            <a:r>
              <a:rPr lang="en-US" dirty="0"/>
              <a:t>0</a:t>
            </a:r>
            <a:endParaRPr dirty="0"/>
          </a:p>
        </p:txBody>
      </p:sp>
      <p:sp>
        <p:nvSpPr>
          <p:cNvPr id="68" name="Rectangle1">
            <a:extLst>
              <a:ext uri="{FF2B5EF4-FFF2-40B4-BE49-F238E27FC236}">
                <a16:creationId xmlns:a16="http://schemas.microsoft.com/office/drawing/2014/main" id="{22DE5CEA-0D50-2946-A66E-7D8F593EB5C5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</a:ext>
            </a:extLst>
          </p:cNvSpPr>
          <p:nvPr/>
        </p:nvSpPr>
        <p:spPr>
          <a:xfrm>
            <a:off x="2045549" y="3138491"/>
            <a:ext cx="189748" cy="2472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600"/>
            </a:pPr>
            <a:r>
              <a:rPr lang="en-US" dirty="0"/>
              <a:t>1</a:t>
            </a:r>
            <a:endParaRPr dirty="0"/>
          </a:p>
        </p:txBody>
      </p:sp>
      <p:sp>
        <p:nvSpPr>
          <p:cNvPr id="69" name="Rectangle1">
            <a:extLst>
              <a:ext uri="{FF2B5EF4-FFF2-40B4-BE49-F238E27FC236}">
                <a16:creationId xmlns:a16="http://schemas.microsoft.com/office/drawing/2014/main" id="{E0CF34DB-73FF-E24A-8762-A038E2939F65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</a:ext>
            </a:extLst>
          </p:cNvSpPr>
          <p:nvPr/>
        </p:nvSpPr>
        <p:spPr>
          <a:xfrm>
            <a:off x="7034516" y="1870415"/>
            <a:ext cx="189748" cy="2472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600"/>
            </a:pPr>
            <a:r>
              <a:rPr lang="en-US" dirty="0"/>
              <a:t>0</a:t>
            </a:r>
            <a:endParaRPr dirty="0"/>
          </a:p>
        </p:txBody>
      </p:sp>
      <p:sp>
        <p:nvSpPr>
          <p:cNvPr id="70" name="Rectangle1">
            <a:extLst>
              <a:ext uri="{FF2B5EF4-FFF2-40B4-BE49-F238E27FC236}">
                <a16:creationId xmlns:a16="http://schemas.microsoft.com/office/drawing/2014/main" id="{BE0A9D6F-C73F-B64C-A000-A24C879543FB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</a:ext>
            </a:extLst>
          </p:cNvSpPr>
          <p:nvPr/>
        </p:nvSpPr>
        <p:spPr>
          <a:xfrm>
            <a:off x="7034516" y="2087230"/>
            <a:ext cx="189748" cy="2472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600"/>
            </a:pPr>
            <a:r>
              <a:rPr lang="en-US" dirty="0"/>
              <a:t>1</a:t>
            </a:r>
            <a:endParaRPr dirty="0"/>
          </a:p>
        </p:txBody>
      </p:sp>
      <p:sp>
        <p:nvSpPr>
          <p:cNvPr id="71" name="Rectangle1">
            <a:extLst>
              <a:ext uri="{FF2B5EF4-FFF2-40B4-BE49-F238E27FC236}">
                <a16:creationId xmlns:a16="http://schemas.microsoft.com/office/drawing/2014/main" id="{E9F45C21-FC0C-ED43-8AC6-5E0751599A68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</a:ext>
            </a:extLst>
          </p:cNvSpPr>
          <p:nvPr/>
        </p:nvSpPr>
        <p:spPr>
          <a:xfrm>
            <a:off x="7034516" y="2297430"/>
            <a:ext cx="189748" cy="2472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600"/>
            </a:pPr>
            <a:r>
              <a:rPr lang="en-US" dirty="0"/>
              <a:t>0</a:t>
            </a:r>
            <a:endParaRPr dirty="0"/>
          </a:p>
        </p:txBody>
      </p:sp>
      <p:sp>
        <p:nvSpPr>
          <p:cNvPr id="72" name="Rectangle1">
            <a:extLst>
              <a:ext uri="{FF2B5EF4-FFF2-40B4-BE49-F238E27FC236}">
                <a16:creationId xmlns:a16="http://schemas.microsoft.com/office/drawing/2014/main" id="{FD85B887-A8F3-A348-9D8D-8F3AF1AEA34E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</a:ext>
            </a:extLst>
          </p:cNvSpPr>
          <p:nvPr/>
        </p:nvSpPr>
        <p:spPr>
          <a:xfrm>
            <a:off x="7034516" y="2514245"/>
            <a:ext cx="189748" cy="2472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600"/>
            </a:pPr>
            <a:r>
              <a:rPr lang="en-US" dirty="0"/>
              <a:t>0</a:t>
            </a:r>
            <a:endParaRPr dirty="0"/>
          </a:p>
        </p:txBody>
      </p:sp>
      <p:sp>
        <p:nvSpPr>
          <p:cNvPr id="73" name="Rectangle1">
            <a:extLst>
              <a:ext uri="{FF2B5EF4-FFF2-40B4-BE49-F238E27FC236}">
                <a16:creationId xmlns:a16="http://schemas.microsoft.com/office/drawing/2014/main" id="{1DB45282-1754-A146-86B7-53CEFDA45DDF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</a:ext>
            </a:extLst>
          </p:cNvSpPr>
          <p:nvPr/>
        </p:nvSpPr>
        <p:spPr>
          <a:xfrm>
            <a:off x="1586755" y="4381716"/>
            <a:ext cx="648542" cy="3388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600"/>
            </a:pPr>
            <a:r>
              <a:rPr lang="en-US" dirty="0"/>
              <a:t>0011</a:t>
            </a:r>
            <a:endParaRPr dirty="0"/>
          </a:p>
        </p:txBody>
      </p:sp>
      <p:sp>
        <p:nvSpPr>
          <p:cNvPr id="74" name="Rectangle1">
            <a:extLst>
              <a:ext uri="{FF2B5EF4-FFF2-40B4-BE49-F238E27FC236}">
                <a16:creationId xmlns:a16="http://schemas.microsoft.com/office/drawing/2014/main" id="{6CA6B5C8-B599-AD44-AED8-085892803CE5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</a:ext>
            </a:extLst>
          </p:cNvSpPr>
          <p:nvPr/>
        </p:nvSpPr>
        <p:spPr>
          <a:xfrm>
            <a:off x="1586755" y="5473435"/>
            <a:ext cx="648542" cy="3388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600"/>
            </a:pPr>
            <a:r>
              <a:rPr lang="en-US" dirty="0"/>
              <a:t>0001</a:t>
            </a:r>
            <a:endParaRPr dirty="0"/>
          </a:p>
        </p:txBody>
      </p:sp>
      <p:sp>
        <p:nvSpPr>
          <p:cNvPr id="81" name="Rectangle1">
            <a:extLst>
              <a:ext uri="{FF2B5EF4-FFF2-40B4-BE49-F238E27FC236}">
                <a16:creationId xmlns:a16="http://schemas.microsoft.com/office/drawing/2014/main" id="{CE007E69-F90E-8C43-95D9-F6565D819783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</a:ext>
            </a:extLst>
          </p:cNvSpPr>
          <p:nvPr/>
        </p:nvSpPr>
        <p:spPr>
          <a:xfrm>
            <a:off x="6986752" y="4844442"/>
            <a:ext cx="648542" cy="3388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 algn="ctr">
              <a:defRPr sz="1600"/>
            </a:pPr>
            <a:r>
              <a:rPr lang="en-US" dirty="0"/>
              <a:t>0100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490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5B973F25-C90F-1D4A-B4B1-420AD480AA28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4880832" y="1669098"/>
            <a:ext cx="7636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8BE4EDA4-2896-9149-9F46-1D2F233F2FE6}"/>
              </a:ext>
            </a:extLst>
          </p:cNvPr>
          <p:cNvCxnSpPr>
            <a:cxnSpLocks/>
          </p:cNvCxnSpPr>
          <p:nvPr/>
        </p:nvCxnSpPr>
        <p:spPr>
          <a:xfrm flipH="1">
            <a:off x="4898777" y="4920993"/>
            <a:ext cx="7457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7286150D-544C-AB43-9DF3-2FBDBFF589BD}"/>
              </a:ext>
            </a:extLst>
          </p:cNvPr>
          <p:cNvCxnSpPr>
            <a:cxnSpLocks/>
          </p:cNvCxnSpPr>
          <p:nvPr/>
        </p:nvCxnSpPr>
        <p:spPr>
          <a:xfrm flipH="1">
            <a:off x="4874447" y="3181282"/>
            <a:ext cx="7700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3B45601E-B408-954A-A061-BEBB4A4C0F43}"/>
              </a:ext>
            </a:extLst>
          </p:cNvPr>
          <p:cNvCxnSpPr>
            <a:cxnSpLocks/>
          </p:cNvCxnSpPr>
          <p:nvPr/>
        </p:nvCxnSpPr>
        <p:spPr>
          <a:xfrm flipH="1">
            <a:off x="4874447" y="3938710"/>
            <a:ext cx="7700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01F6135-1431-0843-8B93-5EB10BF332F7}"/>
              </a:ext>
            </a:extLst>
          </p:cNvPr>
          <p:cNvGrpSpPr/>
          <p:nvPr/>
        </p:nvGrpSpPr>
        <p:grpSpPr>
          <a:xfrm>
            <a:off x="4313003" y="1318954"/>
            <a:ext cx="730083" cy="711598"/>
            <a:chOff x="3584254" y="2437764"/>
            <a:chExt cx="1274448" cy="1503364"/>
          </a:xfrm>
        </p:grpSpPr>
        <p:sp>
          <p:nvSpPr>
            <p:cNvPr id="3" name="AutoShape1"/>
            <p:cNvSpPr>
              <a:extLst>
                <a:ext uri="smNativeData">
                  <pr:smNativeData xmlns:pr="smNativeData" xmlns:p14="http://schemas.microsoft.com/office/powerpoint/2010/main" xmlns="" val="SMDATA_13_/9TnXBMAAAAlAAAAaAAAAA8BAAAAkAAAAEgAAACQAAAASAAAAAAAAAAA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MFgAAAw8AAOMdAAA/GAAAAAAAACYAAAAIAAAA//////////8="/>
                </a:ext>
              </a:extLst>
            </p:cNvSpPr>
            <p:nvPr/>
          </p:nvSpPr>
          <p:spPr>
            <a:xfrm rot="16200000" flipV="1">
              <a:off x="3470910" y="2553335"/>
              <a:ext cx="1501140" cy="1274445"/>
            </a:xfrm>
            <a:prstGeom prst="trapezoid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C46E670C-FC38-6F49-AF27-73DB16D72A46}"/>
                </a:ext>
              </a:extLst>
            </p:cNvPr>
            <p:cNvGrpSpPr/>
            <p:nvPr/>
          </p:nvGrpSpPr>
          <p:grpSpPr>
            <a:xfrm>
              <a:off x="3584254" y="2437764"/>
              <a:ext cx="1274447" cy="1501140"/>
              <a:chOff x="3584254" y="2437764"/>
              <a:chExt cx="1274447" cy="1501140"/>
            </a:xfrm>
          </p:grpSpPr>
          <p:sp>
            <p:nvSpPr>
              <p:cNvPr id="167" name="AutoShape1">
                <a:extLst>
                  <a:ext uri="{FF2B5EF4-FFF2-40B4-BE49-F238E27FC236}">
                    <a16:creationId xmlns:a16="http://schemas.microsoft.com/office/drawing/2014/main" id="{784678B3-EAB8-FD45-A8DF-EB1D520DC899}"/>
                  </a:ext>
                </a:extLst>
              </p:cNvPr>
              <p:cNvSpPr>
                <a:extLst>
                  <a:ext uri="smNativeData">
                    <pr:smNativeData xmlns:pr="smNativeData" xmlns:p14="http://schemas.microsoft.com/office/powerpoint/2010/main" xmlns="" val="SMDATA_13_/9TnXBMAAAAlAAAAaAAAAA8BAAAAkAAAAEgAAACQAAAASAAAAAAAAAAA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MFgAAAw8AAOMdAAA/GAAAAAAAACYAAAAIAAAA//////////8="/>
                  </a:ext>
                </a:extLst>
              </p:cNvSpPr>
              <p:nvPr/>
            </p:nvSpPr>
            <p:spPr>
              <a:xfrm rot="16200000" flipV="1">
                <a:off x="3470909" y="2551112"/>
                <a:ext cx="1501140" cy="1274444"/>
              </a:xfrm>
              <a:prstGeom prst="trapezoid">
                <a:avLst>
                  <a:gd name="adj" fmla="val 27474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6" name="Triangle 165">
                <a:extLst>
                  <a:ext uri="{FF2B5EF4-FFF2-40B4-BE49-F238E27FC236}">
                    <a16:creationId xmlns:a16="http://schemas.microsoft.com/office/drawing/2014/main" id="{3A895B87-0666-C041-9130-28050D13AD37}"/>
                  </a:ext>
                </a:extLst>
              </p:cNvPr>
              <p:cNvSpPr/>
              <p:nvPr/>
            </p:nvSpPr>
            <p:spPr>
              <a:xfrm rot="5400000">
                <a:off x="3676219" y="3023960"/>
                <a:ext cx="150180" cy="33410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42D973B-BB36-3D4C-A62F-5E07D17DB1FA}"/>
                </a:ext>
              </a:extLst>
            </p:cNvPr>
            <p:cNvSpPr/>
            <p:nvPr/>
          </p:nvSpPr>
          <p:spPr>
            <a:xfrm>
              <a:off x="3819920" y="2974813"/>
              <a:ext cx="994016" cy="5852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sz="1400"/>
              </a:pPr>
              <a:r>
                <a:rPr lang="en-US" sz="1200" b="1" dirty="0"/>
                <a:t>ADD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8F2A7F2-6884-6046-8C84-2E8263DBE016}"/>
              </a:ext>
            </a:extLst>
          </p:cNvPr>
          <p:cNvGrpSpPr/>
          <p:nvPr/>
        </p:nvGrpSpPr>
        <p:grpSpPr>
          <a:xfrm>
            <a:off x="4313003" y="2055910"/>
            <a:ext cx="730083" cy="711598"/>
            <a:chOff x="3584254" y="2437765"/>
            <a:chExt cx="1274448" cy="1503363"/>
          </a:xfrm>
        </p:grpSpPr>
        <p:sp>
          <p:nvSpPr>
            <p:cNvPr id="196" name="AutoShape1">
              <a:extLst>
                <a:ext uri="{FF2B5EF4-FFF2-40B4-BE49-F238E27FC236}">
                  <a16:creationId xmlns:a16="http://schemas.microsoft.com/office/drawing/2014/main" id="{7E79BE95-474A-BC46-833E-F1643CAD839A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aAAAAA8BAAAAkAAAAEgAAACQAAAASAAAAAAAAAAA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MFgAAAw8AAOMdAAA/GAAAAAAAACYAAAAIAAAA//////////8="/>
                </a:ext>
              </a:extLst>
            </p:cNvSpPr>
            <p:nvPr/>
          </p:nvSpPr>
          <p:spPr>
            <a:xfrm rot="16200000" flipV="1">
              <a:off x="3470910" y="2553335"/>
              <a:ext cx="1501140" cy="1274445"/>
            </a:xfrm>
            <a:prstGeom prst="trapezoid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40D11BCC-ADE6-2649-B12B-CFB39FBA3756}"/>
                </a:ext>
              </a:extLst>
            </p:cNvPr>
            <p:cNvGrpSpPr/>
            <p:nvPr/>
          </p:nvGrpSpPr>
          <p:grpSpPr>
            <a:xfrm>
              <a:off x="3584254" y="2437765"/>
              <a:ext cx="1274447" cy="1501140"/>
              <a:chOff x="3584254" y="2437765"/>
              <a:chExt cx="1274447" cy="1501140"/>
            </a:xfrm>
          </p:grpSpPr>
          <p:sp>
            <p:nvSpPr>
              <p:cNvPr id="199" name="AutoShape1">
                <a:extLst>
                  <a:ext uri="{FF2B5EF4-FFF2-40B4-BE49-F238E27FC236}">
                    <a16:creationId xmlns:a16="http://schemas.microsoft.com/office/drawing/2014/main" id="{5AF81908-4031-D849-BA97-D50D3AC8D692}"/>
                  </a:ext>
                </a:extLst>
              </p:cNvPr>
              <p:cNvSpPr>
                <a:extLst>
                  <a:ext uri="smNativeData">
                    <pr:smNativeData xmlns:pr="smNativeData" xmlns:p14="http://schemas.microsoft.com/office/powerpoint/2010/main" xmlns="" val="SMDATA_13_/9TnXBMAAAAlAAAAaAAAAA8BAAAAkAAAAEgAAACQAAAASAAAAAAAAAAA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MFgAAAw8AAOMdAAA/GAAAAAAAACYAAAAIAAAA//////////8="/>
                  </a:ext>
                </a:extLst>
              </p:cNvSpPr>
              <p:nvPr/>
            </p:nvSpPr>
            <p:spPr>
              <a:xfrm rot="16200000" flipV="1">
                <a:off x="3470909" y="2551112"/>
                <a:ext cx="1501140" cy="1274445"/>
              </a:xfrm>
              <a:prstGeom prst="trapezoid">
                <a:avLst>
                  <a:gd name="adj" fmla="val 27474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0" name="Triangle 199">
                <a:extLst>
                  <a:ext uri="{FF2B5EF4-FFF2-40B4-BE49-F238E27FC236}">
                    <a16:creationId xmlns:a16="http://schemas.microsoft.com/office/drawing/2014/main" id="{B664193B-BA19-B04A-8099-2031CB18587E}"/>
                  </a:ext>
                </a:extLst>
              </p:cNvPr>
              <p:cNvSpPr/>
              <p:nvPr/>
            </p:nvSpPr>
            <p:spPr>
              <a:xfrm rot="5400000">
                <a:off x="3676219" y="3023960"/>
                <a:ext cx="150180" cy="33410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9930F3BF-5A07-F746-8B4A-A7C17F0EDA8A}"/>
                </a:ext>
              </a:extLst>
            </p:cNvPr>
            <p:cNvSpPr/>
            <p:nvPr/>
          </p:nvSpPr>
          <p:spPr>
            <a:xfrm>
              <a:off x="3819920" y="2974813"/>
              <a:ext cx="994016" cy="5852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sz="1400"/>
              </a:pPr>
              <a:r>
                <a:rPr lang="en-US" sz="1200" b="1" dirty="0"/>
                <a:t>SUB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EB85A928-D3D0-954A-84A9-413DC1CDD659}"/>
              </a:ext>
            </a:extLst>
          </p:cNvPr>
          <p:cNvGrpSpPr/>
          <p:nvPr/>
        </p:nvGrpSpPr>
        <p:grpSpPr>
          <a:xfrm>
            <a:off x="4313003" y="2831138"/>
            <a:ext cx="730083" cy="711598"/>
            <a:chOff x="3584254" y="2437765"/>
            <a:chExt cx="1274448" cy="1503363"/>
          </a:xfrm>
        </p:grpSpPr>
        <p:sp>
          <p:nvSpPr>
            <p:cNvPr id="203" name="AutoShape1">
              <a:extLst>
                <a:ext uri="{FF2B5EF4-FFF2-40B4-BE49-F238E27FC236}">
                  <a16:creationId xmlns:a16="http://schemas.microsoft.com/office/drawing/2014/main" id="{500EDBDE-47F8-9E40-9DBC-3F3087C8BCCA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aAAAAA8BAAAAkAAAAEgAAACQAAAASAAAAAAAAAAA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MFgAAAw8AAOMdAAA/GAAAAAAAACYAAAAIAAAA//////////8="/>
                </a:ext>
              </a:extLst>
            </p:cNvSpPr>
            <p:nvPr/>
          </p:nvSpPr>
          <p:spPr>
            <a:xfrm rot="16200000" flipV="1">
              <a:off x="3470910" y="2553335"/>
              <a:ext cx="1501140" cy="1274445"/>
            </a:xfrm>
            <a:prstGeom prst="trapezoid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E0EB24D1-799E-5549-88E4-45A858602F52}"/>
                </a:ext>
              </a:extLst>
            </p:cNvPr>
            <p:cNvGrpSpPr/>
            <p:nvPr/>
          </p:nvGrpSpPr>
          <p:grpSpPr>
            <a:xfrm>
              <a:off x="3584254" y="2437765"/>
              <a:ext cx="1274447" cy="1501140"/>
              <a:chOff x="3584254" y="2437765"/>
              <a:chExt cx="1274447" cy="1501140"/>
            </a:xfrm>
          </p:grpSpPr>
          <p:sp>
            <p:nvSpPr>
              <p:cNvPr id="206" name="AutoShape1">
                <a:extLst>
                  <a:ext uri="{FF2B5EF4-FFF2-40B4-BE49-F238E27FC236}">
                    <a16:creationId xmlns:a16="http://schemas.microsoft.com/office/drawing/2014/main" id="{6FC9E22D-4E60-A74F-95E4-8A51DAE43A90}"/>
                  </a:ext>
                </a:extLst>
              </p:cNvPr>
              <p:cNvSpPr>
                <a:extLst>
                  <a:ext uri="smNativeData">
                    <pr:smNativeData xmlns:pr="smNativeData" xmlns:p14="http://schemas.microsoft.com/office/powerpoint/2010/main" xmlns="" val="SMDATA_13_/9TnXBMAAAAlAAAAaAAAAA8BAAAAkAAAAEgAAACQAAAASAAAAAAAAAAA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MFgAAAw8AAOMdAAA/GAAAAAAAACYAAAAIAAAA//////////8="/>
                  </a:ext>
                </a:extLst>
              </p:cNvSpPr>
              <p:nvPr/>
            </p:nvSpPr>
            <p:spPr>
              <a:xfrm rot="16200000" flipV="1">
                <a:off x="3470909" y="2551112"/>
                <a:ext cx="1501140" cy="1274445"/>
              </a:xfrm>
              <a:prstGeom prst="trapezoid">
                <a:avLst>
                  <a:gd name="adj" fmla="val 27474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7" name="Triangle 206">
                <a:extLst>
                  <a:ext uri="{FF2B5EF4-FFF2-40B4-BE49-F238E27FC236}">
                    <a16:creationId xmlns:a16="http://schemas.microsoft.com/office/drawing/2014/main" id="{1316EA59-D3DA-8F4D-A926-E306ABA08175}"/>
                  </a:ext>
                </a:extLst>
              </p:cNvPr>
              <p:cNvSpPr/>
              <p:nvPr/>
            </p:nvSpPr>
            <p:spPr>
              <a:xfrm rot="5400000">
                <a:off x="3676219" y="3023960"/>
                <a:ext cx="150180" cy="33410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BD21BBD-F287-C347-85C5-3BE8A6FAB1AD}"/>
                </a:ext>
              </a:extLst>
            </p:cNvPr>
            <p:cNvSpPr/>
            <p:nvPr/>
          </p:nvSpPr>
          <p:spPr>
            <a:xfrm>
              <a:off x="3819920" y="2974813"/>
              <a:ext cx="994016" cy="5852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sz="1400"/>
              </a:pPr>
              <a:r>
                <a:rPr lang="en-US" sz="1200" b="1" dirty="0"/>
                <a:t>MUL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967F9BB7-5102-C247-8B31-F21AF1477A59}"/>
              </a:ext>
            </a:extLst>
          </p:cNvPr>
          <p:cNvGrpSpPr/>
          <p:nvPr/>
        </p:nvGrpSpPr>
        <p:grpSpPr>
          <a:xfrm>
            <a:off x="4313003" y="3588566"/>
            <a:ext cx="730083" cy="711598"/>
            <a:chOff x="3584254" y="2437765"/>
            <a:chExt cx="1274448" cy="1503363"/>
          </a:xfrm>
        </p:grpSpPr>
        <p:sp>
          <p:nvSpPr>
            <p:cNvPr id="210" name="AutoShape1">
              <a:extLst>
                <a:ext uri="{FF2B5EF4-FFF2-40B4-BE49-F238E27FC236}">
                  <a16:creationId xmlns:a16="http://schemas.microsoft.com/office/drawing/2014/main" id="{99A9105E-2C4F-EA4F-8FDF-8025807F9EB9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aAAAAA8BAAAAkAAAAEgAAACQAAAASAAAAAAAAAAA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MFgAAAw8AAOMdAAA/GAAAAAAAACYAAAAIAAAA//////////8="/>
                </a:ext>
              </a:extLst>
            </p:cNvSpPr>
            <p:nvPr/>
          </p:nvSpPr>
          <p:spPr>
            <a:xfrm rot="16200000" flipV="1">
              <a:off x="3470910" y="2553335"/>
              <a:ext cx="1501140" cy="1274445"/>
            </a:xfrm>
            <a:prstGeom prst="trapezoid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0B656BDB-AC5B-694C-BC65-A10F06495042}"/>
                </a:ext>
              </a:extLst>
            </p:cNvPr>
            <p:cNvGrpSpPr/>
            <p:nvPr/>
          </p:nvGrpSpPr>
          <p:grpSpPr>
            <a:xfrm>
              <a:off x="3584254" y="2437765"/>
              <a:ext cx="1274447" cy="1501140"/>
              <a:chOff x="3584254" y="2437765"/>
              <a:chExt cx="1274447" cy="1501140"/>
            </a:xfrm>
          </p:grpSpPr>
          <p:sp>
            <p:nvSpPr>
              <p:cNvPr id="213" name="AutoShape1">
                <a:extLst>
                  <a:ext uri="{FF2B5EF4-FFF2-40B4-BE49-F238E27FC236}">
                    <a16:creationId xmlns:a16="http://schemas.microsoft.com/office/drawing/2014/main" id="{8991BFFA-BB8E-3D40-8900-AFD9A74FF8CB}"/>
                  </a:ext>
                </a:extLst>
              </p:cNvPr>
              <p:cNvSpPr>
                <a:extLst>
                  <a:ext uri="smNativeData">
                    <pr:smNativeData xmlns:pr="smNativeData" xmlns:p14="http://schemas.microsoft.com/office/powerpoint/2010/main" xmlns="" val="SMDATA_13_/9TnXBMAAAAlAAAAaAAAAA8BAAAAkAAAAEgAAACQAAAASAAAAAAAAAAA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MFgAAAw8AAOMdAAA/GAAAAAAAACYAAAAIAAAA//////////8="/>
                  </a:ext>
                </a:extLst>
              </p:cNvSpPr>
              <p:nvPr/>
            </p:nvSpPr>
            <p:spPr>
              <a:xfrm rot="16200000" flipV="1">
                <a:off x="3470909" y="2551112"/>
                <a:ext cx="1501140" cy="1274445"/>
              </a:xfrm>
              <a:prstGeom prst="trapezoid">
                <a:avLst>
                  <a:gd name="adj" fmla="val 27474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4" name="Triangle 213">
                <a:extLst>
                  <a:ext uri="{FF2B5EF4-FFF2-40B4-BE49-F238E27FC236}">
                    <a16:creationId xmlns:a16="http://schemas.microsoft.com/office/drawing/2014/main" id="{25519435-78BA-9340-B694-546521BE3597}"/>
                  </a:ext>
                </a:extLst>
              </p:cNvPr>
              <p:cNvSpPr/>
              <p:nvPr/>
            </p:nvSpPr>
            <p:spPr>
              <a:xfrm rot="5400000">
                <a:off x="3676219" y="3023960"/>
                <a:ext cx="150180" cy="33410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1BB902F-A09A-B54D-8155-5925FDE116BE}"/>
                </a:ext>
              </a:extLst>
            </p:cNvPr>
            <p:cNvSpPr/>
            <p:nvPr/>
          </p:nvSpPr>
          <p:spPr>
            <a:xfrm>
              <a:off x="3819920" y="2974813"/>
              <a:ext cx="994016" cy="5852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sz="1400"/>
              </a:pPr>
              <a:r>
                <a:rPr lang="en-US" sz="1200" b="1" dirty="0"/>
                <a:t>DIV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1F69B09B-53AC-DE45-AB4D-9982E924D9FF}"/>
              </a:ext>
            </a:extLst>
          </p:cNvPr>
          <p:cNvGrpSpPr/>
          <p:nvPr/>
        </p:nvGrpSpPr>
        <p:grpSpPr>
          <a:xfrm>
            <a:off x="4313003" y="4570849"/>
            <a:ext cx="730083" cy="711598"/>
            <a:chOff x="3584254" y="2437765"/>
            <a:chExt cx="1274448" cy="1503363"/>
          </a:xfrm>
        </p:grpSpPr>
        <p:sp>
          <p:nvSpPr>
            <p:cNvPr id="217" name="AutoShape1">
              <a:extLst>
                <a:ext uri="{FF2B5EF4-FFF2-40B4-BE49-F238E27FC236}">
                  <a16:creationId xmlns:a16="http://schemas.microsoft.com/office/drawing/2014/main" id="{9F8C88A0-9153-A142-A72B-2F7DA7500DD7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aAAAAA8BAAAAkAAAAEgAAACQAAAASAAAAAAAAAAA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MFgAAAw8AAOMdAAA/GAAAAAAAACYAAAAIAAAA//////////8="/>
                </a:ext>
              </a:extLst>
            </p:cNvSpPr>
            <p:nvPr/>
          </p:nvSpPr>
          <p:spPr>
            <a:xfrm rot="16200000" flipV="1">
              <a:off x="3470910" y="2553335"/>
              <a:ext cx="1501140" cy="1274445"/>
            </a:xfrm>
            <a:prstGeom prst="trapezoid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E45DB38B-8787-6F48-98D5-71603D206A8C}"/>
                </a:ext>
              </a:extLst>
            </p:cNvPr>
            <p:cNvGrpSpPr/>
            <p:nvPr/>
          </p:nvGrpSpPr>
          <p:grpSpPr>
            <a:xfrm>
              <a:off x="3584254" y="2437765"/>
              <a:ext cx="1274447" cy="1501140"/>
              <a:chOff x="3584254" y="2437765"/>
              <a:chExt cx="1274447" cy="1501140"/>
            </a:xfrm>
          </p:grpSpPr>
          <p:sp>
            <p:nvSpPr>
              <p:cNvPr id="220" name="AutoShape1">
                <a:extLst>
                  <a:ext uri="{FF2B5EF4-FFF2-40B4-BE49-F238E27FC236}">
                    <a16:creationId xmlns:a16="http://schemas.microsoft.com/office/drawing/2014/main" id="{8928A281-0499-8C49-A87B-6AAE0A97C625}"/>
                  </a:ext>
                </a:extLst>
              </p:cNvPr>
              <p:cNvSpPr>
                <a:extLst>
                  <a:ext uri="smNativeData">
                    <pr:smNativeData xmlns:pr="smNativeData" xmlns:p14="http://schemas.microsoft.com/office/powerpoint/2010/main" xmlns="" val="SMDATA_13_/9TnXBMAAAAlAAAAaAAAAA8BAAAAkAAAAEgAAACQAAAASAAAAAAAAAAA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MFgAAAw8AAOMdAAA/GAAAAAAAACYAAAAIAAAA//////////8="/>
                  </a:ext>
                </a:extLst>
              </p:cNvSpPr>
              <p:nvPr/>
            </p:nvSpPr>
            <p:spPr>
              <a:xfrm rot="16200000" flipV="1">
                <a:off x="3470909" y="2551112"/>
                <a:ext cx="1501140" cy="1274445"/>
              </a:xfrm>
              <a:prstGeom prst="trapezoid">
                <a:avLst>
                  <a:gd name="adj" fmla="val 27474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1" name="Triangle 220">
                <a:extLst>
                  <a:ext uri="{FF2B5EF4-FFF2-40B4-BE49-F238E27FC236}">
                    <a16:creationId xmlns:a16="http://schemas.microsoft.com/office/drawing/2014/main" id="{5AEB431D-01F3-F247-8864-9A4042A11988}"/>
                  </a:ext>
                </a:extLst>
              </p:cNvPr>
              <p:cNvSpPr/>
              <p:nvPr/>
            </p:nvSpPr>
            <p:spPr>
              <a:xfrm rot="5400000">
                <a:off x="3676219" y="3023960"/>
                <a:ext cx="150180" cy="33410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8EAF994F-3A37-3D41-B644-4CA48E81DDCA}"/>
                </a:ext>
              </a:extLst>
            </p:cNvPr>
            <p:cNvSpPr/>
            <p:nvPr/>
          </p:nvSpPr>
          <p:spPr>
            <a:xfrm>
              <a:off x="3819920" y="2974813"/>
              <a:ext cx="994016" cy="5852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sz="1400"/>
              </a:pPr>
              <a:r>
                <a:rPr lang="en-US" sz="1200" b="1" dirty="0"/>
                <a:t>CMP</a:t>
              </a:r>
            </a:p>
          </p:txBody>
        </p:sp>
      </p:grpSp>
      <p:grpSp>
        <p:nvGrpSpPr>
          <p:cNvPr id="17" name="Group5"/>
          <p:cNvGrpSpPr>
            <a:extLst>
              <a:ext uri="smNativeData">
                <pr:smNativeData xmlns:pr="smNativeData" xmlns:p14="http://schemas.microsoft.com/office/powerpoint/2010/main" xmlns="" val="SMDATA_7_/9TnXBMAAAAlAAAAAQAAAC8BAAAAkAAAAEgAAACQAAAASAAAAAAAAAAAAAAAAAAAABcAAAAUAAAAAAAAAAAAAAD/fwAA/38AAAAAAAAJAAAABAAAAAAAAAAMAAAAEAAAAAAAAAAAAAAAAAAAAAAAAAAfAAAAVAAAAAAAAAAAAAAAAAAAAAAAAAAAAAAAAAAAAAAAAAAAAAAAAAAAAAAAAAAAAAAAAAAAAAAAAAAAAAAAAAAAAAAAAAAAAAAAAAAAAAAAAAAAAAAAAAAAACEAAAAYAAAAFAAAAJEOAAA6DgAAwxMAAAcSAAAAAAAAJgAAAAgAAAD/////AAAAAA=="/>
              </a:ext>
            </a:extLst>
          </p:cNvGrpSpPr>
          <p:nvPr/>
        </p:nvGrpSpPr>
        <p:grpSpPr>
          <a:xfrm>
            <a:off x="2060575" y="1061085"/>
            <a:ext cx="844550" cy="617855"/>
            <a:chOff x="2367915" y="2312670"/>
            <a:chExt cx="844550" cy="617855"/>
          </a:xfrm>
        </p:grpSpPr>
        <p:sp>
          <p:nvSpPr>
            <p:cNvPr id="19" name="Rectangle8"/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RDgAAOg4AAMMTAAD0DwAAAAAAACYAAAAIAAAA//////////8="/>
                </a:ext>
              </a:extLst>
            </p:cNvSpPr>
            <p:nvPr/>
          </p:nvSpPr>
          <p:spPr>
            <a:xfrm>
              <a:off x="2367915" y="2312670"/>
              <a:ext cx="844550" cy="2806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t>A</a:t>
              </a:r>
            </a:p>
          </p:txBody>
        </p:sp>
        <p:sp>
          <p:nvSpPr>
            <p:cNvPr id="18" name="Rectangle9"/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RDgAA9A8AAMMTAAAHEgAAAAAAACYAAAAIAAAA//////////8="/>
                </a:ext>
              </a:extLst>
            </p:cNvSpPr>
            <p:nvPr/>
          </p:nvSpPr>
          <p:spPr>
            <a:xfrm>
              <a:off x="2367915" y="2593340"/>
              <a:ext cx="844550" cy="33718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t>0011</a:t>
              </a:r>
            </a:p>
          </p:txBody>
        </p:sp>
      </p:grpSp>
      <p:grpSp>
        <p:nvGrpSpPr>
          <p:cNvPr id="14" name="Group6"/>
          <p:cNvGrpSpPr>
            <a:extLst>
              <a:ext uri="smNativeData">
                <pr:smNativeData xmlns:pr="smNativeData" xmlns:p14="http://schemas.microsoft.com/office/powerpoint/2010/main" xmlns="" val="SMDATA_7_/9TnXBMAAAAlAAAAAQAAAC8BAAAAkAAAAEgAAACQAAAASAAAAAAAAAAAAAAAAAAAABcAAAAUAAAAAAAAAAAAAAD/fwAA/38AAAAAAAAJAAAABAAAAAAAAAAMAAAAEAAAAAAAAAAAAAAAAAAAAAAAAAAfAAAAVAAAAAAAAAAAAAAAAAAAAAAAAAAAAAAAAAAAAAAAAAAAAAAAAAAAAAAAAAAAAAAAAAAAAAAAAAAAAAAAAAAAAAAAAAAAAAAAAAAAAAAAAAAAAAAAAAAAACEAAAAYAAAAFAAAAJEOAAAaFAAAwxMAAOcXAAAAAAAAJgAAAAgAAAD/////AAAAAA=="/>
              </a:ext>
            </a:extLst>
          </p:cNvGrpSpPr>
          <p:nvPr/>
        </p:nvGrpSpPr>
        <p:grpSpPr>
          <a:xfrm>
            <a:off x="2060575" y="4676775"/>
            <a:ext cx="844550" cy="617855"/>
            <a:chOff x="2367915" y="3267710"/>
            <a:chExt cx="844550" cy="617855"/>
          </a:xfrm>
        </p:grpSpPr>
        <p:sp>
          <p:nvSpPr>
            <p:cNvPr id="16" name="Rectangle11"/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cvMT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RDgAAGhQAAMMTAADUFQAAAAAAACYAAAAIAAAA//////////8="/>
                </a:ext>
              </a:extLst>
            </p:cNvSpPr>
            <p:nvPr/>
          </p:nvSpPr>
          <p:spPr>
            <a:xfrm>
              <a:off x="2367915" y="3267710"/>
              <a:ext cx="844550" cy="2806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t>B</a:t>
              </a:r>
            </a:p>
          </p:txBody>
        </p:sp>
        <p:sp>
          <p:nvSpPr>
            <p:cNvPr id="15" name="Rectangle12"/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Lftlns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RDgAA1BUAAMMTAADnFwAAAAAAACYAAAAIAAAA//////////8="/>
                </a:ext>
              </a:extLst>
            </p:cNvSpPr>
            <p:nvPr/>
          </p:nvSpPr>
          <p:spPr>
            <a:xfrm>
              <a:off x="2367915" y="3548380"/>
              <a:ext cx="844550" cy="33718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t>0010</a:t>
              </a:r>
            </a:p>
          </p:txBody>
        </p:sp>
      </p:grpSp>
      <p:sp>
        <p:nvSpPr>
          <p:cNvPr id="32" name="Legend1"/>
          <p:cNvSpPr>
            <a:extLst>
              <a:ext uri="smNativeData">
                <pr:smNativeData xmlns:pr="smNativeData" xmlns:p14="http://schemas.microsoft.com/office/powerpoint/2010/main" xmlns="" val="SMDATA_13_/9TnXBMAAAAlAAAA9QEAAA8BAAAAkAAAAEgAAACQAAAASAAAAAAAAAAAAAAAAAAAAAEAAABQAAAAWgTJtsvx9D/eRe7lFQLkv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TAQAAIh0AACIdAACkKAAAAAAAACYAAAAIAAAA//////////8="/>
              </a:ext>
            </a:extLst>
          </p:cNvSpPr>
          <p:nvPr/>
        </p:nvSpPr>
        <p:spPr>
          <a:xfrm>
            <a:off x="7085965" y="4611369"/>
            <a:ext cx="1360805" cy="826771"/>
          </a:xfrm>
          <a:prstGeom prst="wedgeRoundRectCallout">
            <a:avLst>
              <a:gd name="adj1" fmla="val -91102"/>
              <a:gd name="adj2" fmla="val -11642"/>
              <a:gd name="adj3" fmla="val 125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l">
              <a:defRPr sz="1400"/>
            </a:pPr>
            <a:r>
              <a:rPr lang="en-US" dirty="0"/>
              <a:t>A == B  :  0000</a:t>
            </a:r>
          </a:p>
          <a:p>
            <a:pPr algn="l">
              <a:defRPr sz="1400"/>
            </a:pPr>
            <a:r>
              <a:rPr lang="en-US" dirty="0"/>
              <a:t>A &gt; B	  :  0001</a:t>
            </a:r>
          </a:p>
          <a:p>
            <a:pPr algn="l">
              <a:defRPr sz="1400"/>
            </a:pPr>
            <a:r>
              <a:rPr lang="en-US" dirty="0"/>
              <a:t>A &lt; B	  :  0010</a:t>
            </a:r>
          </a:p>
        </p:txBody>
      </p:sp>
      <p:sp>
        <p:nvSpPr>
          <p:cNvPr id="33" name="Legend1">
            <a:extLst>
              <a:ext uri="{FF2B5EF4-FFF2-40B4-BE49-F238E27FC236}">
                <a16:creationId xmlns:a16="http://schemas.microsoft.com/office/drawing/2014/main" id="{3FA32A0E-2037-C745-8D9B-770C4C3FAA95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9QEAAA8BAAAAkAAAAEgAAACQAAAASAAAAAAAAAAAAAAAAAAAAAEAAABQAAAAWgTJtsvx9D/eRe7lFQLkv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TAQAAIh0AACIdAACkKAAAAAAAACYAAAAIAAAA//////////8="/>
              </a:ext>
            </a:extLst>
          </p:cNvSpPr>
          <p:nvPr/>
        </p:nvSpPr>
        <p:spPr>
          <a:xfrm>
            <a:off x="7085965" y="1318954"/>
            <a:ext cx="765529" cy="307658"/>
          </a:xfrm>
          <a:prstGeom prst="wedgeRoundRectCallout">
            <a:avLst>
              <a:gd name="adj1" fmla="val -120785"/>
              <a:gd name="adj2" fmla="val 59766"/>
              <a:gd name="adj3" fmla="val 125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400"/>
            </a:pPr>
            <a:r>
              <a:rPr lang="en-US" dirty="0"/>
              <a:t>A + B</a:t>
            </a:r>
          </a:p>
        </p:txBody>
      </p:sp>
      <p:sp>
        <p:nvSpPr>
          <p:cNvPr id="34" name="Legend1">
            <a:extLst>
              <a:ext uri="{FF2B5EF4-FFF2-40B4-BE49-F238E27FC236}">
                <a16:creationId xmlns:a16="http://schemas.microsoft.com/office/drawing/2014/main" id="{B8F70314-4749-4A45-802C-D01CE5A28E86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9QEAAA8BAAAAkAAAAEgAAACQAAAASAAAAAAAAAAAAAAAAAAAAAEAAABQAAAAWgTJtsvx9D/eRe7lFQLkv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TAQAAIh0AACIdAACkKAAAAAAAACYAAAAIAAAA//////////8="/>
              </a:ext>
            </a:extLst>
          </p:cNvSpPr>
          <p:nvPr/>
        </p:nvSpPr>
        <p:spPr>
          <a:xfrm>
            <a:off x="7085965" y="2068593"/>
            <a:ext cx="765529" cy="307658"/>
          </a:xfrm>
          <a:prstGeom prst="wedgeRoundRectCallout">
            <a:avLst>
              <a:gd name="adj1" fmla="val -120785"/>
              <a:gd name="adj2" fmla="val 59766"/>
              <a:gd name="adj3" fmla="val 125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400"/>
            </a:pPr>
            <a:r>
              <a:rPr lang="en-US" dirty="0"/>
              <a:t>A - B</a:t>
            </a:r>
          </a:p>
        </p:txBody>
      </p:sp>
      <p:sp>
        <p:nvSpPr>
          <p:cNvPr id="35" name="Legend1">
            <a:extLst>
              <a:ext uri="{FF2B5EF4-FFF2-40B4-BE49-F238E27FC236}">
                <a16:creationId xmlns:a16="http://schemas.microsoft.com/office/drawing/2014/main" id="{5F0E9790-D290-F542-AF9D-7135C21E9ECB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9QEAAA8BAAAAkAAAAEgAAACQAAAASAAAAAAAAAAAAAAAAAAAAAEAAABQAAAAWgTJtsvx9D/eRe7lFQLkv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TAQAAIh0AACIdAACkKAAAAAAAACYAAAAIAAAA//////////8="/>
              </a:ext>
            </a:extLst>
          </p:cNvSpPr>
          <p:nvPr/>
        </p:nvSpPr>
        <p:spPr>
          <a:xfrm>
            <a:off x="7085965" y="2794952"/>
            <a:ext cx="765529" cy="307658"/>
          </a:xfrm>
          <a:prstGeom prst="wedgeRoundRectCallout">
            <a:avLst>
              <a:gd name="adj1" fmla="val -120785"/>
              <a:gd name="adj2" fmla="val 59766"/>
              <a:gd name="adj3" fmla="val 125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400"/>
            </a:pPr>
            <a:r>
              <a:rPr lang="en-US" dirty="0"/>
              <a:t>A * B</a:t>
            </a:r>
          </a:p>
        </p:txBody>
      </p:sp>
      <p:sp>
        <p:nvSpPr>
          <p:cNvPr id="36" name="Legend1">
            <a:extLst>
              <a:ext uri="{FF2B5EF4-FFF2-40B4-BE49-F238E27FC236}">
                <a16:creationId xmlns:a16="http://schemas.microsoft.com/office/drawing/2014/main" id="{037ED6DD-E8D2-754F-8205-4EBEEB497C2F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9QEAAA8BAAAAkAAAAEgAAACQAAAASAAAAAAAAAAAAAAAAAAAAAEAAABQAAAAWgTJtsvx9D/eRe7lFQLkv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TAQAAIh0AACIdAACkKAAAAAAAACYAAAAIAAAA//////////8="/>
              </a:ext>
            </a:extLst>
          </p:cNvSpPr>
          <p:nvPr/>
        </p:nvSpPr>
        <p:spPr>
          <a:xfrm>
            <a:off x="7085965" y="3633470"/>
            <a:ext cx="765529" cy="307658"/>
          </a:xfrm>
          <a:prstGeom prst="wedgeRoundRectCallout">
            <a:avLst>
              <a:gd name="adj1" fmla="val -120785"/>
              <a:gd name="adj2" fmla="val 59766"/>
              <a:gd name="adj3" fmla="val 125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400"/>
            </a:pPr>
            <a:r>
              <a:rPr lang="en-US" dirty="0"/>
              <a:t>A / B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700332D-91CC-5D45-AB1B-F18F4FCA2875}"/>
              </a:ext>
            </a:extLst>
          </p:cNvPr>
          <p:cNvSpPr/>
          <p:nvPr/>
        </p:nvSpPr>
        <p:spPr>
          <a:xfrm>
            <a:off x="2525659" y="104933"/>
            <a:ext cx="41989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400"/>
            </a:pPr>
            <a:r>
              <a:rPr lang="en-US" sz="2000" b="1" dirty="0"/>
              <a:t>Parallel 4-Bit Arithmetic Operations</a:t>
            </a: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F0102598-DE9E-5D4E-B89D-FC999BA744B1}"/>
              </a:ext>
            </a:extLst>
          </p:cNvPr>
          <p:cNvCxnSpPr>
            <a:cxnSpLocks/>
            <a:endCxn id="199" idx="0"/>
          </p:cNvCxnSpPr>
          <p:nvPr/>
        </p:nvCxnSpPr>
        <p:spPr>
          <a:xfrm flipH="1">
            <a:off x="5043086" y="2406054"/>
            <a:ext cx="601430" cy="51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4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IA/f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OwkAALonAABOCwAAAAAAACYAAAAIAAAA//////////8="/>
              </a:ext>
            </a:extLst>
          </p:cNvSpPr>
          <p:nvPr/>
        </p:nvSpPr>
        <p:spPr>
          <a:xfrm>
            <a:off x="5644515" y="1500505"/>
            <a:ext cx="844550" cy="3371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600"/>
            </a:pPr>
            <a:r>
              <a:rPr dirty="0"/>
              <a:t>010</a:t>
            </a:r>
            <a:r>
              <a:rPr lang="en-US" dirty="0"/>
              <a:t>0</a:t>
            </a:r>
            <a:endParaRPr dirty="0"/>
          </a:p>
        </p:txBody>
      </p:sp>
      <p:sp>
        <p:nvSpPr>
          <p:cNvPr id="27" name="Rectangle5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IgAAuQ0AAJwnAADMDwAAAAAAACYAAAAIAAAA//////////8="/>
              </a:ext>
            </a:extLst>
          </p:cNvSpPr>
          <p:nvPr/>
        </p:nvSpPr>
        <p:spPr>
          <a:xfrm>
            <a:off x="5625465" y="2230755"/>
            <a:ext cx="844550" cy="3371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600"/>
            </a:pPr>
            <a:r>
              <a:t>0001</a:t>
            </a:r>
          </a:p>
        </p:txBody>
      </p:sp>
      <p:sp>
        <p:nvSpPr>
          <p:cNvPr id="24" name="Rectangle7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CIgAAjxIAAHQnAACiFAAAAAAAACYAAAAIAAAA//////////8="/>
              </a:ext>
            </a:extLst>
          </p:cNvSpPr>
          <p:nvPr/>
        </p:nvSpPr>
        <p:spPr>
          <a:xfrm>
            <a:off x="5600065" y="3016885"/>
            <a:ext cx="844550" cy="3371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600"/>
            </a:pPr>
            <a:r>
              <a:rPr dirty="0"/>
              <a:t>0110</a:t>
            </a:r>
          </a:p>
        </p:txBody>
      </p:sp>
      <p:sp>
        <p:nvSpPr>
          <p:cNvPr id="21" name="Rectangle13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CIgAAKxcAAHQnAAA+GQAAAAAAACYAAAAIAAAA//////////8="/>
              </a:ext>
            </a:extLst>
          </p:cNvSpPr>
          <p:nvPr/>
        </p:nvSpPr>
        <p:spPr>
          <a:xfrm>
            <a:off x="5600065" y="3766185"/>
            <a:ext cx="844550" cy="3371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600"/>
            </a:pPr>
            <a:r>
              <a:t>0001</a:t>
            </a:r>
          </a:p>
        </p:txBody>
      </p:sp>
      <p:sp>
        <p:nvSpPr>
          <p:cNvPr id="12" name="Rectangle2"/>
          <p:cNvSpPr>
            <a:extLst>
              <a:ext uri="smNativeData">
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CSjLn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kIgAARR0AAFYnAABYHwAAAAAAACYAAAAIAAAA//////////8="/>
              </a:ext>
            </a:extLst>
          </p:cNvSpPr>
          <p:nvPr/>
        </p:nvSpPr>
        <p:spPr>
          <a:xfrm>
            <a:off x="5581015" y="4758055"/>
            <a:ext cx="844550" cy="3371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600"/>
            </a:pPr>
            <a:r>
              <a:rPr dirty="0"/>
              <a:t>0001</a:t>
            </a:r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8A721A73-409D-8442-B368-4D14140F7B11}"/>
              </a:ext>
            </a:extLst>
          </p:cNvPr>
          <p:cNvCxnSpPr>
            <a:cxnSpLocks/>
          </p:cNvCxnSpPr>
          <p:nvPr/>
        </p:nvCxnSpPr>
        <p:spPr>
          <a:xfrm flipH="1" flipV="1">
            <a:off x="3547110" y="1500505"/>
            <a:ext cx="76589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B7671236-1E00-3942-AEC8-4423E727E96D}"/>
              </a:ext>
            </a:extLst>
          </p:cNvPr>
          <p:cNvCxnSpPr>
            <a:cxnSpLocks/>
          </p:cNvCxnSpPr>
          <p:nvPr/>
        </p:nvCxnSpPr>
        <p:spPr>
          <a:xfrm flipH="1" flipV="1">
            <a:off x="3834130" y="1886377"/>
            <a:ext cx="47887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077BA326-5130-B341-897C-5A3DC2DB43BC}"/>
              </a:ext>
            </a:extLst>
          </p:cNvPr>
          <p:cNvCxnSpPr>
            <a:cxnSpLocks/>
          </p:cNvCxnSpPr>
          <p:nvPr/>
        </p:nvCxnSpPr>
        <p:spPr>
          <a:xfrm flipH="1" flipV="1">
            <a:off x="3547110" y="2216100"/>
            <a:ext cx="76589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C1BE04AD-AA82-FB49-B129-CAEC1E366025}"/>
              </a:ext>
            </a:extLst>
          </p:cNvPr>
          <p:cNvCxnSpPr>
            <a:cxnSpLocks/>
          </p:cNvCxnSpPr>
          <p:nvPr/>
        </p:nvCxnSpPr>
        <p:spPr>
          <a:xfrm flipH="1" flipV="1">
            <a:off x="3834130" y="2601972"/>
            <a:ext cx="47887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3AA64C66-AC29-FD4F-AD30-A4E9264CB88C}"/>
              </a:ext>
            </a:extLst>
          </p:cNvPr>
          <p:cNvCxnSpPr>
            <a:cxnSpLocks/>
          </p:cNvCxnSpPr>
          <p:nvPr/>
        </p:nvCxnSpPr>
        <p:spPr>
          <a:xfrm flipH="1" flipV="1">
            <a:off x="3547110" y="2979954"/>
            <a:ext cx="76589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A27B55E1-BD40-9E44-A870-BDB1A3D70EB3}"/>
              </a:ext>
            </a:extLst>
          </p:cNvPr>
          <p:cNvCxnSpPr>
            <a:cxnSpLocks/>
          </p:cNvCxnSpPr>
          <p:nvPr/>
        </p:nvCxnSpPr>
        <p:spPr>
          <a:xfrm flipH="1" flipV="1">
            <a:off x="3834130" y="3365826"/>
            <a:ext cx="47887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223C1B3F-8246-F549-ADE9-F0C5BB288AA4}"/>
              </a:ext>
            </a:extLst>
          </p:cNvPr>
          <p:cNvCxnSpPr>
            <a:cxnSpLocks/>
          </p:cNvCxnSpPr>
          <p:nvPr/>
        </p:nvCxnSpPr>
        <p:spPr>
          <a:xfrm flipH="1" flipV="1">
            <a:off x="3547110" y="3732030"/>
            <a:ext cx="76589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10720AE5-E01E-7644-9492-5595485227B1}"/>
              </a:ext>
            </a:extLst>
          </p:cNvPr>
          <p:cNvCxnSpPr>
            <a:cxnSpLocks/>
          </p:cNvCxnSpPr>
          <p:nvPr/>
        </p:nvCxnSpPr>
        <p:spPr>
          <a:xfrm flipH="1" flipV="1">
            <a:off x="3834130" y="4117902"/>
            <a:ext cx="47887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F0F431B0-0702-6E40-A8B6-ABA7E1F032E6}"/>
              </a:ext>
            </a:extLst>
          </p:cNvPr>
          <p:cNvCxnSpPr>
            <a:cxnSpLocks/>
          </p:cNvCxnSpPr>
          <p:nvPr/>
        </p:nvCxnSpPr>
        <p:spPr>
          <a:xfrm flipH="1" flipV="1">
            <a:off x="3547110" y="4758055"/>
            <a:ext cx="76589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E99E74D4-FC2C-FA4C-BB11-2C56F0029398}"/>
              </a:ext>
            </a:extLst>
          </p:cNvPr>
          <p:cNvCxnSpPr>
            <a:cxnSpLocks/>
          </p:cNvCxnSpPr>
          <p:nvPr/>
        </p:nvCxnSpPr>
        <p:spPr>
          <a:xfrm flipH="1" flipV="1">
            <a:off x="3834130" y="5143927"/>
            <a:ext cx="47887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D7BD3BAB-874B-4B4D-ADA3-CE586D4E0B92}"/>
              </a:ext>
            </a:extLst>
          </p:cNvPr>
          <p:cNvCxnSpPr>
            <a:cxnSpLocks/>
          </p:cNvCxnSpPr>
          <p:nvPr/>
        </p:nvCxnSpPr>
        <p:spPr>
          <a:xfrm flipV="1">
            <a:off x="3547110" y="1483223"/>
            <a:ext cx="0" cy="32748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F73F62A8-AB65-154E-BA48-FD23AA58B2F5}"/>
              </a:ext>
            </a:extLst>
          </p:cNvPr>
          <p:cNvCxnSpPr>
            <a:cxnSpLocks/>
          </p:cNvCxnSpPr>
          <p:nvPr/>
        </p:nvCxnSpPr>
        <p:spPr>
          <a:xfrm flipV="1">
            <a:off x="3834130" y="1869095"/>
            <a:ext cx="0" cy="32748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739088AC-2050-0B40-BC09-9F7897C00419}"/>
              </a:ext>
            </a:extLst>
          </p:cNvPr>
          <p:cNvCxnSpPr>
            <a:cxnSpLocks/>
          </p:cNvCxnSpPr>
          <p:nvPr/>
        </p:nvCxnSpPr>
        <p:spPr>
          <a:xfrm flipH="1">
            <a:off x="2906595" y="1498897"/>
            <a:ext cx="64051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5C382C5F-7394-6C42-976C-02F3807EBD52}"/>
              </a:ext>
            </a:extLst>
          </p:cNvPr>
          <p:cNvCxnSpPr>
            <a:cxnSpLocks/>
          </p:cNvCxnSpPr>
          <p:nvPr/>
        </p:nvCxnSpPr>
        <p:spPr>
          <a:xfrm flipH="1">
            <a:off x="2906596" y="5151120"/>
            <a:ext cx="9275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Cloud Callout 262">
            <a:extLst>
              <a:ext uri="{FF2B5EF4-FFF2-40B4-BE49-F238E27FC236}">
                <a16:creationId xmlns:a16="http://schemas.microsoft.com/office/drawing/2014/main" id="{217B3239-38ED-9245-B2A1-F18CC55F0148}"/>
              </a:ext>
            </a:extLst>
          </p:cNvPr>
          <p:cNvSpPr/>
          <p:nvPr/>
        </p:nvSpPr>
        <p:spPr>
          <a:xfrm>
            <a:off x="3584258" y="5478146"/>
            <a:ext cx="3714432" cy="1307722"/>
          </a:xfrm>
          <a:prstGeom prst="cloudCallout">
            <a:avLst>
              <a:gd name="adj1" fmla="val 38707"/>
              <a:gd name="adj2" fmla="val -6662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8E0CF4EE-37F5-6341-8968-B6050E4E285F}"/>
              </a:ext>
            </a:extLst>
          </p:cNvPr>
          <p:cNvSpPr/>
          <p:nvPr/>
        </p:nvSpPr>
        <p:spPr>
          <a:xfrm>
            <a:off x="418858" y="5424427"/>
            <a:ext cx="30380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lang="en-US" dirty="0"/>
              <a:t>We won’t be studying “Two’s Compliment” arithmetic (you can research it on your own).</a:t>
            </a:r>
          </a:p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lang="en-US" dirty="0"/>
              <a:t>This 4-bit Simplistic Processor is is only able to work with positive numbers.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846A0E3-86C6-0C47-B4F5-FAD143FB8829}"/>
              </a:ext>
            </a:extLst>
          </p:cNvPr>
          <p:cNvSpPr/>
          <p:nvPr/>
        </p:nvSpPr>
        <p:spPr>
          <a:xfrm>
            <a:off x="4428491" y="5629318"/>
            <a:ext cx="2429510" cy="956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400"/>
            </a:pPr>
            <a:r>
              <a:rPr lang="en-US" i="1" dirty="0"/>
              <a:t>Normally this might  be…</a:t>
            </a:r>
          </a:p>
          <a:p>
            <a:pPr>
              <a:defRPr sz="1400"/>
            </a:pPr>
            <a:r>
              <a:rPr lang="en-US" dirty="0"/>
              <a:t>A == B  :  0000 (0 decimal)</a:t>
            </a:r>
          </a:p>
          <a:p>
            <a:pPr>
              <a:defRPr sz="1400"/>
            </a:pPr>
            <a:r>
              <a:rPr lang="en-US" dirty="0"/>
              <a:t>A &gt; B	  :  0001 (1 decimal)</a:t>
            </a:r>
          </a:p>
          <a:p>
            <a:pPr>
              <a:defRPr sz="1400"/>
            </a:pPr>
            <a:r>
              <a:rPr lang="en-US" dirty="0"/>
              <a:t>A &lt; B	  :  1111 (-1 decimal)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82331F6-3B26-C040-9792-60CF353C7F80}"/>
              </a:ext>
            </a:extLst>
          </p:cNvPr>
          <p:cNvSpPr/>
          <p:nvPr/>
        </p:nvSpPr>
        <p:spPr>
          <a:xfrm>
            <a:off x="3472754" y="1424693"/>
            <a:ext cx="143510" cy="1435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F8F6EEE-9D72-8444-A647-CAAD2AE8754C}"/>
              </a:ext>
            </a:extLst>
          </p:cNvPr>
          <p:cNvSpPr/>
          <p:nvPr/>
        </p:nvSpPr>
        <p:spPr>
          <a:xfrm>
            <a:off x="3472754" y="2139050"/>
            <a:ext cx="143510" cy="1435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E7181F9-2B3B-CE4C-A84C-9F37F729286A}"/>
              </a:ext>
            </a:extLst>
          </p:cNvPr>
          <p:cNvSpPr/>
          <p:nvPr/>
        </p:nvSpPr>
        <p:spPr>
          <a:xfrm>
            <a:off x="3472754" y="2908199"/>
            <a:ext cx="143510" cy="1435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ADF847C-A971-7E41-BC7A-9C8D935F815A}"/>
              </a:ext>
            </a:extLst>
          </p:cNvPr>
          <p:cNvSpPr/>
          <p:nvPr/>
        </p:nvSpPr>
        <p:spPr>
          <a:xfrm>
            <a:off x="3472754" y="3661526"/>
            <a:ext cx="143510" cy="1435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3E4E53B-56DF-4343-A5FF-1DF0885A69AF}"/>
              </a:ext>
            </a:extLst>
          </p:cNvPr>
          <p:cNvSpPr/>
          <p:nvPr/>
        </p:nvSpPr>
        <p:spPr>
          <a:xfrm>
            <a:off x="3775198" y="5067313"/>
            <a:ext cx="143510" cy="1435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F0303DB-0ED7-E648-B23C-C44622476FFD}"/>
              </a:ext>
            </a:extLst>
          </p:cNvPr>
          <p:cNvSpPr/>
          <p:nvPr/>
        </p:nvSpPr>
        <p:spPr>
          <a:xfrm>
            <a:off x="3762375" y="4046412"/>
            <a:ext cx="143510" cy="1435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E3B4C93-FC59-5445-A916-D53D175E54BF}"/>
              </a:ext>
            </a:extLst>
          </p:cNvPr>
          <p:cNvSpPr/>
          <p:nvPr/>
        </p:nvSpPr>
        <p:spPr>
          <a:xfrm>
            <a:off x="3762375" y="3295172"/>
            <a:ext cx="143510" cy="1435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96535AC-DAE6-4247-AB5E-F6EE30E81F3F}"/>
              </a:ext>
            </a:extLst>
          </p:cNvPr>
          <p:cNvSpPr/>
          <p:nvPr/>
        </p:nvSpPr>
        <p:spPr>
          <a:xfrm>
            <a:off x="3762375" y="2534928"/>
            <a:ext cx="143510" cy="1435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8F6645A-5782-D143-BC10-9A21356AB384}"/>
              </a:ext>
            </a:extLst>
          </p:cNvPr>
          <p:cNvGrpSpPr/>
          <p:nvPr/>
        </p:nvGrpSpPr>
        <p:grpSpPr>
          <a:xfrm>
            <a:off x="3077443" y="1063042"/>
            <a:ext cx="338180" cy="650326"/>
            <a:chOff x="2874285" y="3989081"/>
            <a:chExt cx="380396" cy="731509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B97DCB3-0147-5641-9602-28A3D4A13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3390" y="4290060"/>
              <a:ext cx="142187" cy="4305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1">
              <a:extLst>
                <a:ext uri="{FF2B5EF4-FFF2-40B4-BE49-F238E27FC236}">
                  <a16:creationId xmlns:a16="http://schemas.microsoft.com/office/drawing/2014/main" id="{784C9F80-7DAC-7B46-AE50-01B654D3B3A9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2874285" y="3989081"/>
              <a:ext cx="380396" cy="2806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dirty="0"/>
                <a:t>4</a:t>
              </a:r>
              <a:endParaRPr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9852EB4-993C-0A4F-8C2B-1E91767B9C9C}"/>
              </a:ext>
            </a:extLst>
          </p:cNvPr>
          <p:cNvGrpSpPr/>
          <p:nvPr/>
        </p:nvGrpSpPr>
        <p:grpSpPr>
          <a:xfrm>
            <a:off x="3216020" y="4676775"/>
            <a:ext cx="338180" cy="650326"/>
            <a:chOff x="2874285" y="3989081"/>
            <a:chExt cx="380396" cy="731509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DE1A853-117B-9745-98BE-C2C094375D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3390" y="4290060"/>
              <a:ext cx="142187" cy="4305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1">
              <a:extLst>
                <a:ext uri="{FF2B5EF4-FFF2-40B4-BE49-F238E27FC236}">
                  <a16:creationId xmlns:a16="http://schemas.microsoft.com/office/drawing/2014/main" id="{B871A4EE-8633-C84E-8A28-46D8756D1A5B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2874285" y="3989081"/>
              <a:ext cx="380396" cy="2806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dirty="0"/>
                <a:t>4</a:t>
              </a:r>
              <a:endParaRPr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E39369D-97FF-B94C-B438-7EE25ADACD00}"/>
              </a:ext>
            </a:extLst>
          </p:cNvPr>
          <p:cNvGrpSpPr/>
          <p:nvPr/>
        </p:nvGrpSpPr>
        <p:grpSpPr>
          <a:xfrm>
            <a:off x="5125720" y="1172410"/>
            <a:ext cx="338180" cy="650326"/>
            <a:chOff x="2874285" y="3989081"/>
            <a:chExt cx="380396" cy="731509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C868AED-D786-5649-8679-FB7F139AF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3390" y="4290060"/>
              <a:ext cx="142187" cy="4305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1">
              <a:extLst>
                <a:ext uri="{FF2B5EF4-FFF2-40B4-BE49-F238E27FC236}">
                  <a16:creationId xmlns:a16="http://schemas.microsoft.com/office/drawing/2014/main" id="{EAD27DE7-FEB4-874E-9668-0B3D6FBED21B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2874285" y="3989081"/>
              <a:ext cx="380396" cy="2806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dirty="0"/>
                <a:t>4</a:t>
              </a:r>
              <a:endParaRPr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E97F205-6633-CB4C-9941-F0C002375DFD}"/>
              </a:ext>
            </a:extLst>
          </p:cNvPr>
          <p:cNvGrpSpPr/>
          <p:nvPr/>
        </p:nvGrpSpPr>
        <p:grpSpPr>
          <a:xfrm>
            <a:off x="5125720" y="1917614"/>
            <a:ext cx="338180" cy="650326"/>
            <a:chOff x="2874285" y="3989081"/>
            <a:chExt cx="380396" cy="731509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603BA2F-D246-014C-B1ED-C28AA5090A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3390" y="4290060"/>
              <a:ext cx="142187" cy="4305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1">
              <a:extLst>
                <a:ext uri="{FF2B5EF4-FFF2-40B4-BE49-F238E27FC236}">
                  <a16:creationId xmlns:a16="http://schemas.microsoft.com/office/drawing/2014/main" id="{6F101F77-2192-2F4B-AF1D-178D1D7F4087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2874285" y="3989081"/>
              <a:ext cx="380396" cy="2806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dirty="0"/>
                <a:t>4</a:t>
              </a:r>
              <a:endParaRPr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79C007C-A373-7D43-948D-74AC50892B11}"/>
              </a:ext>
            </a:extLst>
          </p:cNvPr>
          <p:cNvGrpSpPr/>
          <p:nvPr/>
        </p:nvGrpSpPr>
        <p:grpSpPr>
          <a:xfrm>
            <a:off x="5125720" y="2709227"/>
            <a:ext cx="338180" cy="650326"/>
            <a:chOff x="2874285" y="3989081"/>
            <a:chExt cx="380396" cy="731509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D5E583B-060B-B747-9B8A-24277FD27F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3390" y="4290060"/>
              <a:ext cx="142187" cy="4305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1">
              <a:extLst>
                <a:ext uri="{FF2B5EF4-FFF2-40B4-BE49-F238E27FC236}">
                  <a16:creationId xmlns:a16="http://schemas.microsoft.com/office/drawing/2014/main" id="{4113487E-5B75-CA47-AD17-2BF72C0F966C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2874285" y="3989081"/>
              <a:ext cx="380396" cy="2806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dirty="0"/>
                <a:t>4</a:t>
              </a:r>
              <a:endParaRPr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17C3BE5-5D29-904C-BA82-D8CA2BD600E1}"/>
              </a:ext>
            </a:extLst>
          </p:cNvPr>
          <p:cNvGrpSpPr/>
          <p:nvPr/>
        </p:nvGrpSpPr>
        <p:grpSpPr>
          <a:xfrm>
            <a:off x="5125720" y="3467615"/>
            <a:ext cx="338180" cy="650326"/>
            <a:chOff x="2874285" y="3989081"/>
            <a:chExt cx="380396" cy="731509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E4F338C-71DF-BD47-87B2-7A17C5BAD5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3390" y="4290060"/>
              <a:ext cx="142187" cy="4305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1">
              <a:extLst>
                <a:ext uri="{FF2B5EF4-FFF2-40B4-BE49-F238E27FC236}">
                  <a16:creationId xmlns:a16="http://schemas.microsoft.com/office/drawing/2014/main" id="{C9EF3738-95DE-3C4E-BF07-51324EA2574B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2874285" y="3989081"/>
              <a:ext cx="380396" cy="2806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dirty="0"/>
                <a:t>4</a:t>
              </a:r>
              <a:endParaRPr dirty="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F87ED41-02D8-CF48-BEC5-1285289B252D}"/>
              </a:ext>
            </a:extLst>
          </p:cNvPr>
          <p:cNvGrpSpPr/>
          <p:nvPr/>
        </p:nvGrpSpPr>
        <p:grpSpPr>
          <a:xfrm>
            <a:off x="5125720" y="4443965"/>
            <a:ext cx="338180" cy="650326"/>
            <a:chOff x="2874285" y="3989081"/>
            <a:chExt cx="380396" cy="731509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1FF5E2B-A848-7D4A-BF8E-89F20563AE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3390" y="4290060"/>
              <a:ext cx="142187" cy="4305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1">
              <a:extLst>
                <a:ext uri="{FF2B5EF4-FFF2-40B4-BE49-F238E27FC236}">
                  <a16:creationId xmlns:a16="http://schemas.microsoft.com/office/drawing/2014/main" id="{AAA5FA4E-2645-7B4A-ACF4-6A49C64B0C8F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2874285" y="3989081"/>
              <a:ext cx="380396" cy="2806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dirty="0"/>
                <a:t>4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482699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1"/>
          <p:cNvGrpSpPr>
            <a:extLst>
              <a:ext uri="smNativeData">
                <pr:smNativeData xmlns:pr="smNativeData" xmlns:p14="http://schemas.microsoft.com/office/powerpoint/2010/main" xmlns="" val="SMDATA_7_/9TnXBMAAAAlAAAAAQAAAC8BAAAAkAAAAEgAAACQAAAASAAAAAAAAAAAAAAAAAAAABcAAAAUAAAAAAAAAAAAAAD/fwAA/38AAAAAAAAJAAAABAAAAAAAAAAMAAAAEAAAAAAAAAAAAAAAAAAAAAAAAAAfAAAAVAAAAAAAAAAAAAAAAAAAAAAAAAAAAAAAAAAAAAAAAAAAAAAAAAAAAAAAAAAAAAAAAAAAAAAAAAAAAAAAAAAAAAAAAAAAAAAAAAAAAAAAAAAAAAAAAAAAACEAAAAYAAAAFAAAAIgiAACBBwAAuicAAE4LAAAAAAAAJgAAAAgAAAD/////AAAAAA=="/>
              </a:ext>
            </a:extLst>
          </p:cNvGrpSpPr>
          <p:nvPr/>
        </p:nvGrpSpPr>
        <p:grpSpPr>
          <a:xfrm>
            <a:off x="5613400" y="1219835"/>
            <a:ext cx="844550" cy="617855"/>
            <a:chOff x="5613400" y="1219835"/>
            <a:chExt cx="844550" cy="617855"/>
          </a:xfrm>
        </p:grpSpPr>
        <p:sp>
          <p:nvSpPr>
            <p:cNvPr id="31" name="Rectangle1"/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5613400" y="1219835"/>
              <a:ext cx="844550" cy="2806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dirty="0"/>
                <a:t>ADD</a:t>
              </a:r>
            </a:p>
          </p:txBody>
        </p:sp>
        <p:sp>
          <p:nvSpPr>
            <p:cNvPr id="30" name="Rectangle4"/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IA/f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OwkAALonAABOCwAAAAAAACYAAAAIAAAA//////////8="/>
                </a:ext>
              </a:extLst>
            </p:cNvSpPr>
            <p:nvPr/>
          </p:nvSpPr>
          <p:spPr>
            <a:xfrm>
              <a:off x="5613400" y="1500505"/>
              <a:ext cx="844550" cy="33718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t>0101</a:t>
              </a:r>
            </a:p>
          </p:txBody>
        </p:sp>
      </p:grpSp>
      <p:grpSp>
        <p:nvGrpSpPr>
          <p:cNvPr id="26" name="Group2"/>
          <p:cNvGrpSpPr>
            <a:extLst>
              <a:ext uri="smNativeData">
                <pr:smNativeData xmlns:pr="smNativeData" xmlns:p14="http://schemas.microsoft.com/office/powerpoint/2010/main" xmlns="" val="SMDATA_7_/9TnXBMAAAAlAAAAAQAAAC8BAAAAkAAAAEgAAACQAAAASAAAAAAAAAAAAAAAAAAAABcAAAAUAAAAAAAAAAAAAAD/fwAA/38AAAAAAAAJAAAABAAAAAAAAAAMAAAAEAAAAAAAAAAAAAAAAAAAAAAAAAAfAAAAVAAAAAAAAAAAAAAAAAAAAAAAAAAAAAAAAAAAAAAAAAAAAAAAAAAAAAAAAAAAAAAAAAAAAAAAAAAAAAAAAAAAAAAAAAAAAAAAAAAAAAAAAAAAAAAAAAAAACEAAAAYAAAAFAAAAGoiAAD/CwAAnCcAAMwPAAAAAAAAJgAAAAgAAAD/////AAAAAA=="/>
              </a:ext>
            </a:extLst>
          </p:cNvGrpSpPr>
          <p:nvPr/>
        </p:nvGrpSpPr>
        <p:grpSpPr>
          <a:xfrm>
            <a:off x="5594350" y="1950085"/>
            <a:ext cx="844550" cy="617855"/>
            <a:chOff x="5594350" y="1950085"/>
            <a:chExt cx="844550" cy="617855"/>
          </a:xfrm>
        </p:grpSpPr>
        <p:sp>
          <p:nvSpPr>
            <p:cNvPr id="28" name="Rectangle6"/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IgAA/wsAAJwnAAC5DQAAAAAAACYAAAAIAAAA//////////8="/>
                </a:ext>
              </a:extLst>
            </p:cNvSpPr>
            <p:nvPr/>
          </p:nvSpPr>
          <p:spPr>
            <a:xfrm>
              <a:off x="5594350" y="1950085"/>
              <a:ext cx="844550" cy="2806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t>SUB</a:t>
              </a:r>
            </a:p>
          </p:txBody>
        </p:sp>
        <p:sp>
          <p:nvSpPr>
            <p:cNvPr id="27" name="Rectangle5"/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IgAAuQ0AAJwnAADMDwAAAAAAACYAAAAIAAAA//////////8="/>
                </a:ext>
              </a:extLst>
            </p:cNvSpPr>
            <p:nvPr/>
          </p:nvSpPr>
          <p:spPr>
            <a:xfrm>
              <a:off x="5594350" y="2230755"/>
              <a:ext cx="844550" cy="33718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t>0001</a:t>
              </a:r>
            </a:p>
          </p:txBody>
        </p:sp>
      </p:grpSp>
      <p:grpSp>
        <p:nvGrpSpPr>
          <p:cNvPr id="23" name="Group3"/>
          <p:cNvGrpSpPr>
            <a:extLst>
              <a:ext uri="smNativeData">
                <pr:smNativeData xmlns:pr="smNativeData" xmlns:p14="http://schemas.microsoft.com/office/powerpoint/2010/main" xmlns="" val="SMDATA_7_/9TnXBMAAAAlAAAAAQAAAC8BAAAAkAAAAEgAAACQAAAASAAAAAAAAAAAAAAAAAAAABcAAAAUAAAAAAAAAAAAAAD/fwAA/38AAAAAAAAJAAAABAAAAAAAAAAMAAAAEAAAAAAAAAAAAAAAAAAAAAAAAAAfAAAAVAAAAAAAAAAAAAAAAAAAAAAAAAAAAAAAAAAAAAAAAAAAAAAAAAAAAAAAAAAAAAAAAAAAAAAAAAAAAAAAAAAAAAAAAAAAAAAAAAAAAAAAAAAAAAAAAAAAACEAAAAYAAAAFAAAAEIiAADVEAAAdCcAAKIUAAAAAAAAJgAAAAgAAAD/////AAAAAA=="/>
              </a:ext>
            </a:extLst>
          </p:cNvGrpSpPr>
          <p:nvPr/>
        </p:nvGrpSpPr>
        <p:grpSpPr>
          <a:xfrm>
            <a:off x="5568950" y="2736215"/>
            <a:ext cx="844550" cy="617855"/>
            <a:chOff x="5568950" y="2736215"/>
            <a:chExt cx="844550" cy="617855"/>
          </a:xfrm>
        </p:grpSpPr>
        <p:sp>
          <p:nvSpPr>
            <p:cNvPr id="25" name="Rectangle10"/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CIgAA1RAAAHQnAACPEgAAAAAAACYAAAAIAAAA//////////8="/>
                </a:ext>
              </a:extLst>
            </p:cNvSpPr>
            <p:nvPr/>
          </p:nvSpPr>
          <p:spPr>
            <a:xfrm>
              <a:off x="5568950" y="2736215"/>
              <a:ext cx="844550" cy="2806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t>MUL</a:t>
              </a:r>
            </a:p>
          </p:txBody>
        </p:sp>
        <p:sp>
          <p:nvSpPr>
            <p:cNvPr id="24" name="Rectangle7"/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CIgAAjxIAAHQnAACiFAAAAAAAACYAAAAIAAAA//////////8="/>
                </a:ext>
              </a:extLst>
            </p:cNvSpPr>
            <p:nvPr/>
          </p:nvSpPr>
          <p:spPr>
            <a:xfrm>
              <a:off x="5568950" y="3016885"/>
              <a:ext cx="844550" cy="33718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t>0110</a:t>
              </a:r>
            </a:p>
          </p:txBody>
        </p:sp>
      </p:grpSp>
      <p:grpSp>
        <p:nvGrpSpPr>
          <p:cNvPr id="20" name="Group4"/>
          <p:cNvGrpSpPr>
            <a:extLst>
              <a:ext uri="smNativeData">
                <pr:smNativeData xmlns:pr="smNativeData" xmlns:p14="http://schemas.microsoft.com/office/powerpoint/2010/main" xmlns="" val="SMDATA_7_/9TnXBMAAAAlAAAAAQAAAC8BAAAAkAAAAEgAAACQAAAASAAAAAAAAAAAAAAAAAAAABcAAAAUAAAAAAAAAAAAAAD/fwAA/38AAAAAAAAJAAAABAAAAAABAAEMAAAAEAAAAAAAAAAAAAAAAAAAAAAAAAAfAAAAVAAAAAAAAAAAAAAAAAAAAAAAAAAAAAAAAAAAAAAAAAAAAAAAAAAAAAAAAAAAAAAAAAAAAAAAAAAAAAAAAAAAAAAAAAAAAAAAAAAAAAAAAAAAAAAAAAAAACEAAAAYAAAAFAAAAEIiAABxFQAAdCcAAD4ZAAAAAAAAJgAAAAgAAAD/////AAAAAA=="/>
              </a:ext>
            </a:extLst>
          </p:cNvGrpSpPr>
          <p:nvPr/>
        </p:nvGrpSpPr>
        <p:grpSpPr>
          <a:xfrm>
            <a:off x="5568950" y="3485515"/>
            <a:ext cx="844550" cy="617855"/>
            <a:chOff x="5568950" y="3485515"/>
            <a:chExt cx="844550" cy="617855"/>
          </a:xfrm>
        </p:grpSpPr>
        <p:sp>
          <p:nvSpPr>
            <p:cNvPr id="22" name="Rectangle3"/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LhHzwU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CIgAAcRUAAHQnAAArFwAAAAAAACYAAAAIAAAA//////////8="/>
                </a:ext>
              </a:extLst>
            </p:cNvSpPr>
            <p:nvPr/>
          </p:nvSpPr>
          <p:spPr>
            <a:xfrm>
              <a:off x="5568950" y="3485515"/>
              <a:ext cx="844550" cy="2806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t>DIV</a:t>
              </a:r>
            </a:p>
          </p:txBody>
        </p:sp>
        <p:sp>
          <p:nvSpPr>
            <p:cNvPr id="21" name="Rectangle13"/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CIgAAKxcAAHQnAAA+GQAAAAAAACYAAAAIAAAA//////////8="/>
                </a:ext>
              </a:extLst>
            </p:cNvSpPr>
            <p:nvPr/>
          </p:nvSpPr>
          <p:spPr>
            <a:xfrm>
              <a:off x="5568950" y="3766185"/>
              <a:ext cx="844550" cy="33718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t>0001</a:t>
              </a:r>
            </a:p>
          </p:txBody>
        </p:sp>
      </p:grpSp>
      <p:grpSp>
        <p:nvGrpSpPr>
          <p:cNvPr id="17" name="Group5"/>
          <p:cNvGrpSpPr>
            <a:extLst>
              <a:ext uri="smNativeData">
                <pr:smNativeData xmlns:pr="smNativeData" xmlns:p14="http://schemas.microsoft.com/office/powerpoint/2010/main" xmlns="" val="SMDATA_7_/9TnXBMAAAAlAAAAAQAAAC8BAAAAkAAAAEgAAACQAAAASAAAAAAAAAAAAAAAAAAAABcAAAAUAAAAAAAAAAAAAAD/fwAA/38AAAAAAAAJAAAABAAAAAAAAAAMAAAAEAAAAAAAAAAAAAAAAAAAAAAAAAAfAAAAVAAAAAAAAAAAAAAAAAAAAAAAAAAAAAAAAAAAAAAAAAAAAAAAAAAAAAAAAAAAAAAAAAAAAAAAAAAAAAAAAAAAAAAAAAAAAAAAAAAAAAAAAAAAAAAAAAAAACEAAAAYAAAAFAAAAJEOAAA6DgAAwxMAAAcSAAAAAAAAJgAAAAgAAAD/////AAAAAA=="/>
              </a:ext>
            </a:extLst>
          </p:cNvGrpSpPr>
          <p:nvPr/>
        </p:nvGrpSpPr>
        <p:grpSpPr>
          <a:xfrm>
            <a:off x="2367915" y="2352675"/>
            <a:ext cx="844550" cy="617855"/>
            <a:chOff x="2367915" y="2312670"/>
            <a:chExt cx="844550" cy="617855"/>
          </a:xfrm>
        </p:grpSpPr>
        <p:sp>
          <p:nvSpPr>
            <p:cNvPr id="19" name="Rectangle8"/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RDgAAOg4AAMMTAAD0DwAAAAAAACYAAAAIAAAA//////////8="/>
                </a:ext>
              </a:extLst>
            </p:cNvSpPr>
            <p:nvPr/>
          </p:nvSpPr>
          <p:spPr>
            <a:xfrm>
              <a:off x="2367915" y="2312670"/>
              <a:ext cx="844550" cy="2806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t>A</a:t>
              </a:r>
            </a:p>
          </p:txBody>
        </p:sp>
        <p:sp>
          <p:nvSpPr>
            <p:cNvPr id="18" name="Rectangle9"/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RDgAA9A8AAMMTAAAHEgAAAAAAACYAAAAIAAAA//////////8="/>
                </a:ext>
              </a:extLst>
            </p:cNvSpPr>
            <p:nvPr/>
          </p:nvSpPr>
          <p:spPr>
            <a:xfrm>
              <a:off x="2367915" y="2593340"/>
              <a:ext cx="844550" cy="33718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t>0011</a:t>
              </a:r>
            </a:p>
          </p:txBody>
        </p:sp>
      </p:grpSp>
      <p:grpSp>
        <p:nvGrpSpPr>
          <p:cNvPr id="14" name="Group6"/>
          <p:cNvGrpSpPr>
            <a:extLst>
              <a:ext uri="smNativeData">
                <pr:smNativeData xmlns:pr="smNativeData" xmlns:p14="http://schemas.microsoft.com/office/powerpoint/2010/main" xmlns="" val="SMDATA_7_/9TnXBMAAAAlAAAAAQAAAC8BAAAAkAAAAEgAAACQAAAASAAAAAAAAAAAAAAAAAAAABcAAAAUAAAAAAAAAAAAAAD/fwAA/38AAAAAAAAJAAAABAAAAAAAAAAMAAAAEAAAAAAAAAAAAAAAAAAAAAAAAAAfAAAAVAAAAAAAAAAAAAAAAAAAAAAAAAAAAAAAAAAAAAAAAAAAAAAAAAAAAAAAAAAAAAAAAAAAAAAAAAAAAAAAAAAAAAAAAAAAAAAAAAAAAAAAAAAAAAAAAAAAACEAAAAYAAAAFAAAAJEOAAAaFAAAwxMAAOcXAAAAAAAAJgAAAAgAAAD/////AAAAAA=="/>
              </a:ext>
            </a:extLst>
          </p:cNvGrpSpPr>
          <p:nvPr/>
        </p:nvGrpSpPr>
        <p:grpSpPr>
          <a:xfrm>
            <a:off x="2367915" y="3307715"/>
            <a:ext cx="844550" cy="617855"/>
            <a:chOff x="2367915" y="3267710"/>
            <a:chExt cx="844550" cy="617855"/>
          </a:xfrm>
        </p:grpSpPr>
        <p:sp>
          <p:nvSpPr>
            <p:cNvPr id="16" name="Rectangle11"/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cvMT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RDgAAGhQAAMMTAADUFQAAAAAAACYAAAAIAAAA//////////8="/>
                </a:ext>
              </a:extLst>
            </p:cNvSpPr>
            <p:nvPr/>
          </p:nvSpPr>
          <p:spPr>
            <a:xfrm>
              <a:off x="2367915" y="3267710"/>
              <a:ext cx="844550" cy="2806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t>B</a:t>
              </a:r>
            </a:p>
          </p:txBody>
        </p:sp>
        <p:sp>
          <p:nvSpPr>
            <p:cNvPr id="15" name="Rectangle12"/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Lftlns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RDgAA1BUAAMMTAADnFwAAAAAAACYAAAAIAAAA//////////8="/>
                </a:ext>
              </a:extLst>
            </p:cNvSpPr>
            <p:nvPr/>
          </p:nvSpPr>
          <p:spPr>
            <a:xfrm>
              <a:off x="2367915" y="3548380"/>
              <a:ext cx="844550" cy="33718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t>0010</a:t>
              </a:r>
            </a:p>
          </p:txBody>
        </p:sp>
      </p:grpSp>
      <p:grpSp>
        <p:nvGrpSpPr>
          <p:cNvPr id="11" name="Group7"/>
          <p:cNvGrpSpPr>
            <a:extLst>
              <a:ext uri="smNativeData">
                <pr:smNativeData xmlns:pr="smNativeData" xmlns:p14="http://schemas.microsoft.com/office/powerpoint/2010/main" xmlns="" val="SMDATA_7_/9TnXBMAAAAlAAAAAQAAAC8BAAAAkAAAAEgAAACQAAAASAAAAAAAAAAAAAAAAAAAABcAAAAUAAAAAAAAAAAAAAD/fwAA/38AAAAAAAAJAAAABAAAANKGHa8MAAAAEAAAAAAAAAAAAAAAAAAAAAAAAAAfAAAAVAAAAAAAAAAAAAAAAAAAAAAAAAAAAAAAAAAAAAAAAAAAAAAAAAAAAAAAAAAAAAAAAAAAAAAAAAAAAAAAAAAAAAAAAAAAAAAAAAAAAAAAAAAAAAAAAAAAACEAAAAYAAAAFAAAACQiAACLGwAAVicAAFgfAAAAAAAAJgAAAAgAAAD/////AAAAAA=="/>
              </a:ext>
            </a:extLst>
          </p:cNvGrpSpPr>
          <p:nvPr/>
        </p:nvGrpSpPr>
        <p:grpSpPr>
          <a:xfrm>
            <a:off x="5549900" y="4477385"/>
            <a:ext cx="844550" cy="617855"/>
            <a:chOff x="5549900" y="4477385"/>
            <a:chExt cx="844550" cy="617855"/>
          </a:xfrm>
        </p:grpSpPr>
        <p:sp>
          <p:nvSpPr>
            <p:cNvPr id="13" name="Rectangle14"/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NnaHfo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kIgAAixsAAFYnAABFHQAAAAAAACYAAAAIAAAA//////////8="/>
                </a:ext>
              </a:extLst>
            </p:cNvSpPr>
            <p:nvPr/>
          </p:nvSpPr>
          <p:spPr>
            <a:xfrm>
              <a:off x="5549900" y="4477385"/>
              <a:ext cx="844550" cy="2806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t>CMP</a:t>
              </a:r>
            </a:p>
          </p:txBody>
        </p:sp>
        <p:sp>
          <p:nvSpPr>
            <p:cNvPr id="12" name="Rectangle2"/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AE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CSjLn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kIgAARR0AAFYnAABYHwAAAAAAACYAAAAIAAAA//////////8="/>
                </a:ext>
              </a:extLst>
            </p:cNvSpPr>
            <p:nvPr/>
          </p:nvSpPr>
          <p:spPr>
            <a:xfrm>
              <a:off x="5549900" y="4758055"/>
              <a:ext cx="844550" cy="33718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t>0001</a:t>
              </a:r>
            </a:p>
          </p:txBody>
        </p:sp>
      </p:grpSp>
      <p:sp>
        <p:nvSpPr>
          <p:cNvPr id="33" name="Legend1">
            <a:extLst>
              <a:ext uri="{FF2B5EF4-FFF2-40B4-BE49-F238E27FC236}">
                <a16:creationId xmlns:a16="http://schemas.microsoft.com/office/drawing/2014/main" id="{3FA32A0E-2037-C745-8D9B-770C4C3FAA95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9QEAAA8BAAAAkAAAAEgAAACQAAAASAAAAAAAAAAAAAAAAAAAAAEAAABQAAAAWgTJtsvx9D/eRe7lFQLkv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TAQAAIh0AACIdAACkKAAAAAAAACYAAAAIAAAA//////////8="/>
              </a:ext>
            </a:extLst>
          </p:cNvSpPr>
          <p:nvPr/>
        </p:nvSpPr>
        <p:spPr>
          <a:xfrm>
            <a:off x="7085965" y="1318954"/>
            <a:ext cx="765529" cy="307658"/>
          </a:xfrm>
          <a:prstGeom prst="wedgeRoundRectCallout">
            <a:avLst>
              <a:gd name="adj1" fmla="val -120785"/>
              <a:gd name="adj2" fmla="val 59766"/>
              <a:gd name="adj3" fmla="val 125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400"/>
            </a:pPr>
            <a:r>
              <a:rPr lang="en-US" dirty="0"/>
              <a:t>A + B</a:t>
            </a:r>
          </a:p>
        </p:txBody>
      </p:sp>
      <p:sp>
        <p:nvSpPr>
          <p:cNvPr id="34" name="Legend1">
            <a:extLst>
              <a:ext uri="{FF2B5EF4-FFF2-40B4-BE49-F238E27FC236}">
                <a16:creationId xmlns:a16="http://schemas.microsoft.com/office/drawing/2014/main" id="{B8F70314-4749-4A45-802C-D01CE5A28E86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9QEAAA8BAAAAkAAAAEgAAACQAAAASAAAAAAAAAAAAAAAAAAAAAEAAABQAAAAWgTJtsvx9D/eRe7lFQLkv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TAQAAIh0AACIdAACkKAAAAAAAACYAAAAIAAAA//////////8="/>
              </a:ext>
            </a:extLst>
          </p:cNvSpPr>
          <p:nvPr/>
        </p:nvSpPr>
        <p:spPr>
          <a:xfrm>
            <a:off x="7085965" y="2068593"/>
            <a:ext cx="765529" cy="307658"/>
          </a:xfrm>
          <a:prstGeom prst="wedgeRoundRectCallout">
            <a:avLst>
              <a:gd name="adj1" fmla="val -120785"/>
              <a:gd name="adj2" fmla="val 59766"/>
              <a:gd name="adj3" fmla="val 125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400"/>
            </a:pPr>
            <a:r>
              <a:rPr lang="en-US" dirty="0"/>
              <a:t>A - B</a:t>
            </a:r>
          </a:p>
        </p:txBody>
      </p:sp>
      <p:sp>
        <p:nvSpPr>
          <p:cNvPr id="35" name="Legend1">
            <a:extLst>
              <a:ext uri="{FF2B5EF4-FFF2-40B4-BE49-F238E27FC236}">
                <a16:creationId xmlns:a16="http://schemas.microsoft.com/office/drawing/2014/main" id="{5F0E9790-D290-F542-AF9D-7135C21E9ECB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9QEAAA8BAAAAkAAAAEgAAACQAAAASAAAAAAAAAAAAAAAAAAAAAEAAABQAAAAWgTJtsvx9D/eRe7lFQLkv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TAQAAIh0AACIdAACkKAAAAAAAACYAAAAIAAAA//////////8="/>
              </a:ext>
            </a:extLst>
          </p:cNvSpPr>
          <p:nvPr/>
        </p:nvSpPr>
        <p:spPr>
          <a:xfrm>
            <a:off x="7085965" y="2794952"/>
            <a:ext cx="765529" cy="307658"/>
          </a:xfrm>
          <a:prstGeom prst="wedgeRoundRectCallout">
            <a:avLst>
              <a:gd name="adj1" fmla="val -120785"/>
              <a:gd name="adj2" fmla="val 59766"/>
              <a:gd name="adj3" fmla="val 125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400"/>
            </a:pPr>
            <a:r>
              <a:rPr lang="en-US" dirty="0"/>
              <a:t>A * B</a:t>
            </a:r>
          </a:p>
        </p:txBody>
      </p:sp>
      <p:sp>
        <p:nvSpPr>
          <p:cNvPr id="36" name="Legend1">
            <a:extLst>
              <a:ext uri="{FF2B5EF4-FFF2-40B4-BE49-F238E27FC236}">
                <a16:creationId xmlns:a16="http://schemas.microsoft.com/office/drawing/2014/main" id="{037ED6DD-E8D2-754F-8205-4EBEEB497C2F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9QEAAA8BAAAAkAAAAEgAAACQAAAASAAAAAAAAAAAAAAAAAAAAAEAAABQAAAAWgTJtsvx9D/eRe7lFQLkv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TAQAAIh0AACIdAACkKAAAAAAAACYAAAAIAAAA//////////8="/>
              </a:ext>
            </a:extLst>
          </p:cNvSpPr>
          <p:nvPr/>
        </p:nvSpPr>
        <p:spPr>
          <a:xfrm>
            <a:off x="7085965" y="3633470"/>
            <a:ext cx="765529" cy="307658"/>
          </a:xfrm>
          <a:prstGeom prst="wedgeRoundRectCallout">
            <a:avLst>
              <a:gd name="adj1" fmla="val -120785"/>
              <a:gd name="adj2" fmla="val 59766"/>
              <a:gd name="adj3" fmla="val 125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ctr">
              <a:defRPr sz="1400"/>
            </a:pPr>
            <a:r>
              <a:rPr lang="en-US" dirty="0"/>
              <a:t>A / B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D4E5668-DE04-3D4C-9ED3-856AEF4873C3}"/>
              </a:ext>
            </a:extLst>
          </p:cNvPr>
          <p:cNvSpPr/>
          <p:nvPr/>
        </p:nvSpPr>
        <p:spPr>
          <a:xfrm>
            <a:off x="418858" y="1145967"/>
            <a:ext cx="30380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lang="en-US" dirty="0"/>
              <a:t>We will represent the collection of arithmetic operations as one ALU with 5 outputs.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2390BA-7402-2643-9A68-A67ED1F27F90}"/>
              </a:ext>
            </a:extLst>
          </p:cNvPr>
          <p:cNvSpPr/>
          <p:nvPr/>
        </p:nvSpPr>
        <p:spPr>
          <a:xfrm>
            <a:off x="2525659" y="104933"/>
            <a:ext cx="41989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400"/>
            </a:pPr>
            <a:r>
              <a:rPr lang="en-US" sz="2000" b="1" dirty="0"/>
              <a:t>4-Bit Arithmetic Logic Unit (ALU)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8F768D-DE31-1548-A005-0E71E9D857DF}"/>
              </a:ext>
            </a:extLst>
          </p:cNvPr>
          <p:cNvSpPr/>
          <p:nvPr/>
        </p:nvSpPr>
        <p:spPr>
          <a:xfrm>
            <a:off x="3796030" y="1515299"/>
            <a:ext cx="1170305" cy="358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06E17C4-4EED-2140-8C97-CF2FAD26FE4B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966335" y="1669098"/>
            <a:ext cx="6470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96CBB1B-C0E9-7540-9A81-B4FB96709949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966335" y="2399348"/>
            <a:ext cx="6280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9D050A3-8C46-AC41-A52D-F8AF06F9FCBB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212465" y="2801938"/>
            <a:ext cx="5835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338D76F-B549-F445-BAD7-E66FF05564BD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212465" y="3756978"/>
            <a:ext cx="5835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E263F92-4C27-9649-9A9A-A1749A2246D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966335" y="3185478"/>
            <a:ext cx="6026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9EED43-0832-F643-A0C7-0F5C42E99F53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966335" y="3934778"/>
            <a:ext cx="602615" cy="6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751C03-8EC1-EB48-8AEA-D0C1B43A9CA1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966335" y="4926648"/>
            <a:ext cx="5835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Legend1">
            <a:extLst>
              <a:ext uri="{FF2B5EF4-FFF2-40B4-BE49-F238E27FC236}">
                <a16:creationId xmlns:a16="http://schemas.microsoft.com/office/drawing/2014/main" id="{D1C42136-5DB3-2941-AFB4-49DB98A809C2}"/>
              </a:ext>
            </a:extLst>
          </p:cNvPr>
          <p:cNvSpPr>
            <a:extLst>
              <a:ext uri="smNativeData">
                <pr:smNativeData xmlns:pr="smNativeData" xmlns:p14="http://schemas.microsoft.com/office/powerpoint/2010/main" xmlns="" val="SMDATA_13_/9TnXBMAAAAlAAAA9QEAAA8BAAAAkAAAAEgAAACQAAAASAAAAAAAAAAAAAAAAAAAAAEAAABQAAAAWgTJtsvx9D/eRe7lFQLkv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p0YW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TAQAAIh0AACIdAACkKAAAAAAAACYAAAAIAAAA//////////8="/>
              </a:ext>
            </a:extLst>
          </p:cNvSpPr>
          <p:nvPr/>
        </p:nvSpPr>
        <p:spPr>
          <a:xfrm>
            <a:off x="7085965" y="4611369"/>
            <a:ext cx="1360805" cy="826771"/>
          </a:xfrm>
          <a:prstGeom prst="wedgeRoundRectCallout">
            <a:avLst>
              <a:gd name="adj1" fmla="val -91102"/>
              <a:gd name="adj2" fmla="val -11642"/>
              <a:gd name="adj3" fmla="val 125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anchor="t"/>
          <a:lstStyle/>
          <a:p>
            <a:pPr algn="l">
              <a:defRPr sz="1400"/>
            </a:pPr>
            <a:r>
              <a:rPr lang="en-US" dirty="0"/>
              <a:t>A == B  :  0000</a:t>
            </a:r>
          </a:p>
          <a:p>
            <a:pPr algn="l">
              <a:defRPr sz="1400"/>
            </a:pPr>
            <a:r>
              <a:rPr lang="en-US" dirty="0"/>
              <a:t>A &gt; B	  :  0001</a:t>
            </a:r>
          </a:p>
          <a:p>
            <a:pPr algn="l">
              <a:defRPr sz="1400"/>
            </a:pPr>
            <a:r>
              <a:rPr lang="en-US" dirty="0"/>
              <a:t>A &lt; B	  :  0010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9EC8F02-07BB-6843-B216-CF4542738445}"/>
              </a:ext>
            </a:extLst>
          </p:cNvPr>
          <p:cNvGrpSpPr/>
          <p:nvPr/>
        </p:nvGrpSpPr>
        <p:grpSpPr>
          <a:xfrm>
            <a:off x="3348492" y="2320204"/>
            <a:ext cx="338180" cy="650326"/>
            <a:chOff x="2874285" y="3989081"/>
            <a:chExt cx="380396" cy="731509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485EB05-B7CA-9245-AE83-3E2E4BDA14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3390" y="4290060"/>
              <a:ext cx="142187" cy="4305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1">
              <a:extLst>
                <a:ext uri="{FF2B5EF4-FFF2-40B4-BE49-F238E27FC236}">
                  <a16:creationId xmlns:a16="http://schemas.microsoft.com/office/drawing/2014/main" id="{8BE67CA5-986D-FA4C-8163-3CAD529CCCBB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2874285" y="3989081"/>
              <a:ext cx="380396" cy="2806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dirty="0"/>
                <a:t>4</a:t>
              </a:r>
              <a:endParaRPr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B816984-F10F-9446-AB2B-DF829E590CC2}"/>
              </a:ext>
            </a:extLst>
          </p:cNvPr>
          <p:cNvGrpSpPr/>
          <p:nvPr/>
        </p:nvGrpSpPr>
        <p:grpSpPr>
          <a:xfrm>
            <a:off x="3348492" y="3308307"/>
            <a:ext cx="338180" cy="650326"/>
            <a:chOff x="2874285" y="3989081"/>
            <a:chExt cx="380396" cy="731509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045FE80-A444-A147-9B57-BDDD6895C4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3390" y="4290060"/>
              <a:ext cx="142187" cy="4305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1">
              <a:extLst>
                <a:ext uri="{FF2B5EF4-FFF2-40B4-BE49-F238E27FC236}">
                  <a16:creationId xmlns:a16="http://schemas.microsoft.com/office/drawing/2014/main" id="{808BC76B-E4F7-A34F-BF38-E7E4E22B51B7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2874285" y="3989081"/>
              <a:ext cx="380396" cy="2806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dirty="0"/>
                <a:t>4</a:t>
              </a:r>
              <a:endParaRPr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AD9699C-3CAC-8047-AE60-8DBF0D76CD2D}"/>
              </a:ext>
            </a:extLst>
          </p:cNvPr>
          <p:cNvGrpSpPr/>
          <p:nvPr/>
        </p:nvGrpSpPr>
        <p:grpSpPr>
          <a:xfrm>
            <a:off x="5117021" y="1226088"/>
            <a:ext cx="338180" cy="650326"/>
            <a:chOff x="2874285" y="3989081"/>
            <a:chExt cx="380396" cy="731509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52DA35F-1769-3348-BA39-78A0E31FC2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3390" y="4290060"/>
              <a:ext cx="142187" cy="4305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1">
              <a:extLst>
                <a:ext uri="{FF2B5EF4-FFF2-40B4-BE49-F238E27FC236}">
                  <a16:creationId xmlns:a16="http://schemas.microsoft.com/office/drawing/2014/main" id="{604B2E0B-06AB-E646-842C-6CDD428B6E32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2874285" y="3989081"/>
              <a:ext cx="380396" cy="2806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dirty="0"/>
                <a:t>4</a:t>
              </a:r>
              <a:endParaRPr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A59FB7C-80E9-AE4B-ABA9-755CEEFE82DC}"/>
              </a:ext>
            </a:extLst>
          </p:cNvPr>
          <p:cNvGrpSpPr/>
          <p:nvPr/>
        </p:nvGrpSpPr>
        <p:grpSpPr>
          <a:xfrm>
            <a:off x="5117021" y="1928923"/>
            <a:ext cx="338180" cy="650326"/>
            <a:chOff x="2874285" y="3989081"/>
            <a:chExt cx="380396" cy="731509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1E94FC9-CDDD-1B43-954E-D9E4D02EFD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3390" y="4290060"/>
              <a:ext cx="142187" cy="4305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1">
              <a:extLst>
                <a:ext uri="{FF2B5EF4-FFF2-40B4-BE49-F238E27FC236}">
                  <a16:creationId xmlns:a16="http://schemas.microsoft.com/office/drawing/2014/main" id="{5F796602-1946-D847-B028-1B5AFF122640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2874285" y="3989081"/>
              <a:ext cx="380396" cy="2806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dirty="0"/>
                <a:t>4</a:t>
              </a:r>
              <a:endParaRPr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D82A1B6-38B0-AA4C-AB2D-0D0FBDC1B341}"/>
              </a:ext>
            </a:extLst>
          </p:cNvPr>
          <p:cNvGrpSpPr/>
          <p:nvPr/>
        </p:nvGrpSpPr>
        <p:grpSpPr>
          <a:xfrm>
            <a:off x="5117021" y="2736215"/>
            <a:ext cx="338180" cy="650326"/>
            <a:chOff x="2874285" y="3989081"/>
            <a:chExt cx="380396" cy="731509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56799F4-6627-4A49-8670-2B4C4020C0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3390" y="4290060"/>
              <a:ext cx="142187" cy="4305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1">
              <a:extLst>
                <a:ext uri="{FF2B5EF4-FFF2-40B4-BE49-F238E27FC236}">
                  <a16:creationId xmlns:a16="http://schemas.microsoft.com/office/drawing/2014/main" id="{60BA7FC3-013F-A545-A801-CD685F042A9E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2874285" y="3989081"/>
              <a:ext cx="380396" cy="2806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dirty="0"/>
                <a:t>4</a:t>
              </a:r>
              <a:endParaRPr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AA61E2F-7B4D-BA44-AB74-6F53AE8FF87C}"/>
              </a:ext>
            </a:extLst>
          </p:cNvPr>
          <p:cNvGrpSpPr/>
          <p:nvPr/>
        </p:nvGrpSpPr>
        <p:grpSpPr>
          <a:xfrm>
            <a:off x="5117021" y="3485515"/>
            <a:ext cx="338180" cy="650326"/>
            <a:chOff x="2874285" y="3989081"/>
            <a:chExt cx="380396" cy="731509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20AE9A2-7FAA-6C49-8A02-D6B2E037BE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3390" y="4290060"/>
              <a:ext cx="142187" cy="4305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1">
              <a:extLst>
                <a:ext uri="{FF2B5EF4-FFF2-40B4-BE49-F238E27FC236}">
                  <a16:creationId xmlns:a16="http://schemas.microsoft.com/office/drawing/2014/main" id="{CFD96281-C452-9B40-BFE7-CA3B0504D5AE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2874285" y="3989081"/>
              <a:ext cx="380396" cy="2806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dirty="0"/>
                <a:t>4</a:t>
              </a:r>
              <a:endParaRPr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0608B2C-716A-C943-8C8E-F6C86F56A530}"/>
              </a:ext>
            </a:extLst>
          </p:cNvPr>
          <p:cNvGrpSpPr/>
          <p:nvPr/>
        </p:nvGrpSpPr>
        <p:grpSpPr>
          <a:xfrm>
            <a:off x="5117021" y="4489365"/>
            <a:ext cx="338180" cy="650326"/>
            <a:chOff x="2874285" y="3989081"/>
            <a:chExt cx="380396" cy="731509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15DCBF5-1D64-544E-A703-3A0C90BB46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3390" y="4290060"/>
              <a:ext cx="142187" cy="4305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1">
              <a:extLst>
                <a:ext uri="{FF2B5EF4-FFF2-40B4-BE49-F238E27FC236}">
                  <a16:creationId xmlns:a16="http://schemas.microsoft.com/office/drawing/2014/main" id="{95C631BB-43AD-E242-AC45-F9C7CD7A459E}"/>
                </a:ext>
              </a:extLst>
            </p:cNvPr>
            <p:cNvSpPr>
              <a:extLst>
                <a:ext uri="smNativeData">
                  <pr:smNativeData xmlns:pr="smNativeData" xmlns:p14="http://schemas.microsoft.com/office/powerpoint/2010/main" xmlns="" val="SMDATA_13_/9TnX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o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IgAAgQcAALonAAA7CQAAAAAAACYAAAAIAAAA//////////8="/>
                </a:ext>
              </a:extLst>
            </p:cNvSpPr>
            <p:nvPr/>
          </p:nvSpPr>
          <p:spPr>
            <a:xfrm>
              <a:off x="2874285" y="3989081"/>
              <a:ext cx="380396" cy="2806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numCol="1" anchor="t"/>
            <a:lstStyle/>
            <a:p>
              <a:pPr algn="ctr">
                <a:defRPr sz="1600"/>
              </a:pPr>
              <a:r>
                <a:rPr lang="en-US" dirty="0"/>
                <a:t>4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87215742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2795</TotalTime>
  <Words>3991</Words>
  <Application>Microsoft Macintosh PowerPoint</Application>
  <PresentationFormat>On-screen Show (4:3)</PresentationFormat>
  <Paragraphs>2626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Basic Roman</vt:lpstr>
      <vt:lpstr>Basic Sans</vt:lpstr>
      <vt:lpstr>Calibri</vt:lpstr>
      <vt:lpstr>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Gabriel Wilson</cp:lastModifiedBy>
  <cp:revision>34</cp:revision>
  <dcterms:created xsi:type="dcterms:W3CDTF">2019-05-22T03:51:55Z</dcterms:created>
  <dcterms:modified xsi:type="dcterms:W3CDTF">2019-08-10T17:43:04Z</dcterms:modified>
</cp:coreProperties>
</file>