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70" r:id="rId4"/>
    <p:sldId id="267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72" r:id="rId13"/>
    <p:sldId id="273" r:id="rId14"/>
    <p:sldId id="275" r:id="rId15"/>
    <p:sldId id="276" r:id="rId16"/>
    <p:sldId id="277" r:id="rId17"/>
    <p:sldId id="289" r:id="rId18"/>
    <p:sldId id="307" r:id="rId19"/>
    <p:sldId id="308" r:id="rId20"/>
    <p:sldId id="291" r:id="rId21"/>
    <p:sldId id="295" r:id="rId22"/>
    <p:sldId id="296" r:id="rId23"/>
    <p:sldId id="297" r:id="rId24"/>
    <p:sldId id="309" r:id="rId25"/>
    <p:sldId id="310" r:id="rId26"/>
    <p:sldId id="302" r:id="rId27"/>
    <p:sldId id="303" r:id="rId28"/>
    <p:sldId id="311" r:id="rId29"/>
    <p:sldId id="312" r:id="rId30"/>
    <p:sldId id="313" r:id="rId31"/>
    <p:sldId id="316" r:id="rId32"/>
    <p:sldId id="314" r:id="rId33"/>
    <p:sldId id="317" r:id="rId34"/>
    <p:sldId id="315" r:id="rId35"/>
    <p:sldId id="318" r:id="rId36"/>
    <p:sldId id="320" r:id="rId37"/>
    <p:sldId id="321" r:id="rId38"/>
    <p:sldId id="322" r:id="rId39"/>
    <p:sldId id="323" r:id="rId40"/>
    <p:sldId id="32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3"/>
  </p:normalViewPr>
  <p:slideViewPr>
    <p:cSldViewPr snapToGrid="0" snapToObjects="1">
      <p:cViewPr>
        <p:scale>
          <a:sx n="85" d="100"/>
          <a:sy n="85" d="100"/>
        </p:scale>
        <p:origin x="3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B95E-23A6-E847-A180-39467191E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6B072-1E2D-D947-A0B4-BB9E44B76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DDCA-1BE5-F843-8E68-BC99792E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7FF2-63D5-4A48-99D5-61583B4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F82A-AECF-8A4F-91D5-28E729E0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518D-9092-AE49-A93D-0563F0F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07354-B29F-3248-90C8-77FD308D5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CC06-9917-7040-8199-3BBFD4DD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05F7-6CA6-CB4E-99DB-7320F06B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F528-673F-1244-9611-5BB8C643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6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A8F1E-F59C-F240-AEC8-84C1D25D0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FF11A-3C0A-494B-AEE6-2AC053311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4435-C331-D04C-AF06-D4A33FE1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B04F-391F-524A-B242-4B2264FE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F38A-72FA-2B44-906F-1C31F819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56DD-3254-4B46-981B-725D8061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7FDE-6201-BF43-A5C4-2DDB5CF6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38CE-79C9-F944-94B1-D0902061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7B21-463B-E743-A05F-5840D40B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09E2-94B9-C646-B9F8-6B8DDE67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4BD6-03A3-FF49-932D-D2F3FD79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4FCA7-BAC3-CA4A-ABE5-8EF0E76D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C5AE-C37D-834A-8709-0B061CC5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16B0-2826-7C4C-B1C6-0C9C1EAF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BB70-D66A-BB46-82AC-2D33E7C0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796A-E2D5-FC41-BAC4-27D2D1D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7F7C-DA55-5644-95A3-4D34A6A0D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0667D-AF40-DB43-847E-F84C52A05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A4E5-79D7-7944-AB24-3CBE66F7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A3D5-6604-224C-9784-35B37394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8936-0E7D-284C-A8DF-9FDE155D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7603-8D8F-B940-A760-8D5DD6DF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677B-5FAA-1444-BADC-13FA904E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05E5-256C-7E43-86EE-326D04F7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D5969-3A07-0544-831B-2F0124FE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5180E-DAB1-8F46-AA45-1FCC99D7F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0BACB-901E-654B-928A-B0DD4604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4CC10-F337-D148-8385-85D32CF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2F0F7-5983-3342-B504-98DAAF6B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5350-D5D6-A742-A3BA-CC66AEBD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7A7D8-337E-B945-B616-81054AFC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1B645-71B3-0B4F-B8F5-F1D47D59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33E67-C965-F649-B415-7039886D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6B8B-38B5-054D-A04D-50B0B5F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11022-AC8A-7E48-A958-9C54984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EBCB0-DAA3-C942-B488-99EFB3B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04D3-D395-5F40-B073-F65C848C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5732-E5D3-0241-9875-FFBBE4A3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52833-D398-5045-9D2D-25432C5F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EFFE6-13E8-0345-9F7A-B46EA279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D6A41-484B-FB47-AF51-768576EA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BFF8-530D-7B49-AD5A-5AAB4E7C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C312-4496-2747-BDFF-0C0B291F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60393-7CC3-4347-AEFA-9F79C9460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3B12C-4DF1-D243-B9CD-4812491C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05F0D-A18F-C241-BC6E-17D95F78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87355-60E6-CE44-9E26-FDB1AA3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8AC5E-0760-3642-A56D-E0673A5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9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D466C-4BF9-BA40-9D31-20B248A8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E9AB-F9A0-924E-B2CF-E32CB565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F1AD-30AF-DA44-A881-6BA93427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EDC5-5B23-A943-8F3A-E5510DB56688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6F98-28E2-D64F-97A9-C8056771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4D73-A95C-D44F-A1F0-76A87C1CF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EE24-FDF5-5B44-9937-3F0B1BCA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2.png"/><Relationship Id="rId18" Type="http://schemas.openxmlformats.org/officeDocument/2006/relationships/image" Target="../media/image39.png"/><Relationship Id="rId3" Type="http://schemas.openxmlformats.org/officeDocument/2006/relationships/image" Target="../media/image32.png"/><Relationship Id="rId21" Type="http://schemas.openxmlformats.org/officeDocument/2006/relationships/image" Target="../media/image54.png"/><Relationship Id="rId7" Type="http://schemas.openxmlformats.org/officeDocument/2006/relationships/image" Target="../media/image36.png"/><Relationship Id="rId12" Type="http://schemas.openxmlformats.org/officeDocument/2006/relationships/image" Target="../media/image21.png"/><Relationship Id="rId17" Type="http://schemas.openxmlformats.org/officeDocument/2006/relationships/image" Target="../media/image51.png"/><Relationship Id="rId2" Type="http://schemas.openxmlformats.org/officeDocument/2006/relationships/image" Target="../media/image53.png"/><Relationship Id="rId16" Type="http://schemas.openxmlformats.org/officeDocument/2006/relationships/image" Target="../media/image2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20.png"/><Relationship Id="rId5" Type="http://schemas.openxmlformats.org/officeDocument/2006/relationships/image" Target="../media/image34.png"/><Relationship Id="rId15" Type="http://schemas.openxmlformats.org/officeDocument/2006/relationships/image" Target="../media/image24.png"/><Relationship Id="rId23" Type="http://schemas.openxmlformats.org/officeDocument/2006/relationships/image" Target="../media/image56.png"/><Relationship Id="rId10" Type="http://schemas.openxmlformats.org/officeDocument/2006/relationships/image" Target="../media/image50.pn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23.png"/><Relationship Id="rId22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89.png"/><Relationship Id="rId20" Type="http://schemas.openxmlformats.org/officeDocument/2006/relationships/image" Target="../media/image83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92.png"/><Relationship Id="rId20" Type="http://schemas.openxmlformats.org/officeDocument/2006/relationships/image" Target="../media/image83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95.png"/><Relationship Id="rId20" Type="http://schemas.openxmlformats.org/officeDocument/2006/relationships/image" Target="../media/image83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98.png"/><Relationship Id="rId20" Type="http://schemas.openxmlformats.org/officeDocument/2006/relationships/image" Target="../media/image83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32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108.png"/><Relationship Id="rId5" Type="http://schemas.openxmlformats.org/officeDocument/2006/relationships/image" Target="../media/image103.png"/><Relationship Id="rId10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3.png"/><Relationship Id="rId7" Type="http://schemas.openxmlformats.org/officeDocument/2006/relationships/image" Target="../media/image107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112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4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153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156.png"/><Relationship Id="rId4" Type="http://schemas.openxmlformats.org/officeDocument/2006/relationships/image" Target="../media/image34.png"/><Relationship Id="rId9" Type="http://schemas.openxmlformats.org/officeDocument/2006/relationships/image" Target="../media/image154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158.png"/><Relationship Id="rId4" Type="http://schemas.openxmlformats.org/officeDocument/2006/relationships/image" Target="../media/image34.png"/><Relationship Id="rId9" Type="http://schemas.openxmlformats.org/officeDocument/2006/relationships/image" Target="../media/image157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159.png"/><Relationship Id="rId4" Type="http://schemas.openxmlformats.org/officeDocument/2006/relationships/image" Target="../media/image34.png"/><Relationship Id="rId9" Type="http://schemas.openxmlformats.org/officeDocument/2006/relationships/image" Target="../media/image157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8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16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1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162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1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6.png"/><Relationship Id="rId3" Type="http://schemas.openxmlformats.org/officeDocument/2006/relationships/image" Target="../media/image66.png"/><Relationship Id="rId21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2" Type="http://schemas.openxmlformats.org/officeDocument/2006/relationships/image" Target="../media/image65.png"/><Relationship Id="rId16" Type="http://schemas.openxmlformats.org/officeDocument/2006/relationships/image" Target="../media/image164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3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33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1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9.png"/><Relationship Id="rId3" Type="http://schemas.openxmlformats.org/officeDocument/2006/relationships/image" Target="../media/image171.png"/><Relationship Id="rId21" Type="http://schemas.openxmlformats.org/officeDocument/2006/relationships/image" Target="../media/image185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8.png"/><Relationship Id="rId2" Type="http://schemas.openxmlformats.org/officeDocument/2006/relationships/image" Target="../media/image170.png"/><Relationship Id="rId16" Type="http://schemas.openxmlformats.org/officeDocument/2006/relationships/image" Target="../media/image187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19" Type="http://schemas.openxmlformats.org/officeDocument/2006/relationships/image" Target="../media/image190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202.png"/><Relationship Id="rId7" Type="http://schemas.openxmlformats.org/officeDocument/2006/relationships/image" Target="../media/image205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4.png"/><Relationship Id="rId5" Type="http://schemas.openxmlformats.org/officeDocument/2006/relationships/image" Target="../media/image200.png"/><Relationship Id="rId4" Type="http://schemas.openxmlformats.org/officeDocument/2006/relationships/image" Target="../media/image203.png"/><Relationship Id="rId9" Type="http://schemas.openxmlformats.org/officeDocument/2006/relationships/image" Target="../media/image20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0" Type="http://schemas.openxmlformats.org/officeDocument/2006/relationships/image" Target="../media/image216.png"/><Relationship Id="rId4" Type="http://schemas.openxmlformats.org/officeDocument/2006/relationships/image" Target="../media/image210.png"/><Relationship Id="rId9" Type="http://schemas.openxmlformats.org/officeDocument/2006/relationships/image" Target="../media/image2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20.png"/><Relationship Id="rId7" Type="http://schemas.openxmlformats.org/officeDocument/2006/relationships/image" Target="../media/image213.png"/><Relationship Id="rId12" Type="http://schemas.openxmlformats.org/officeDocument/2006/relationships/image" Target="../media/image227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226.png"/><Relationship Id="rId5" Type="http://schemas.openxmlformats.org/officeDocument/2006/relationships/image" Target="../media/image222.png"/><Relationship Id="rId10" Type="http://schemas.openxmlformats.org/officeDocument/2006/relationships/image" Target="../media/image225.png"/><Relationship Id="rId4" Type="http://schemas.openxmlformats.org/officeDocument/2006/relationships/image" Target="../media/image221.png"/><Relationship Id="rId9" Type="http://schemas.openxmlformats.org/officeDocument/2006/relationships/image" Target="../media/image2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29.png"/><Relationship Id="rId7" Type="http://schemas.openxmlformats.org/officeDocument/2006/relationships/image" Target="../media/image214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23.png"/><Relationship Id="rId10" Type="http://schemas.openxmlformats.org/officeDocument/2006/relationships/image" Target="../media/image232.png"/><Relationship Id="rId4" Type="http://schemas.openxmlformats.org/officeDocument/2006/relationships/image" Target="../media/image230.png"/><Relationship Id="rId9" Type="http://schemas.openxmlformats.org/officeDocument/2006/relationships/image" Target="../media/image2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46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3.png"/><Relationship Id="rId1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21.png"/><Relationship Id="rId5" Type="http://schemas.openxmlformats.org/officeDocument/2006/relationships/image" Target="../media/image3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52.png"/><Relationship Id="rId4" Type="http://schemas.openxmlformats.org/officeDocument/2006/relationships/image" Target="../media/image34.png"/><Relationship Id="rId9" Type="http://schemas.openxmlformats.org/officeDocument/2006/relationships/image" Target="../media/image5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D8A3F-2619-6740-A27E-30DCB4EFDFE0}"/>
              </a:ext>
            </a:extLst>
          </p:cNvPr>
          <p:cNvGrpSpPr/>
          <p:nvPr/>
        </p:nvGrpSpPr>
        <p:grpSpPr>
          <a:xfrm>
            <a:off x="347022" y="344843"/>
            <a:ext cx="3298370" cy="2351424"/>
            <a:chOff x="7070273" y="517670"/>
            <a:chExt cx="3298370" cy="23514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44DB56-1FC3-CE40-9959-20645EBACD8C}"/>
                </a:ext>
              </a:extLst>
            </p:cNvPr>
            <p:cNvGrpSpPr/>
            <p:nvPr/>
          </p:nvGrpSpPr>
          <p:grpSpPr>
            <a:xfrm>
              <a:off x="7070273" y="517670"/>
              <a:ext cx="3298370" cy="2351424"/>
              <a:chOff x="2777783" y="417047"/>
              <a:chExt cx="2774451" cy="19779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E3A516-41F2-F043-84C0-8DB2D1A8F451}"/>
                  </a:ext>
                </a:extLst>
              </p:cNvPr>
              <p:cNvSpPr/>
              <p:nvPr/>
            </p:nvSpPr>
            <p:spPr>
              <a:xfrm>
                <a:off x="2777783" y="417047"/>
                <a:ext cx="2774451" cy="19779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endParaRPr lang="en-US" sz="2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5DB-69B9-0F45-A924-397FE10128F9}"/>
                  </a:ext>
                </a:extLst>
              </p:cNvPr>
              <p:cNvSpPr/>
              <p:nvPr/>
            </p:nvSpPr>
            <p:spPr>
              <a:xfrm>
                <a:off x="3019646" y="666769"/>
                <a:ext cx="1258675" cy="1258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mass</a:t>
                </a:r>
              </a:p>
            </p:txBody>
          </p:sp>
        </p:grp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0957FEE-B719-5D4E-A9EA-E0C693784D5B}"/>
                </a:ext>
              </a:extLst>
            </p:cNvPr>
            <p:cNvSpPr/>
            <p:nvPr/>
          </p:nvSpPr>
          <p:spPr>
            <a:xfrm>
              <a:off x="8854169" y="1137617"/>
              <a:ext cx="1253218" cy="850224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6D4D70-79EE-FB4B-9449-312F6ADA38C5}"/>
              </a:ext>
            </a:extLst>
          </p:cNvPr>
          <p:cNvGrpSpPr/>
          <p:nvPr/>
        </p:nvGrpSpPr>
        <p:grpSpPr>
          <a:xfrm>
            <a:off x="347022" y="3261168"/>
            <a:ext cx="4115870" cy="1673329"/>
            <a:chOff x="1670422" y="877309"/>
            <a:chExt cx="4115870" cy="1673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/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>
                                  <a:glow rad="127000">
                                    <a:srgbClr val="FF9300">
                                      <a:alpha val="5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𝑓𝑜𝑟𝑐𝑒</m:t>
                            </m:r>
                          </m:num>
                          <m:den>
                            <m:r>
                              <a:rPr lang="en-US" sz="2400" b="0" i="1" smtClean="0">
                                <a:effectLst>
                                  <a:glow rad="127000">
                                    <a:schemeClr val="bg1">
                                      <a:lumMod val="85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  <a:blipFill>
                  <a:blip r:embed="rId2"/>
                  <a:stretch>
                    <a:fillRect l="-2400" t="-9375" r="-320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/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rgbClr val="FF9300">
                                  <a:alpha val="5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𝑓𝑜𝑟𝑐𝑒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bg1">
                                  <a:lumMod val="85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𝑚𝑎𝑠𝑠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9203B1E-F4FC-B947-A38C-4040B7A71EC0}"/>
              </a:ext>
            </a:extLst>
          </p:cNvPr>
          <p:cNvGrpSpPr/>
          <p:nvPr/>
        </p:nvGrpSpPr>
        <p:grpSpPr>
          <a:xfrm>
            <a:off x="4931234" y="2606073"/>
            <a:ext cx="6676633" cy="1824897"/>
            <a:chOff x="1534780" y="4063534"/>
            <a:chExt cx="8114960" cy="221803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AA5E1E9-EF23-C04B-A66A-659B04AE8E0B}"/>
                </a:ext>
              </a:extLst>
            </p:cNvPr>
            <p:cNvGrpSpPr/>
            <p:nvPr/>
          </p:nvGrpSpPr>
          <p:grpSpPr>
            <a:xfrm>
              <a:off x="1534780" y="4505929"/>
              <a:ext cx="8114960" cy="1775635"/>
              <a:chOff x="859314" y="4674764"/>
              <a:chExt cx="8114960" cy="177563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B27D5D9-284A-9F49-9EF7-A00045053E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4F0736F-CEB9-F249-B58F-0BCC900C4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85EFECB-06AF-6E41-B5C9-8E7652A67B23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6377323" cy="1577182"/>
                <a:chOff x="1716832" y="4575507"/>
                <a:chExt cx="3924772" cy="15771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BFCB5D-949D-414F-A788-F034CDD67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925" y="5075492"/>
                <a:ext cx="433562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B6F12B9-F806-C64E-9C41-5C686B1B2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6145618"/>
                <a:ext cx="2162681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1FA74A0-6003-1E4C-A6C0-566499A92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548" y="6145618"/>
                <a:ext cx="103526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C84BE1B-9A3D-2047-91F8-18F44B2B1FE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7323549" y="5042493"/>
                <a:ext cx="0" cy="10693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/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solidFill>
                  <a:srgbClr val="FF9300">
                    <a:alpha val="50000"/>
                  </a:srgb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A846E4-D175-A74A-BE64-BE1444D33251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flipH="1">
              <a:off x="7243913" y="4624657"/>
              <a:ext cx="467022" cy="276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518D92-6D32-024B-8642-89D09849FEB9}"/>
              </a:ext>
            </a:extLst>
          </p:cNvPr>
          <p:cNvGrpSpPr/>
          <p:nvPr/>
        </p:nvGrpSpPr>
        <p:grpSpPr>
          <a:xfrm>
            <a:off x="4931234" y="444085"/>
            <a:ext cx="6676633" cy="1955237"/>
            <a:chOff x="1534780" y="3905115"/>
            <a:chExt cx="8114960" cy="237644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C74EF6-9043-D14E-B028-9B1179772773}"/>
                </a:ext>
              </a:extLst>
            </p:cNvPr>
            <p:cNvGrpSpPr/>
            <p:nvPr/>
          </p:nvGrpSpPr>
          <p:grpSpPr>
            <a:xfrm>
              <a:off x="1534780" y="4466228"/>
              <a:ext cx="8114960" cy="1815336"/>
              <a:chOff x="859314" y="4635063"/>
              <a:chExt cx="8114960" cy="181533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906FF49-5351-804B-80B0-586EBCD365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6AE4802-114C-F04F-8883-52FCF48ED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C751541-5B55-8C4B-8480-F0D3CC2C5159}"/>
                  </a:ext>
                </a:extLst>
              </p:cNvPr>
              <p:cNvGrpSpPr/>
              <p:nvPr/>
            </p:nvGrpSpPr>
            <p:grpSpPr>
              <a:xfrm>
                <a:off x="2596951" y="4635063"/>
                <a:ext cx="6377323" cy="1815336"/>
                <a:chOff x="1716832" y="4337353"/>
                <a:chExt cx="3924772" cy="181533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64FC2B-C368-8044-9ECB-790585228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5075491"/>
                <a:ext cx="7499497" cy="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/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d>
                          <m:dPr>
                            <m:ctrlPr>
                              <a:rPr lang="en-US" sz="24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blipFill>
                  <a:blip r:embed="rId15"/>
                  <a:stretch>
                    <a:fillRect b="-1315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8E24D97-53CC-4948-B343-44650A23D210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 flipH="1">
              <a:off x="5610655" y="4466238"/>
              <a:ext cx="304618" cy="447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CB7DD3-8217-AC47-A5D1-DF8042089E19}"/>
              </a:ext>
            </a:extLst>
          </p:cNvPr>
          <p:cNvGrpSpPr/>
          <p:nvPr/>
        </p:nvGrpSpPr>
        <p:grpSpPr>
          <a:xfrm>
            <a:off x="4931234" y="4488170"/>
            <a:ext cx="6676633" cy="2053576"/>
            <a:chOff x="4653643" y="4488170"/>
            <a:chExt cx="6676633" cy="20535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5C9304-0C77-3947-B513-9CB21B1FCD59}"/>
                </a:ext>
              </a:extLst>
            </p:cNvPr>
            <p:cNvGrpSpPr/>
            <p:nvPr/>
          </p:nvGrpSpPr>
          <p:grpSpPr>
            <a:xfrm>
              <a:off x="5502727" y="4488170"/>
              <a:ext cx="5827549" cy="2053576"/>
              <a:chOff x="2566780" y="3785592"/>
              <a:chExt cx="7082960" cy="249597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F1DC563-E223-D148-A661-EDA7747D143C}"/>
                  </a:ext>
                </a:extLst>
              </p:cNvPr>
              <p:cNvGrpSpPr/>
              <p:nvPr/>
            </p:nvGrpSpPr>
            <p:grpSpPr>
              <a:xfrm>
                <a:off x="2566780" y="4505929"/>
                <a:ext cx="7082960" cy="1775635"/>
                <a:chOff x="1891314" y="4674764"/>
                <a:chExt cx="7082960" cy="177563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C4D64DC-D24D-AF42-BDBC-71F30D88A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2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A7A586E-C3E5-684F-8131-840D9BA73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87F247-472E-F942-BC23-5F84636A5121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6377323" cy="1577182"/>
                  <a:chOff x="1716832" y="4575507"/>
                  <a:chExt cx="3924772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26316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D9BF95-AC02-D544-BD9C-CB0ADC2DF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7925" y="5075492"/>
                  <a:ext cx="4335623" cy="0"/>
                </a:xfrm>
                <a:prstGeom prst="line">
                  <a:avLst/>
                </a:prstGeom>
                <a:ln w="635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/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4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C9963FE-1C3E-044B-BA42-FCCBD6FCB1D0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7442282" y="4666785"/>
                <a:ext cx="341596" cy="240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F05F93D-4BF9-7E4C-AFEA-E4F768930176}"/>
                </a:ext>
              </a:extLst>
            </p:cNvPr>
            <p:cNvCxnSpPr>
              <a:cxnSpLocks/>
            </p:cNvCxnSpPr>
            <p:nvPr/>
          </p:nvCxnSpPr>
          <p:spPr>
            <a:xfrm>
              <a:off x="4653643" y="6291382"/>
              <a:ext cx="1792597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12EA142-9A43-DC47-B8FE-F04381CFBFA9}"/>
                </a:ext>
              </a:extLst>
            </p:cNvPr>
            <p:cNvCxnSpPr>
              <a:cxnSpLocks/>
            </p:cNvCxnSpPr>
            <p:nvPr/>
          </p:nvCxnSpPr>
          <p:spPr>
            <a:xfrm>
              <a:off x="9985369" y="6291382"/>
              <a:ext cx="851769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13675A-401D-6646-94C0-EE3E1D5E4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370" y="5383779"/>
              <a:ext cx="0" cy="8798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88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B67E567-B804-D549-826D-B3E5D4572970}"/>
                  </a:ext>
                </a:extLst>
              </p:cNvPr>
              <p:cNvSpPr/>
              <p:nvPr/>
            </p:nvSpPr>
            <p:spPr>
              <a:xfrm>
                <a:off x="4337928" y="2222488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B67E567-B804-D549-826D-B3E5D4572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28" y="2222488"/>
                <a:ext cx="2268954" cy="725007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2302933"/>
            <a:ext cx="8555948" cy="4275943"/>
            <a:chOff x="1018309" y="2302933"/>
            <a:chExt cx="8555948" cy="427594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2302933"/>
              <a:ext cx="4280794" cy="401369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4249664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4249667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9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>
            <a:extLst>
              <a:ext uri="{FF2B5EF4-FFF2-40B4-BE49-F238E27FC236}">
                <a16:creationId xmlns:a16="http://schemas.microsoft.com/office/drawing/2014/main" id="{B0F07E1D-7674-4641-A08D-9FD562E62899}"/>
              </a:ext>
            </a:extLst>
          </p:cNvPr>
          <p:cNvSpPr/>
          <p:nvPr/>
        </p:nvSpPr>
        <p:spPr>
          <a:xfrm flipH="1">
            <a:off x="4427403" y="2354094"/>
            <a:ext cx="4191318" cy="3913749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0FADFA-9E5B-F54D-9A27-2061023563A9}"/>
              </a:ext>
            </a:extLst>
          </p:cNvPr>
          <p:cNvGrpSpPr/>
          <p:nvPr/>
        </p:nvGrpSpPr>
        <p:grpSpPr>
          <a:xfrm>
            <a:off x="7337224" y="4518248"/>
            <a:ext cx="2323936" cy="1113227"/>
            <a:chOff x="5842688" y="2107738"/>
            <a:chExt cx="2323936" cy="1113227"/>
          </a:xfrm>
        </p:grpSpPr>
        <p:sp>
          <p:nvSpPr>
            <p:cNvPr id="42" name="Oval Callout 41">
              <a:extLst>
                <a:ext uri="{FF2B5EF4-FFF2-40B4-BE49-F238E27FC236}">
                  <a16:creationId xmlns:a16="http://schemas.microsoft.com/office/drawing/2014/main" id="{C4E67F88-79F3-0345-897A-451CB7D86CF0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AEA28D-E57C-6A43-8FC5-2420B9B9E1A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CB8512-1E79-EA4A-BDD6-B003981647ED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A1E00A-317E-6C4A-B8DE-E1637CB7642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2E469D-7EB5-7149-B47C-815AACA7ADE6}"/>
                    </a:ext>
                  </a:extLst>
                </p:cNvPr>
                <p:cNvSpPr/>
                <p:nvPr/>
              </p:nvSpPr>
              <p:spPr>
                <a:xfrm>
                  <a:off x="5670652" y="6171489"/>
                  <a:ext cx="57616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𝒄𝒎</m:t>
                        </m:r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2E469D-7EB5-7149-B47C-815AACA7AD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652" y="6171489"/>
                  <a:ext cx="576160" cy="523220"/>
                </a:xfrm>
                <a:prstGeom prst="rect">
                  <a:avLst/>
                </a:prstGeom>
                <a:blipFill>
                  <a:blip r:embed="rId20"/>
                  <a:stretch>
                    <a:fillRect l="-4348" r="-104348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6F2DFAE-5211-E340-A4A1-C9E5F96C4BCC}"/>
                    </a:ext>
                  </a:extLst>
                </p:cNvPr>
                <p:cNvSpPr/>
                <p:nvPr/>
              </p:nvSpPr>
              <p:spPr>
                <a:xfrm>
                  <a:off x="2429115" y="3614242"/>
                  <a:ext cx="57616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𝒄𝒎</m:t>
                        </m:r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6F2DFAE-5211-E340-A4A1-C9E5F96C4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115" y="3614242"/>
                  <a:ext cx="576160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4255" r="-102128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0B603EC1-34B8-5D40-A9F1-7D9BC1EFCA50}"/>
                </a:ext>
              </a:extLst>
            </p:cNvPr>
            <p:cNvSpPr/>
            <p:nvPr/>
          </p:nvSpPr>
          <p:spPr>
            <a:xfrm>
              <a:off x="3644126" y="2519750"/>
              <a:ext cx="800100" cy="2743200"/>
            </a:xfrm>
            <a:prstGeom prst="leftBrac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Left Brace 55">
              <a:extLst>
                <a:ext uri="{FF2B5EF4-FFF2-40B4-BE49-F238E27FC236}">
                  <a16:creationId xmlns:a16="http://schemas.microsoft.com/office/drawing/2014/main" id="{404A07FE-00D9-5244-AB78-C69D2DC34048}"/>
                </a:ext>
              </a:extLst>
            </p:cNvPr>
            <p:cNvSpPr/>
            <p:nvPr/>
          </p:nvSpPr>
          <p:spPr>
            <a:xfrm rot="16200000">
              <a:off x="5742706" y="4415774"/>
              <a:ext cx="773016" cy="2743200"/>
            </a:xfrm>
            <a:prstGeom prst="leftBrac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52B1566-7154-0D44-A808-FCB64574AE4F}"/>
                    </a:ext>
                  </a:extLst>
                </p:cNvPr>
                <p:cNvSpPr/>
                <p:nvPr/>
              </p:nvSpPr>
              <p:spPr>
                <a:xfrm>
                  <a:off x="6002509" y="4179717"/>
                  <a:ext cx="576160" cy="5329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𝟓𝟎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𝒄𝒎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52B1566-7154-0D44-A808-FCB64574A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509" y="4179717"/>
                  <a:ext cx="576160" cy="532966"/>
                </a:xfrm>
                <a:prstGeom prst="rect">
                  <a:avLst/>
                </a:prstGeom>
                <a:blipFill>
                  <a:blip r:embed="rId22"/>
                  <a:stretch>
                    <a:fillRect l="-6522" r="-130435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0777B5-A285-7B46-A35C-EDD1E2384C36}"/>
                </a:ext>
              </a:extLst>
            </p:cNvPr>
            <p:cNvSpPr txBox="1"/>
            <p:nvPr/>
          </p:nvSpPr>
          <p:spPr>
            <a:xfrm>
              <a:off x="2871571" y="276698"/>
              <a:ext cx="7420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Remind me how to find the area of a triangle?</a:t>
              </a:r>
            </a:p>
          </p:txBody>
        </p:sp>
      </p:grp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F4389BE-65DD-7442-83B0-3E04BFBCA82D}"/>
              </a:ext>
            </a:extLst>
          </p:cNvPr>
          <p:cNvSpPr/>
          <p:nvPr/>
        </p:nvSpPr>
        <p:spPr>
          <a:xfrm flipH="1">
            <a:off x="4742089" y="2519750"/>
            <a:ext cx="2758725" cy="2743200"/>
          </a:xfrm>
          <a:prstGeom prst="rt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EBAC61-6035-B341-A94D-8F102D34FFEF}"/>
                  </a:ext>
                </a:extLst>
              </p:cNvPr>
              <p:cNvSpPr/>
              <p:nvPr/>
            </p:nvSpPr>
            <p:spPr>
              <a:xfrm>
                <a:off x="2661958" y="875993"/>
                <a:ext cx="7034258" cy="1014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𝑡𝑟𝑖𝑎𝑛𝑔𝑙𝑒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𝑙𝑒𝑛𝑔𝑡h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𝑤𝑖𝑑𝑡h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EBAC61-6035-B341-A94D-8F102D34F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58" y="875993"/>
                <a:ext cx="7034258" cy="1014317"/>
              </a:xfrm>
              <a:prstGeom prst="rect">
                <a:avLst/>
              </a:prstGeom>
              <a:blipFill>
                <a:blip r:embed="rId2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5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3236251" y="148668"/>
            <a:ext cx="6338006" cy="4275943"/>
            <a:chOff x="3236251" y="2302933"/>
            <a:chExt cx="6338006" cy="427594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2302933"/>
              <a:ext cx="4280794" cy="401369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236251" y="4803241"/>
              <a:ext cx="6338006" cy="1775635"/>
              <a:chOff x="1891314" y="4674764"/>
              <a:chExt cx="6338006" cy="1775635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3893377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3893377"/>
                <a:ext cx="474039" cy="461665"/>
              </a:xfrm>
              <a:prstGeom prst="rect">
                <a:avLst/>
              </a:prstGeom>
              <a:blipFill>
                <a:blip r:embed="rId9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>
            <a:extLst>
              <a:ext uri="{FF2B5EF4-FFF2-40B4-BE49-F238E27FC236}">
                <a16:creationId xmlns:a16="http://schemas.microsoft.com/office/drawing/2014/main" id="{B0F07E1D-7674-4641-A08D-9FD562E62899}"/>
              </a:ext>
            </a:extLst>
          </p:cNvPr>
          <p:cNvSpPr/>
          <p:nvPr/>
        </p:nvSpPr>
        <p:spPr>
          <a:xfrm flipH="1">
            <a:off x="4427403" y="199829"/>
            <a:ext cx="4191318" cy="3913749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0FADFA-9E5B-F54D-9A27-2061023563A9}"/>
              </a:ext>
            </a:extLst>
          </p:cNvPr>
          <p:cNvGrpSpPr/>
          <p:nvPr/>
        </p:nvGrpSpPr>
        <p:grpSpPr>
          <a:xfrm>
            <a:off x="7337224" y="2363983"/>
            <a:ext cx="2323936" cy="1113227"/>
            <a:chOff x="5842688" y="2107738"/>
            <a:chExt cx="2323936" cy="1113227"/>
          </a:xfrm>
        </p:grpSpPr>
        <p:sp>
          <p:nvSpPr>
            <p:cNvPr id="42" name="Oval Callout 41">
              <a:extLst>
                <a:ext uri="{FF2B5EF4-FFF2-40B4-BE49-F238E27FC236}">
                  <a16:creationId xmlns:a16="http://schemas.microsoft.com/office/drawing/2014/main" id="{C4E67F88-79F3-0345-897A-451CB7D86CF0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AEA28D-E57C-6A43-8FC5-2420B9B9E1A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5E28012-9614-0B4C-BC89-99622EC2BFD1}"/>
                  </a:ext>
                </a:extLst>
              </p:cNvPr>
              <p:cNvSpPr/>
              <p:nvPr/>
            </p:nvSpPr>
            <p:spPr>
              <a:xfrm>
                <a:off x="6190931" y="4968980"/>
                <a:ext cx="576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5E28012-9614-0B4C-BC89-99622EC2B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31" y="4968980"/>
                <a:ext cx="576160" cy="523220"/>
              </a:xfrm>
              <a:prstGeom prst="rect">
                <a:avLst/>
              </a:prstGeom>
              <a:blipFill>
                <a:blip r:embed="rId10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1DE858D-0E0E-3A44-AAD7-89242D8C7FC1}"/>
                  </a:ext>
                </a:extLst>
              </p:cNvPr>
              <p:cNvSpPr/>
              <p:nvPr/>
            </p:nvSpPr>
            <p:spPr>
              <a:xfrm>
                <a:off x="2332545" y="1737324"/>
                <a:ext cx="576160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</a:rPr>
                        <m:t>𝟒</m:t>
                      </m:r>
                      <m:f>
                        <m:f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1DE858D-0E0E-3A44-AAD7-89242D8C7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45" y="1737324"/>
                <a:ext cx="576160" cy="862608"/>
              </a:xfrm>
              <a:prstGeom prst="rect">
                <a:avLst/>
              </a:prstGeom>
              <a:blipFill>
                <a:blip r:embed="rId11"/>
                <a:stretch>
                  <a:fillRect l="-6522" r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eft Brace 52">
            <a:extLst>
              <a:ext uri="{FF2B5EF4-FFF2-40B4-BE49-F238E27FC236}">
                <a16:creationId xmlns:a16="http://schemas.microsoft.com/office/drawing/2014/main" id="{B9FD9477-488B-444F-BFF2-9B176768154D}"/>
              </a:ext>
            </a:extLst>
          </p:cNvPr>
          <p:cNvSpPr/>
          <p:nvPr/>
        </p:nvSpPr>
        <p:spPr>
          <a:xfrm>
            <a:off x="3168155" y="199829"/>
            <a:ext cx="800100" cy="3812556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4A66A2E3-7127-C842-AA0F-8F58F7EDFC9C}"/>
              </a:ext>
            </a:extLst>
          </p:cNvPr>
          <p:cNvSpPr/>
          <p:nvPr/>
        </p:nvSpPr>
        <p:spPr>
          <a:xfrm rot="16200000">
            <a:off x="6239530" y="2639706"/>
            <a:ext cx="469943" cy="4271477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0573EA-6DF1-5F49-A456-8BF214F45E29}"/>
                  </a:ext>
                </a:extLst>
              </p:cNvPr>
              <p:cNvSpPr/>
              <p:nvPr/>
            </p:nvSpPr>
            <p:spPr>
              <a:xfrm>
                <a:off x="1268361" y="5720593"/>
                <a:ext cx="5170998" cy="9108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𝟖</m:t>
                      </m:r>
                      <m:r>
                        <a:rPr lang="en-US" sz="2800" b="1" i="1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𝒎</m:t>
                      </m:r>
                    </m:oMath>
                  </m:oMathPara>
                </a14:m>
                <a:endParaRPr lang="en-US" sz="2800" b="1" dirty="0">
                  <a:effectLst/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0573EA-6DF1-5F49-A456-8BF214F45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61" y="5720593"/>
                <a:ext cx="5170998" cy="910890"/>
              </a:xfrm>
              <a:prstGeom prst="rect">
                <a:avLst/>
              </a:prstGeom>
              <a:blipFill>
                <a:blip r:embed="rId12"/>
                <a:stretch>
                  <a:fillRect b="-405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B84E8E-6A3C-3D4B-9506-3166476B6E18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3853860" y="3367351"/>
            <a:ext cx="2418606" cy="2353242"/>
          </a:xfrm>
          <a:prstGeom prst="straightConnector1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384723-229D-204A-8223-D6EC839A12FC}"/>
              </a:ext>
            </a:extLst>
          </p:cNvPr>
          <p:cNvSpPr txBox="1"/>
          <p:nvPr/>
        </p:nvSpPr>
        <p:spPr>
          <a:xfrm>
            <a:off x="161764" y="5877174"/>
            <a:ext cx="144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706C76-469C-D048-83E0-11541A1D2628}"/>
              </a:ext>
            </a:extLst>
          </p:cNvPr>
          <p:cNvSpPr txBox="1"/>
          <p:nvPr/>
        </p:nvSpPr>
        <p:spPr>
          <a:xfrm>
            <a:off x="6506473" y="5877174"/>
            <a:ext cx="259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…is distance!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4B8C8E-6075-FD46-8B14-15248CDA2FFE}"/>
              </a:ext>
            </a:extLst>
          </p:cNvPr>
          <p:cNvSpPr txBox="1"/>
          <p:nvPr/>
        </p:nvSpPr>
        <p:spPr>
          <a:xfrm>
            <a:off x="9336927" y="5641364"/>
            <a:ext cx="2740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4 seconds, we traveled 8m.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678C59-EE52-4B4F-BAA3-32CB24A0BEA6}"/>
              </a:ext>
            </a:extLst>
          </p:cNvPr>
          <p:cNvCxnSpPr>
            <a:cxnSpLocks/>
          </p:cNvCxnSpPr>
          <p:nvPr/>
        </p:nvCxnSpPr>
        <p:spPr>
          <a:xfrm flipV="1">
            <a:off x="4380244" y="6368049"/>
            <a:ext cx="256794" cy="234371"/>
          </a:xfrm>
          <a:prstGeom prst="straightConnector1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2639AE-657F-D74B-8382-C176C0B35542}"/>
              </a:ext>
            </a:extLst>
          </p:cNvPr>
          <p:cNvCxnSpPr>
            <a:cxnSpLocks/>
          </p:cNvCxnSpPr>
          <p:nvPr/>
        </p:nvCxnSpPr>
        <p:spPr>
          <a:xfrm flipV="1">
            <a:off x="4865404" y="5861545"/>
            <a:ext cx="256794" cy="234371"/>
          </a:xfrm>
          <a:prstGeom prst="straightConnector1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1219787" y="3321050"/>
            <a:ext cx="9273905" cy="3366317"/>
            <a:chOff x="1018309" y="1810114"/>
            <a:chExt cx="9273905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1810114"/>
              <a:ext cx="8555948" cy="4768764"/>
              <a:chOff x="1018309" y="-1378067"/>
              <a:chExt cx="8555948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3"/>
                    <a:ext cx="1974024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3"/>
                    <a:ext cx="1974024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0004148-99DD-1E47-89D3-DC03E7255C5C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2992333" y="2398683"/>
                <a:ext cx="1363399" cy="695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A2F2E38-12EC-7041-B736-19BA2F8F3D07}"/>
              </a:ext>
            </a:extLst>
          </p:cNvPr>
          <p:cNvSpPr txBox="1"/>
          <p:nvPr/>
        </p:nvSpPr>
        <p:spPr>
          <a:xfrm>
            <a:off x="289530" y="3009692"/>
            <a:ext cx="296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graph distance(time)…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EF315AE-CDA8-114D-BDF1-BAF4E657F01C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>
                <a:off x="2996030" y="2443294"/>
                <a:ext cx="1359702" cy="651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59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>
            <a:extLst>
              <a:ext uri="{FF2B5EF4-FFF2-40B4-BE49-F238E27FC236}">
                <a16:creationId xmlns:a16="http://schemas.microsoft.com/office/drawing/2014/main" id="{D85EC7C5-B66E-B94A-98B9-C6A4053498ED}"/>
              </a:ext>
            </a:extLst>
          </p:cNvPr>
          <p:cNvSpPr/>
          <p:nvPr/>
        </p:nvSpPr>
        <p:spPr>
          <a:xfrm flipV="1">
            <a:off x="5805053" y="6200448"/>
            <a:ext cx="295226" cy="2779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2094830"/>
            <a:ext cx="1176886" cy="54902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7DF06A8-6C35-0342-887B-DE5CF05C18C2}"/>
                  </a:ext>
                </a:extLst>
              </p:cNvPr>
              <p:cNvSpPr/>
              <p:nvPr/>
            </p:nvSpPr>
            <p:spPr>
              <a:xfrm>
                <a:off x="432101" y="4394297"/>
                <a:ext cx="2739596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7DF06A8-6C35-0342-887B-DE5CF05C1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1" y="4394297"/>
                <a:ext cx="2739596" cy="786369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1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2AB473-E75C-374B-B91D-44F4AC13D4BE}"/>
              </a:ext>
            </a:extLst>
          </p:cNvPr>
          <p:cNvCxnSpPr>
            <a:cxnSpLocks/>
          </p:cNvCxnSpPr>
          <p:nvPr/>
        </p:nvCxnSpPr>
        <p:spPr>
          <a:xfrm flipV="1">
            <a:off x="5713075" y="5792769"/>
            <a:ext cx="1091355" cy="52099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1578976"/>
            <a:ext cx="2282660" cy="1064882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2" y="1604851"/>
            <a:ext cx="2183384" cy="1014408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A8358D4-32E2-2241-A2A8-97BF77772FCA}"/>
                  </a:ext>
                </a:extLst>
              </p:cNvPr>
              <p:cNvSpPr/>
              <p:nvPr/>
            </p:nvSpPr>
            <p:spPr>
              <a:xfrm>
                <a:off x="432101" y="4394297"/>
                <a:ext cx="2558457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∙2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A8358D4-32E2-2241-A2A8-97BF77772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1" y="4394297"/>
                <a:ext cx="2558457" cy="786369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own Arrow 100">
            <a:extLst>
              <a:ext uri="{FF2B5EF4-FFF2-40B4-BE49-F238E27FC236}">
                <a16:creationId xmlns:a16="http://schemas.microsoft.com/office/drawing/2014/main" id="{FDCEC175-A5BB-4540-91A9-09FF3DFCCF80}"/>
              </a:ext>
            </a:extLst>
          </p:cNvPr>
          <p:cNvSpPr/>
          <p:nvPr/>
        </p:nvSpPr>
        <p:spPr>
          <a:xfrm flipV="1">
            <a:off x="6823562" y="5809580"/>
            <a:ext cx="295226" cy="66881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1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2AB473-E75C-374B-B91D-44F4AC13D4BE}"/>
              </a:ext>
            </a:extLst>
          </p:cNvPr>
          <p:cNvCxnSpPr>
            <a:cxnSpLocks/>
          </p:cNvCxnSpPr>
          <p:nvPr/>
        </p:nvCxnSpPr>
        <p:spPr>
          <a:xfrm flipV="1">
            <a:off x="5713075" y="5792769"/>
            <a:ext cx="1091355" cy="52099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242D4F-43B1-874B-B898-E49B278F3F0B}"/>
              </a:ext>
            </a:extLst>
          </p:cNvPr>
          <p:cNvCxnSpPr>
            <a:cxnSpLocks/>
          </p:cNvCxnSpPr>
          <p:nvPr/>
        </p:nvCxnSpPr>
        <p:spPr>
          <a:xfrm flipV="1">
            <a:off x="6731937" y="4901418"/>
            <a:ext cx="1134427" cy="89922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1096342"/>
            <a:ext cx="3317225" cy="154751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2" y="1124188"/>
            <a:ext cx="3217950" cy="149507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A1F7D40-0554-CD4C-AF54-55A81EF42B85}"/>
                  </a:ext>
                </a:extLst>
              </p:cNvPr>
              <p:cNvSpPr/>
              <p:nvPr/>
            </p:nvSpPr>
            <p:spPr>
              <a:xfrm>
                <a:off x="432101" y="4394297"/>
                <a:ext cx="2739596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∙3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=4.5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A1F7D40-0554-CD4C-AF54-55A81EF4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1" y="4394297"/>
                <a:ext cx="2739596" cy="786369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Down Arrow 99">
            <a:extLst>
              <a:ext uri="{FF2B5EF4-FFF2-40B4-BE49-F238E27FC236}">
                <a16:creationId xmlns:a16="http://schemas.microsoft.com/office/drawing/2014/main" id="{D9CC2FB0-7BD2-294B-B844-6E9DC29C07EE}"/>
              </a:ext>
            </a:extLst>
          </p:cNvPr>
          <p:cNvSpPr/>
          <p:nvPr/>
        </p:nvSpPr>
        <p:spPr>
          <a:xfrm flipV="1">
            <a:off x="7919374" y="4901417"/>
            <a:ext cx="295226" cy="157698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2AB473-E75C-374B-B91D-44F4AC13D4BE}"/>
              </a:ext>
            </a:extLst>
          </p:cNvPr>
          <p:cNvCxnSpPr>
            <a:cxnSpLocks/>
          </p:cNvCxnSpPr>
          <p:nvPr/>
        </p:nvCxnSpPr>
        <p:spPr>
          <a:xfrm flipV="1">
            <a:off x="5713075" y="5792769"/>
            <a:ext cx="1091355" cy="52099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242D4F-43B1-874B-B898-E49B278F3F0B}"/>
              </a:ext>
            </a:extLst>
          </p:cNvPr>
          <p:cNvCxnSpPr>
            <a:cxnSpLocks/>
          </p:cNvCxnSpPr>
          <p:nvPr/>
        </p:nvCxnSpPr>
        <p:spPr>
          <a:xfrm flipV="1">
            <a:off x="6731937" y="4901418"/>
            <a:ext cx="1134427" cy="89922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A9BB13-0282-D549-8E34-A9B9A8DF16E1}"/>
              </a:ext>
            </a:extLst>
          </p:cNvPr>
          <p:cNvCxnSpPr>
            <a:cxnSpLocks/>
          </p:cNvCxnSpPr>
          <p:nvPr/>
        </p:nvCxnSpPr>
        <p:spPr>
          <a:xfrm flipV="1">
            <a:off x="7823292" y="3631660"/>
            <a:ext cx="1061934" cy="1298329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602570"/>
            <a:ext cx="4375665" cy="20412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2" y="632434"/>
            <a:ext cx="4276390" cy="1986826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4F9C06A-FFB7-8946-A739-2BA87AACB51C}"/>
                  </a:ext>
                </a:extLst>
              </p:cNvPr>
              <p:cNvSpPr/>
              <p:nvPr/>
            </p:nvSpPr>
            <p:spPr>
              <a:xfrm>
                <a:off x="432101" y="4394297"/>
                <a:ext cx="2558457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∙4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=8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4F9C06A-FFB7-8946-A739-2BA87AACB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1" y="4394297"/>
                <a:ext cx="2558457" cy="786369"/>
              </a:xfrm>
              <a:prstGeom prst="rect">
                <a:avLst/>
              </a:prstGeom>
              <a:blipFill>
                <a:blip r:embed="rId2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own Arrow 100">
            <a:extLst>
              <a:ext uri="{FF2B5EF4-FFF2-40B4-BE49-F238E27FC236}">
                <a16:creationId xmlns:a16="http://schemas.microsoft.com/office/drawing/2014/main" id="{FC9B9825-F90D-5841-9EBC-A9DB4CB47EA1}"/>
              </a:ext>
            </a:extLst>
          </p:cNvPr>
          <p:cNvSpPr/>
          <p:nvPr/>
        </p:nvSpPr>
        <p:spPr>
          <a:xfrm flipV="1">
            <a:off x="8920663" y="3663161"/>
            <a:ext cx="295226" cy="281523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CF5A18-5512-1346-A754-C288CD4BB226}"/>
              </a:ext>
            </a:extLst>
          </p:cNvPr>
          <p:cNvGrpSpPr/>
          <p:nvPr/>
        </p:nvGrpSpPr>
        <p:grpSpPr>
          <a:xfrm>
            <a:off x="516494" y="2212884"/>
            <a:ext cx="10640908" cy="2138482"/>
            <a:chOff x="-1066651" y="4440394"/>
            <a:chExt cx="10640908" cy="2138482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0F07E1D-7674-4641-A08D-9FD562E62899}"/>
                </a:ext>
              </a:extLst>
            </p:cNvPr>
            <p:cNvSpPr/>
            <p:nvPr/>
          </p:nvSpPr>
          <p:spPr>
            <a:xfrm flipH="1">
              <a:off x="4427403" y="4440394"/>
              <a:ext cx="4191318" cy="182744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05C7EC-769B-144B-A450-DE3187167138}"/>
                </a:ext>
              </a:extLst>
            </p:cNvPr>
            <p:cNvGrpSpPr/>
            <p:nvPr/>
          </p:nvGrpSpPr>
          <p:grpSpPr>
            <a:xfrm>
              <a:off x="-1066651" y="4440394"/>
              <a:ext cx="10640908" cy="2138482"/>
              <a:chOff x="-1066651" y="4440394"/>
              <a:chExt cx="10640908" cy="213848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D437F45-C62C-5B4B-907D-B45DC114B0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9445" y="4440394"/>
                <a:ext cx="4289276" cy="1876235"/>
              </a:xfrm>
              <a:prstGeom prst="line">
                <a:avLst/>
              </a:prstGeom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CD56D73-2BF3-6243-BFE1-AEA701034AE5}"/>
                  </a:ext>
                </a:extLst>
              </p:cNvPr>
              <p:cNvGrpSpPr/>
              <p:nvPr/>
            </p:nvGrpSpPr>
            <p:grpSpPr>
              <a:xfrm>
                <a:off x="-1066651" y="4803241"/>
                <a:ext cx="10640908" cy="1775635"/>
                <a:chOff x="-1066651" y="1615060"/>
                <a:chExt cx="10640908" cy="1775635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9EC2E8C-79D7-2144-9B70-4D8575E061A0}"/>
                    </a:ext>
                  </a:extLst>
                </p:cNvPr>
                <p:cNvGrpSpPr/>
                <p:nvPr/>
              </p:nvGrpSpPr>
              <p:grpSpPr>
                <a:xfrm>
                  <a:off x="3236251" y="1615060"/>
                  <a:ext cx="6338006" cy="1775635"/>
                  <a:chOff x="1891314" y="4674764"/>
                  <a:chExt cx="6338006" cy="1775635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9BC5D15D-F38F-E143-A3F4-18C26CD0C7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2991" y="4674764"/>
                    <a:ext cx="0" cy="177563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2E16B80-47D0-7E4C-A64B-6A36CDEC9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1314" y="6145619"/>
                    <a:ext cx="6338006" cy="8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368A1AC0-78E5-E545-9C26-D82DA4DAA0AC}"/>
                      </a:ext>
                    </a:extLst>
                  </p:cNvPr>
                  <p:cNvGrpSpPr/>
                  <p:nvPr/>
                </p:nvGrpSpPr>
                <p:grpSpPr>
                  <a:xfrm>
                    <a:off x="2596952" y="5800812"/>
                    <a:ext cx="800202" cy="649587"/>
                    <a:chOff x="1716832" y="5503102"/>
                    <a:chExt cx="492465" cy="649587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F118D418-F646-2343-AE00-C91CC028C1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4713" y="5814135"/>
                          <a:ext cx="354584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F118D418-F646-2343-AE00-C91CC028C1A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54713" y="5814135"/>
                          <a:ext cx="354584" cy="33855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1" name="Rectangle 70">
                          <a:extLst>
                            <a:ext uri="{FF2B5EF4-FFF2-40B4-BE49-F238E27FC236}">
                              <a16:creationId xmlns:a16="http://schemas.microsoft.com/office/drawing/2014/main" id="{2529AC02-61B5-E54E-BE3D-909991C54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16832" y="5503102"/>
                          <a:ext cx="354584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71" name="Rectangle 70">
                          <a:extLst>
                            <a:ext uri="{FF2B5EF4-FFF2-40B4-BE49-F238E27FC236}">
                              <a16:creationId xmlns:a16="http://schemas.microsoft.com/office/drawing/2014/main" id="{2529AC02-61B5-E54E-BE3D-909991C54B2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16832" y="5503102"/>
                          <a:ext cx="354584" cy="33855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2E1CC5F0-6996-7A46-A091-0E24AF3B2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66651" y="1692169"/>
                      <a:ext cx="2046823" cy="52322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sz="2800" i="0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𝒂𝒕</m:t>
                            </m:r>
                          </m:oMath>
                        </m:oMathPara>
                      </a14:m>
                      <a:endParaRPr lang="en-US" sz="2800" b="1" dirty="0">
                        <a:effectLst/>
                      </a:endParaRPr>
                    </a:p>
                  </p:txBody>
                </p:sp>
              </mc:Choice>
              <mc:Fallback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2E1CC5F0-6996-7A46-A091-0E24AF3B2D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066651" y="1692169"/>
                      <a:ext cx="2046823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326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516494" y="126216"/>
            <a:ext cx="10640908" cy="4375782"/>
            <a:chOff x="-1066651" y="126216"/>
            <a:chExt cx="10640908" cy="437578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4249664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-1066651" y="126216"/>
              <a:ext cx="10640908" cy="4375782"/>
              <a:chOff x="-1066651" y="1615060"/>
              <a:chExt cx="10640908" cy="437578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4375782"/>
                <a:chOff x="1891314" y="4674764"/>
                <a:chExt cx="6338006" cy="437578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4249667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308873" y="5800812"/>
                  <a:ext cx="5267150" cy="3249734"/>
                  <a:chOff x="1539540" y="5503102"/>
                  <a:chExt cx="3241543" cy="324973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6499" y="5841656"/>
                        <a:ext cx="354584" cy="46166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sz="2400" b="1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6499" y="5841656"/>
                        <a:ext cx="354584" cy="46166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9B61E5F1-C864-6743-9656-633F93111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6499" y="8291171"/>
                        <a:ext cx="354584" cy="46166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sz="2400" b="1" dirty="0"/>
                      </a:p>
                    </p:txBody>
                  </p:sp>
                </mc:Choice>
                <mc:Fallback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9B61E5F1-C864-6743-9656-633F931116A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6499" y="8291171"/>
                        <a:ext cx="354584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F1BD0B48-7AB5-044C-87BA-074A9B0B9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9540" y="6640361"/>
                        <a:ext cx="354584" cy="46166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m:oMathPara>
                        </a14:m>
                        <a:endParaRPr lang="en-US" sz="2400" b="1" dirty="0"/>
                      </a:p>
                    </p:txBody>
                  </p:sp>
                </mc:Choice>
                <mc:Fallback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F1BD0B48-7AB5-044C-87BA-074A9B0B99C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9540" y="6640361"/>
                        <a:ext cx="354584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-1066651" y="2021296"/>
                    <a:ext cx="1821971" cy="5232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66651" y="2021296"/>
                    <a:ext cx="182197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278883-27F4-3E4D-8525-18C1AE855FB3}"/>
              </a:ext>
            </a:extLst>
          </p:cNvPr>
          <p:cNvGrpSpPr/>
          <p:nvPr/>
        </p:nvGrpSpPr>
        <p:grpSpPr>
          <a:xfrm>
            <a:off x="511133" y="4566012"/>
            <a:ext cx="10646269" cy="2328238"/>
            <a:chOff x="-1072012" y="4566012"/>
            <a:chExt cx="10646269" cy="23282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F386E9-D9D0-0C40-99F0-70553CB3A404}"/>
                </a:ext>
              </a:extLst>
            </p:cNvPr>
            <p:cNvGrpSpPr/>
            <p:nvPr/>
          </p:nvGrpSpPr>
          <p:grpSpPr>
            <a:xfrm>
              <a:off x="-1072012" y="4566012"/>
              <a:ext cx="10646269" cy="2096696"/>
              <a:chOff x="-870534" y="3321051"/>
              <a:chExt cx="10646269" cy="336631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050340E-2A6D-7B4A-961C-5126AE6912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0488" y="6312362"/>
                <a:ext cx="1130319" cy="159021"/>
              </a:xfrm>
              <a:prstGeom prst="line">
                <a:avLst/>
              </a:prstGeom>
              <a:ln w="63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BBDC6E7-3A59-BA41-AC3A-3575BB7AC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3075" y="5792769"/>
                <a:ext cx="1091355" cy="520995"/>
              </a:xfrm>
              <a:prstGeom prst="line">
                <a:avLst/>
              </a:prstGeom>
              <a:ln w="63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52373CF-B8D8-EA43-8F15-021A3B1288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2897" y="4929989"/>
                <a:ext cx="1070395" cy="907321"/>
              </a:xfrm>
              <a:prstGeom prst="line">
                <a:avLst/>
              </a:prstGeom>
              <a:ln w="63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BF146EF-C056-C647-B98F-21923EDEE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92" y="3631660"/>
                <a:ext cx="1061934" cy="1298329"/>
              </a:xfrm>
              <a:prstGeom prst="line">
                <a:avLst/>
              </a:prstGeom>
              <a:ln w="63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FB40339-48D9-D34D-8CC9-E757064BB71A}"/>
                  </a:ext>
                </a:extLst>
              </p:cNvPr>
              <p:cNvGrpSpPr/>
              <p:nvPr/>
            </p:nvGrpSpPr>
            <p:grpSpPr>
              <a:xfrm>
                <a:off x="-870534" y="3321051"/>
                <a:ext cx="10646269" cy="3366317"/>
                <a:chOff x="-1072012" y="-1378067"/>
                <a:chExt cx="10646269" cy="4768764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F5A532A-9B36-0F44-ACC4-F04AA281E3E7}"/>
                    </a:ext>
                  </a:extLst>
                </p:cNvPr>
                <p:cNvGrpSpPr/>
                <p:nvPr/>
              </p:nvGrpSpPr>
              <p:grpSpPr>
                <a:xfrm>
                  <a:off x="3236251" y="-1378067"/>
                  <a:ext cx="6338006" cy="4768764"/>
                  <a:chOff x="1891314" y="1681637"/>
                  <a:chExt cx="6338006" cy="4768764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5E82113F-B5AB-8E48-B972-097F1DE1E0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2991" y="1681637"/>
                    <a:ext cx="0" cy="47687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E187CE80-9842-4447-B8F7-23A35F669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1314" y="6145619"/>
                    <a:ext cx="6338006" cy="87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48E9418D-55D2-414C-9F3E-3C485642E8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20994" y="6111845"/>
                        <a:ext cx="576160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48E9418D-55D2-414C-9F3E-3C485642E83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20994" y="6111845"/>
                        <a:ext cx="576160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92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4364335D-4B83-AE49-A294-674B9BBD4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72012" y="-1094504"/>
                      <a:ext cx="2512332" cy="204462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sz="2800" i="0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sz="2800" b="1" i="1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sSup>
                              <m:sSupPr>
                                <m:ctrlP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b="1" dirty="0">
                        <a:effectLst/>
                      </a:endParaRPr>
                    </a:p>
                  </p:txBody>
                </p:sp>
              </mc:Choice>
              <mc:Fallback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4364335D-4B83-AE49-A294-674B9BBD45B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072012" y="-1094504"/>
                      <a:ext cx="2512332" cy="20446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8219" b="-17808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A2941D8-3AD8-294E-9625-0BB1E4EF370A}"/>
                    </a:ext>
                  </a:extLst>
                </p:cNvPr>
                <p:cNvSpPr/>
                <p:nvPr/>
              </p:nvSpPr>
              <p:spPr>
                <a:xfrm>
                  <a:off x="8344800" y="6432585"/>
                  <a:ext cx="57616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A2941D8-3AD8-294E-9625-0BB1E4EF3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800" y="6432585"/>
                  <a:ext cx="576160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3C86718C-2CC6-AF4E-B4BE-65B841592AEB}"/>
              </a:ext>
            </a:extLst>
          </p:cNvPr>
          <p:cNvSpPr txBox="1"/>
          <p:nvPr/>
        </p:nvSpPr>
        <p:spPr>
          <a:xfrm>
            <a:off x="440226" y="1163187"/>
            <a:ext cx="2881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Constant acceleration.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C5F6336-0240-A04D-8D60-D679A7E368B3}"/>
              </a:ext>
            </a:extLst>
          </p:cNvPr>
          <p:cNvSpPr txBox="1"/>
          <p:nvPr/>
        </p:nvSpPr>
        <p:spPr>
          <a:xfrm>
            <a:off x="443685" y="3329742"/>
            <a:ext cx="395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created by the acceleration function.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B81F675-A9F1-854C-BADF-24747119B4DC}"/>
              </a:ext>
            </a:extLst>
          </p:cNvPr>
          <p:cNvSpPr txBox="1"/>
          <p:nvPr/>
        </p:nvSpPr>
        <p:spPr>
          <a:xfrm>
            <a:off x="443686" y="5761235"/>
            <a:ext cx="393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created by the velocity function.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F3CEDE1-E4BD-4E4E-8B29-18C2468CE459}"/>
                  </a:ext>
                </a:extLst>
              </p:cNvPr>
              <p:cNvSpPr/>
              <p:nvPr/>
            </p:nvSpPr>
            <p:spPr>
              <a:xfrm>
                <a:off x="5236955" y="4459855"/>
                <a:ext cx="5761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F3CEDE1-E4BD-4E4E-8B29-18C2468CE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5" y="4459855"/>
                <a:ext cx="5761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DD1238D-08C5-C043-8EC4-F0A832F42675}"/>
                  </a:ext>
                </a:extLst>
              </p:cNvPr>
              <p:cNvSpPr/>
              <p:nvPr/>
            </p:nvSpPr>
            <p:spPr>
              <a:xfrm>
                <a:off x="5254603" y="255330"/>
                <a:ext cx="5761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DD1238D-08C5-C043-8EC4-F0A832F42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03" y="255330"/>
                <a:ext cx="57616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534BA5-619F-894C-B66D-9FD52F2993B4}"/>
              </a:ext>
            </a:extLst>
          </p:cNvPr>
          <p:cNvSpPr/>
          <p:nvPr/>
        </p:nvSpPr>
        <p:spPr>
          <a:xfrm>
            <a:off x="3241964" y="332510"/>
            <a:ext cx="4765963" cy="3920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D8A3F-2619-6740-A27E-30DCB4EFDFE0}"/>
              </a:ext>
            </a:extLst>
          </p:cNvPr>
          <p:cNvGrpSpPr/>
          <p:nvPr/>
        </p:nvGrpSpPr>
        <p:grpSpPr>
          <a:xfrm>
            <a:off x="4018476" y="635788"/>
            <a:ext cx="3298370" cy="2351424"/>
            <a:chOff x="7070273" y="517670"/>
            <a:chExt cx="3298370" cy="23514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44DB56-1FC3-CE40-9959-20645EBACD8C}"/>
                </a:ext>
              </a:extLst>
            </p:cNvPr>
            <p:cNvGrpSpPr/>
            <p:nvPr/>
          </p:nvGrpSpPr>
          <p:grpSpPr>
            <a:xfrm>
              <a:off x="7070273" y="517670"/>
              <a:ext cx="3298370" cy="2351424"/>
              <a:chOff x="2777783" y="417047"/>
              <a:chExt cx="2774451" cy="19779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E3A516-41F2-F043-84C0-8DB2D1A8F451}"/>
                  </a:ext>
                </a:extLst>
              </p:cNvPr>
              <p:cNvSpPr/>
              <p:nvPr/>
            </p:nvSpPr>
            <p:spPr>
              <a:xfrm>
                <a:off x="2777783" y="417047"/>
                <a:ext cx="2774451" cy="19779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endParaRPr lang="en-US" sz="2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5DB-69B9-0F45-A924-397FE10128F9}"/>
                  </a:ext>
                </a:extLst>
              </p:cNvPr>
              <p:cNvSpPr/>
              <p:nvPr/>
            </p:nvSpPr>
            <p:spPr>
              <a:xfrm>
                <a:off x="3019646" y="666769"/>
                <a:ext cx="1258675" cy="1258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mass</a:t>
                </a:r>
              </a:p>
            </p:txBody>
          </p:sp>
        </p:grp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0957FEE-B719-5D4E-A9EA-E0C693784D5B}"/>
                </a:ext>
              </a:extLst>
            </p:cNvPr>
            <p:cNvSpPr/>
            <p:nvPr/>
          </p:nvSpPr>
          <p:spPr>
            <a:xfrm>
              <a:off x="8854169" y="1137617"/>
              <a:ext cx="1253218" cy="850224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73D956-67C4-D741-9B68-41313FFA4A22}"/>
              </a:ext>
            </a:extLst>
          </p:cNvPr>
          <p:cNvCxnSpPr/>
          <p:nvPr/>
        </p:nvCxnSpPr>
        <p:spPr>
          <a:xfrm>
            <a:off x="3658752" y="2987212"/>
            <a:ext cx="401781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A4BB1C6-2474-5149-A974-8158F4AEE594}"/>
              </a:ext>
            </a:extLst>
          </p:cNvPr>
          <p:cNvSpPr/>
          <p:nvPr/>
        </p:nvSpPr>
        <p:spPr>
          <a:xfrm>
            <a:off x="4403028" y="3084196"/>
            <a:ext cx="522963" cy="522963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4E4EF07-8A1D-A644-BA41-B16958BB159B}"/>
              </a:ext>
            </a:extLst>
          </p:cNvPr>
          <p:cNvSpPr/>
          <p:nvPr/>
        </p:nvSpPr>
        <p:spPr>
          <a:xfrm>
            <a:off x="6404427" y="3084196"/>
            <a:ext cx="522963" cy="522963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209B1F-478B-7B43-A4BC-787E5F56D158}"/>
              </a:ext>
            </a:extLst>
          </p:cNvPr>
          <p:cNvSpPr txBox="1"/>
          <p:nvPr/>
        </p:nvSpPr>
        <p:spPr>
          <a:xfrm>
            <a:off x="2606572" y="4861582"/>
            <a:ext cx="6958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if acceleration occurs while already moving at a velocity?</a:t>
            </a:r>
          </a:p>
        </p:txBody>
      </p:sp>
    </p:spTree>
    <p:extLst>
      <p:ext uri="{BB962C8B-B14F-4D97-AF65-F5344CB8AC3E}">
        <p14:creationId xmlns:p14="http://schemas.microsoft.com/office/powerpoint/2010/main" val="192106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74AA3BD-E41C-D243-B31F-B05975A8600C}"/>
              </a:ext>
            </a:extLst>
          </p:cNvPr>
          <p:cNvGrpSpPr/>
          <p:nvPr/>
        </p:nvGrpSpPr>
        <p:grpSpPr>
          <a:xfrm>
            <a:off x="1286355" y="1647890"/>
            <a:ext cx="9188222" cy="2340877"/>
            <a:chOff x="606941" y="2097831"/>
            <a:chExt cx="9188222" cy="234087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106A13E-4BBE-1D48-B1C9-340A9A86007A}"/>
                </a:ext>
              </a:extLst>
            </p:cNvPr>
            <p:cNvSpPr/>
            <p:nvPr/>
          </p:nvSpPr>
          <p:spPr>
            <a:xfrm flipH="1">
              <a:off x="6764825" y="3579329"/>
              <a:ext cx="2212280" cy="53091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ight Triangle 61">
              <a:extLst>
                <a:ext uri="{FF2B5EF4-FFF2-40B4-BE49-F238E27FC236}">
                  <a16:creationId xmlns:a16="http://schemas.microsoft.com/office/drawing/2014/main" id="{D67DDBF2-89D9-6B4C-8429-7846254D38AD}"/>
                </a:ext>
              </a:extLst>
            </p:cNvPr>
            <p:cNvSpPr/>
            <p:nvPr/>
          </p:nvSpPr>
          <p:spPr>
            <a:xfrm flipH="1">
              <a:off x="6801990" y="2230571"/>
              <a:ext cx="2175117" cy="135095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05C7EC-769B-144B-A450-DE3187167138}"/>
                </a:ext>
              </a:extLst>
            </p:cNvPr>
            <p:cNvGrpSpPr/>
            <p:nvPr/>
          </p:nvGrpSpPr>
          <p:grpSpPr>
            <a:xfrm>
              <a:off x="606941" y="2097831"/>
              <a:ext cx="9188222" cy="2340877"/>
              <a:chOff x="-1831459" y="2284513"/>
              <a:chExt cx="9188222" cy="462466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D437F45-C62C-5B4B-907D-B45DC114B0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9445" y="2498278"/>
                <a:ext cx="2212281" cy="2708709"/>
              </a:xfrm>
              <a:prstGeom prst="line">
                <a:avLst/>
              </a:prstGeom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CD56D73-2BF3-6243-BFE1-AEA701034AE5}"/>
                  </a:ext>
                </a:extLst>
              </p:cNvPr>
              <p:cNvGrpSpPr/>
              <p:nvPr/>
            </p:nvGrpSpPr>
            <p:grpSpPr>
              <a:xfrm>
                <a:off x="-1831459" y="2284513"/>
                <a:ext cx="9188222" cy="4624660"/>
                <a:chOff x="-1831459" y="-903668"/>
                <a:chExt cx="9188222" cy="462466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9EC2E8C-79D7-2144-9B70-4D8575E061A0}"/>
                    </a:ext>
                  </a:extLst>
                </p:cNvPr>
                <p:cNvGrpSpPr/>
                <p:nvPr/>
              </p:nvGrpSpPr>
              <p:grpSpPr>
                <a:xfrm>
                  <a:off x="3737945" y="-903668"/>
                  <a:ext cx="3618818" cy="4624660"/>
                  <a:chOff x="2393008" y="2156036"/>
                  <a:chExt cx="3618818" cy="462466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9BC5D15D-F38F-E143-A3F4-18C26CD0C7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2991" y="2156036"/>
                    <a:ext cx="0" cy="429436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2E16B80-47D0-7E4C-A64B-6A36CDEC9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3008" y="6154376"/>
                    <a:ext cx="361881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368A1AC0-78E5-E545-9C26-D82DA4DAA0AC}"/>
                      </a:ext>
                    </a:extLst>
                  </p:cNvPr>
                  <p:cNvGrpSpPr/>
                  <p:nvPr/>
                </p:nvGrpSpPr>
                <p:grpSpPr>
                  <a:xfrm>
                    <a:off x="2481128" y="2156036"/>
                    <a:ext cx="3030220" cy="4624660"/>
                    <a:chOff x="1645552" y="1858326"/>
                    <a:chExt cx="1864877" cy="4624660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F118D418-F646-2343-AE00-C91CC028C1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4713" y="5814135"/>
                          <a:ext cx="354584" cy="338554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F118D418-F646-2343-AE00-C91CC028C1A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54713" y="5814135"/>
                          <a:ext cx="354584" cy="33855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EE192B2D-82EB-5740-B1F6-2231B8F771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5845" y="5814135"/>
                          <a:ext cx="354584" cy="66885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EE192B2D-82EB-5740-B1F6-2231B8F771E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55845" y="5814135"/>
                          <a:ext cx="354584" cy="668851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9D8C54B0-188A-9C47-A6A6-30D629277F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45552" y="4031501"/>
                          <a:ext cx="452861" cy="66885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9D8C54B0-188A-9C47-A6A6-30D629277FA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45552" y="4031501"/>
                          <a:ext cx="452861" cy="668851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4EC787B5-16A7-8548-87E4-AFE80AF79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13183" y="1858326"/>
                          <a:ext cx="354584" cy="66885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4EC787B5-16A7-8548-87E4-AFE80AF7970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13183" y="1858326"/>
                          <a:ext cx="354584" cy="66885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2E1CC5F0-6996-7A46-A091-0E24AF3B2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31459" y="688806"/>
                      <a:ext cx="2551127" cy="103367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  <m:d>
                              <m:dPr>
                                <m:ctrlPr>
                                  <a:rPr lang="en-US" sz="2800" i="0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sz="2800" b="1" i="0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𝐭</m:t>
                            </m:r>
                            <m:r>
                              <a:rPr lang="en-US" sz="2800" b="1" i="0" smtClean="0">
                                <a:effectLst>
                                  <a:glow rad="127000">
                                    <a:schemeClr val="bg1"/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effectLst>
                                      <a:glow rad="127000">
                                        <a:schemeClr val="bg1"/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b="1" dirty="0">
                        <a:effectLst/>
                      </a:endParaRPr>
                    </a:p>
                  </p:txBody>
                </p:sp>
              </mc:Choice>
              <mc:Fallback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2E1CC5F0-6996-7A46-A091-0E24AF3B2D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831459" y="688806"/>
                      <a:ext cx="2551127" cy="103367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953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E8B312-D64A-ED46-B6C6-A7AE6B63C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8218" y="5182703"/>
                <a:ext cx="92971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286356" y="126216"/>
            <a:ext cx="9049676" cy="1155864"/>
            <a:chOff x="-1831458" y="126216"/>
            <a:chExt cx="9049676" cy="2032361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45564" y="450088"/>
              <a:ext cx="2208862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-1831458" y="126216"/>
              <a:ext cx="9049676" cy="2032361"/>
              <a:chOff x="-1831458" y="1615060"/>
              <a:chExt cx="9049676" cy="203236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873073" y="1615060"/>
                <a:ext cx="3345145" cy="2032361"/>
                <a:chOff x="2528136" y="4674764"/>
                <a:chExt cx="3345145" cy="203236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01781" y="5034711"/>
                  <a:ext cx="2208863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8136" y="6154377"/>
                  <a:ext cx="33451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691694"/>
                  <a:ext cx="2914398" cy="2015431"/>
                  <a:chOff x="1716832" y="4393984"/>
                  <a:chExt cx="1793597" cy="201543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5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4"/>
                        <a:ext cx="354584" cy="59528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4"/>
                        <a:ext cx="354584" cy="595281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393984"/>
                        <a:ext cx="354584" cy="59528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393984"/>
                        <a:ext cx="354584" cy="59528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-1831458" y="2028084"/>
                    <a:ext cx="1975581" cy="91998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31458" y="2028084"/>
                    <a:ext cx="1975581" cy="91998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6" name="Left Brace 75">
            <a:extLst>
              <a:ext uri="{FF2B5EF4-FFF2-40B4-BE49-F238E27FC236}">
                <a16:creationId xmlns:a16="http://schemas.microsoft.com/office/drawing/2014/main" id="{C09A6B76-20A8-8741-8498-B06B671C54A7}"/>
              </a:ext>
            </a:extLst>
          </p:cNvPr>
          <p:cNvSpPr/>
          <p:nvPr/>
        </p:nvSpPr>
        <p:spPr>
          <a:xfrm flipH="1">
            <a:off x="9830813" y="1735565"/>
            <a:ext cx="326429" cy="1345690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87645F42-D2F4-6A48-BE62-495ABD526EDB}"/>
              </a:ext>
            </a:extLst>
          </p:cNvPr>
          <p:cNvSpPr/>
          <p:nvPr/>
        </p:nvSpPr>
        <p:spPr>
          <a:xfrm flipH="1">
            <a:off x="9828283" y="3132095"/>
            <a:ext cx="326193" cy="491513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9E5D61-3711-D943-91AA-291B0D833E2C}"/>
                  </a:ext>
                </a:extLst>
              </p:cNvPr>
              <p:cNvSpPr/>
              <p:nvPr/>
            </p:nvSpPr>
            <p:spPr>
              <a:xfrm>
                <a:off x="10131225" y="2219241"/>
                <a:ext cx="462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9E5D61-3711-D943-91AA-291B0D833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225" y="2219241"/>
                <a:ext cx="4628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9EA043-549D-0544-A4A6-0CBC4023BCB0}"/>
                  </a:ext>
                </a:extLst>
              </p:cNvPr>
              <p:cNvSpPr/>
              <p:nvPr/>
            </p:nvSpPr>
            <p:spPr>
              <a:xfrm>
                <a:off x="10131225" y="3118110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9EA043-549D-0544-A4A6-0CBC4023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225" y="3118110"/>
                <a:ext cx="4676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AF5D432-E2BA-F74E-8B5B-534B904D14D6}"/>
              </a:ext>
            </a:extLst>
          </p:cNvPr>
          <p:cNvCxnSpPr>
            <a:cxnSpLocks/>
          </p:cNvCxnSpPr>
          <p:nvPr/>
        </p:nvCxnSpPr>
        <p:spPr>
          <a:xfrm flipV="1">
            <a:off x="7603265" y="5145726"/>
            <a:ext cx="2079654" cy="6487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0BA175E-FBF1-B247-9544-7A0DA871C5AD}"/>
              </a:ext>
            </a:extLst>
          </p:cNvPr>
          <p:cNvCxnSpPr>
            <a:cxnSpLocks/>
          </p:cNvCxnSpPr>
          <p:nvPr/>
        </p:nvCxnSpPr>
        <p:spPr>
          <a:xfrm flipV="1">
            <a:off x="7452640" y="4112455"/>
            <a:ext cx="0" cy="2605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9AE8BB0-60CD-774B-A96B-AB0471427096}"/>
                  </a:ext>
                </a:extLst>
              </p:cNvPr>
              <p:cNvSpPr/>
              <p:nvPr/>
            </p:nvSpPr>
            <p:spPr>
              <a:xfrm>
                <a:off x="7280642" y="6479306"/>
                <a:ext cx="576160" cy="238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9AE8BB0-60CD-774B-A96B-AB0471427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42" y="6479306"/>
                <a:ext cx="576160" cy="238989"/>
              </a:xfrm>
              <a:prstGeom prst="rect">
                <a:avLst/>
              </a:prstGeom>
              <a:blipFill>
                <a:blip r:embed="rId1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FF80A13-256A-0349-B879-99BEF7DC11BC}"/>
                  </a:ext>
                </a:extLst>
              </p:cNvPr>
              <p:cNvSpPr/>
              <p:nvPr/>
            </p:nvSpPr>
            <p:spPr>
              <a:xfrm>
                <a:off x="9394839" y="6517883"/>
                <a:ext cx="5761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FF80A13-256A-0349-B879-99BEF7DC1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839" y="6517883"/>
                <a:ext cx="57616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DB7EC6-C572-9541-BCE2-4F7B8CD55E7B}"/>
              </a:ext>
            </a:extLst>
          </p:cNvPr>
          <p:cNvCxnSpPr>
            <a:cxnSpLocks/>
          </p:cNvCxnSpPr>
          <p:nvPr/>
        </p:nvCxnSpPr>
        <p:spPr>
          <a:xfrm>
            <a:off x="6855759" y="6547907"/>
            <a:ext cx="3618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DEA43AA-3E0E-DF45-8D00-5E28DB9B8F37}"/>
              </a:ext>
            </a:extLst>
          </p:cNvPr>
          <p:cNvCxnSpPr>
            <a:cxnSpLocks/>
          </p:cNvCxnSpPr>
          <p:nvPr/>
        </p:nvCxnSpPr>
        <p:spPr>
          <a:xfrm>
            <a:off x="6517175" y="5815591"/>
            <a:ext cx="93008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/>
              <p:nvPr/>
            </p:nvSpPr>
            <p:spPr>
              <a:xfrm>
                <a:off x="1286356" y="4498750"/>
                <a:ext cx="4090429" cy="8989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d>
                        <m:dPr>
                          <m:ctrlPr>
                            <a:rPr lang="en-US" sz="280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den>
                      </m:f>
                      <m:r>
                        <a:rPr lang="en-US" sz="2800" b="1" i="1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𝒂</m:t>
                      </m:r>
                      <m:sSup>
                        <m:sSupPr>
                          <m:ctrlP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US" sz="2800" b="1" i="1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effectLst/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56" y="4498750"/>
                <a:ext cx="4090429" cy="898964"/>
              </a:xfrm>
              <a:prstGeom prst="rect">
                <a:avLst/>
              </a:prstGeom>
              <a:blipFill>
                <a:blip r:embed="rId15"/>
                <a:stretch>
                  <a:fillRect t="-8219" b="-178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Left Brace 157">
            <a:extLst>
              <a:ext uri="{FF2B5EF4-FFF2-40B4-BE49-F238E27FC236}">
                <a16:creationId xmlns:a16="http://schemas.microsoft.com/office/drawing/2014/main" id="{8BB795AD-403F-134D-95D7-4B7C9E07F050}"/>
              </a:ext>
            </a:extLst>
          </p:cNvPr>
          <p:cNvSpPr/>
          <p:nvPr/>
        </p:nvSpPr>
        <p:spPr>
          <a:xfrm flipH="1">
            <a:off x="9755677" y="5131387"/>
            <a:ext cx="363090" cy="663052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B7070BC-3B5D-8940-A93F-E952EBCB8A83}"/>
                  </a:ext>
                </a:extLst>
              </p:cNvPr>
              <p:cNvSpPr/>
              <p:nvPr/>
            </p:nvSpPr>
            <p:spPr>
              <a:xfrm>
                <a:off x="10131677" y="4418849"/>
                <a:ext cx="76328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B7070BC-3B5D-8940-A93F-E952EBCB8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677" y="4418849"/>
                <a:ext cx="763286" cy="610936"/>
              </a:xfrm>
              <a:prstGeom prst="rect">
                <a:avLst/>
              </a:prstGeom>
              <a:blipFill>
                <a:blip r:embed="rId1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564CD73-6A43-4248-93CE-8DF0B40EB1A8}"/>
                  </a:ext>
                </a:extLst>
              </p:cNvPr>
              <p:cNvSpPr/>
              <p:nvPr/>
            </p:nvSpPr>
            <p:spPr>
              <a:xfrm>
                <a:off x="7027105" y="4083727"/>
                <a:ext cx="5761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564CD73-6A43-4248-93CE-8DF0B40EB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105" y="4083727"/>
                <a:ext cx="57616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Left Brace 187">
            <a:extLst>
              <a:ext uri="{FF2B5EF4-FFF2-40B4-BE49-F238E27FC236}">
                <a16:creationId xmlns:a16="http://schemas.microsoft.com/office/drawing/2014/main" id="{4FA21323-ED92-504D-A77D-6AB02C65FEE9}"/>
              </a:ext>
            </a:extLst>
          </p:cNvPr>
          <p:cNvSpPr/>
          <p:nvPr/>
        </p:nvSpPr>
        <p:spPr>
          <a:xfrm flipH="1">
            <a:off x="9756970" y="4358367"/>
            <a:ext cx="385524" cy="731901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A965881-74C9-474E-902A-8C59A858018A}"/>
                  </a:ext>
                </a:extLst>
              </p:cNvPr>
              <p:cNvSpPr/>
              <p:nvPr/>
            </p:nvSpPr>
            <p:spPr>
              <a:xfrm>
                <a:off x="10131677" y="5253624"/>
                <a:ext cx="564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A965881-74C9-474E-902A-8C59A858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677" y="5253624"/>
                <a:ext cx="5647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eft Brace 198">
            <a:extLst>
              <a:ext uri="{FF2B5EF4-FFF2-40B4-BE49-F238E27FC236}">
                <a16:creationId xmlns:a16="http://schemas.microsoft.com/office/drawing/2014/main" id="{2B1A1D92-F1E7-B844-8C95-ABFB48244081}"/>
              </a:ext>
            </a:extLst>
          </p:cNvPr>
          <p:cNvSpPr/>
          <p:nvPr/>
        </p:nvSpPr>
        <p:spPr>
          <a:xfrm flipH="1">
            <a:off x="9755677" y="5842460"/>
            <a:ext cx="363090" cy="663052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E05F1AB-9C6E-4347-9EC8-2EAE954ECFBC}"/>
                  </a:ext>
                </a:extLst>
              </p:cNvPr>
              <p:cNvSpPr/>
              <p:nvPr/>
            </p:nvSpPr>
            <p:spPr>
              <a:xfrm>
                <a:off x="10125625" y="5948680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E05F1AB-9C6E-4347-9EC8-2EAE954EC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625" y="5948680"/>
                <a:ext cx="44505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0427B58-7B39-274B-B6E1-14B5B57872D3}"/>
                  </a:ext>
                </a:extLst>
              </p:cNvPr>
              <p:cNvSpPr/>
              <p:nvPr/>
            </p:nvSpPr>
            <p:spPr>
              <a:xfrm>
                <a:off x="6943878" y="5415894"/>
                <a:ext cx="73584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0427B58-7B39-274B-B6E1-14B5B5787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878" y="5415894"/>
                <a:ext cx="73584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Freeform 213">
            <a:extLst>
              <a:ext uri="{FF2B5EF4-FFF2-40B4-BE49-F238E27FC236}">
                <a16:creationId xmlns:a16="http://schemas.microsoft.com/office/drawing/2014/main" id="{5DC05BDD-820C-F249-97BF-2B79CF770B1B}"/>
              </a:ext>
            </a:extLst>
          </p:cNvPr>
          <p:cNvSpPr/>
          <p:nvPr/>
        </p:nvSpPr>
        <p:spPr>
          <a:xfrm>
            <a:off x="7456283" y="4348635"/>
            <a:ext cx="2219689" cy="1451872"/>
          </a:xfrm>
          <a:custGeom>
            <a:avLst/>
            <a:gdLst>
              <a:gd name="connsiteX0" fmla="*/ 0 w 2219689"/>
              <a:gd name="connsiteY0" fmla="*/ 1451872 h 1451872"/>
              <a:gd name="connsiteX1" fmla="*/ 1158706 w 2219689"/>
              <a:gd name="connsiteY1" fmla="*/ 914400 h 1451872"/>
              <a:gd name="connsiteX2" fmla="*/ 2219689 w 2219689"/>
              <a:gd name="connsiteY2" fmla="*/ 0 h 145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689" h="1451872">
                <a:moveTo>
                  <a:pt x="0" y="1451872"/>
                </a:moveTo>
                <a:cubicBezTo>
                  <a:pt x="394379" y="1304125"/>
                  <a:pt x="788758" y="1156379"/>
                  <a:pt x="1158706" y="914400"/>
                </a:cubicBezTo>
                <a:cubicBezTo>
                  <a:pt x="1528654" y="672421"/>
                  <a:pt x="1874171" y="336210"/>
                  <a:pt x="2219689" y="0"/>
                </a:cubicBezTo>
              </a:path>
            </a:pathLst>
          </a:cu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C2C48F6-8E3B-D44D-A253-777EBD912D41}"/>
              </a:ext>
            </a:extLst>
          </p:cNvPr>
          <p:cNvCxnSpPr>
            <a:cxnSpLocks/>
          </p:cNvCxnSpPr>
          <p:nvPr/>
        </p:nvCxnSpPr>
        <p:spPr>
          <a:xfrm>
            <a:off x="7481404" y="5816115"/>
            <a:ext cx="22015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2479E0-A7AE-F748-83F1-FD71E2C971CE}"/>
              </a:ext>
            </a:extLst>
          </p:cNvPr>
          <p:cNvCxnSpPr>
            <a:cxnSpLocks/>
          </p:cNvCxnSpPr>
          <p:nvPr/>
        </p:nvCxnSpPr>
        <p:spPr>
          <a:xfrm>
            <a:off x="7453694" y="3114875"/>
            <a:ext cx="22015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7E65959-CE2C-CA4C-8595-A9544D528F44}"/>
              </a:ext>
            </a:extLst>
          </p:cNvPr>
          <p:cNvSpPr txBox="1"/>
          <p:nvPr/>
        </p:nvSpPr>
        <p:spPr>
          <a:xfrm>
            <a:off x="1165559" y="967716"/>
            <a:ext cx="379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Acceleration function is still a constant…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386BC53-7F00-D441-A62A-B4B0AEAF8A81}"/>
              </a:ext>
            </a:extLst>
          </p:cNvPr>
          <p:cNvSpPr txBox="1"/>
          <p:nvPr/>
        </p:nvSpPr>
        <p:spPr>
          <a:xfrm>
            <a:off x="1165559" y="3088104"/>
            <a:ext cx="395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now we have an initial velocity constant…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E4ADE2B-C01E-794C-ABB7-8CB53046B22F}"/>
              </a:ext>
            </a:extLst>
          </p:cNvPr>
          <p:cNvSpPr txBox="1"/>
          <p:nvPr/>
        </p:nvSpPr>
        <p:spPr>
          <a:xfrm>
            <a:off x="1175716" y="5585171"/>
            <a:ext cx="4201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we need to add the area created by the initial velocity, plus the initial distance constant.</a:t>
            </a:r>
          </a:p>
        </p:txBody>
      </p:sp>
    </p:spTree>
    <p:extLst>
      <p:ext uri="{BB962C8B-B14F-4D97-AF65-F5344CB8AC3E}">
        <p14:creationId xmlns:p14="http://schemas.microsoft.com/office/powerpoint/2010/main" val="94907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F9DDAE2E-0D46-5640-8374-565CC9DE869F}"/>
              </a:ext>
            </a:extLst>
          </p:cNvPr>
          <p:cNvSpPr/>
          <p:nvPr/>
        </p:nvSpPr>
        <p:spPr>
          <a:xfrm>
            <a:off x="6690901" y="5442309"/>
            <a:ext cx="3558822" cy="836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D8A3F-2619-6740-A27E-30DCB4EFDFE0}"/>
              </a:ext>
            </a:extLst>
          </p:cNvPr>
          <p:cNvGrpSpPr/>
          <p:nvPr/>
        </p:nvGrpSpPr>
        <p:grpSpPr>
          <a:xfrm>
            <a:off x="347022" y="344843"/>
            <a:ext cx="3298370" cy="2351424"/>
            <a:chOff x="7070273" y="517670"/>
            <a:chExt cx="3298370" cy="23514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44DB56-1FC3-CE40-9959-20645EBACD8C}"/>
                </a:ext>
              </a:extLst>
            </p:cNvPr>
            <p:cNvGrpSpPr/>
            <p:nvPr/>
          </p:nvGrpSpPr>
          <p:grpSpPr>
            <a:xfrm>
              <a:off x="7070273" y="517670"/>
              <a:ext cx="3298370" cy="2351424"/>
              <a:chOff x="2777783" y="417047"/>
              <a:chExt cx="2774451" cy="19779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E3A516-41F2-F043-84C0-8DB2D1A8F451}"/>
                  </a:ext>
                </a:extLst>
              </p:cNvPr>
              <p:cNvSpPr/>
              <p:nvPr/>
            </p:nvSpPr>
            <p:spPr>
              <a:xfrm>
                <a:off x="2777783" y="417047"/>
                <a:ext cx="2774451" cy="19779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endParaRPr lang="en-US" sz="2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5DB-69B9-0F45-A924-397FE10128F9}"/>
                  </a:ext>
                </a:extLst>
              </p:cNvPr>
              <p:cNvSpPr/>
              <p:nvPr/>
            </p:nvSpPr>
            <p:spPr>
              <a:xfrm>
                <a:off x="3019646" y="666769"/>
                <a:ext cx="1258675" cy="1258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mass</a:t>
                </a:r>
              </a:p>
            </p:txBody>
          </p:sp>
        </p:grp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0957FEE-B719-5D4E-A9EA-E0C693784D5B}"/>
                </a:ext>
              </a:extLst>
            </p:cNvPr>
            <p:cNvSpPr/>
            <p:nvPr/>
          </p:nvSpPr>
          <p:spPr>
            <a:xfrm>
              <a:off x="8854169" y="1137617"/>
              <a:ext cx="1253218" cy="850224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6D4D70-79EE-FB4B-9449-312F6ADA38C5}"/>
              </a:ext>
            </a:extLst>
          </p:cNvPr>
          <p:cNvGrpSpPr/>
          <p:nvPr/>
        </p:nvGrpSpPr>
        <p:grpSpPr>
          <a:xfrm>
            <a:off x="347022" y="3261168"/>
            <a:ext cx="4115870" cy="1673329"/>
            <a:chOff x="1670422" y="877309"/>
            <a:chExt cx="4115870" cy="1673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/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>
                                  <a:glow rad="127000">
                                    <a:srgbClr val="FF9300">
                                      <a:alpha val="5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𝑓𝑜𝑟𝑐𝑒</m:t>
                            </m:r>
                          </m:num>
                          <m:den>
                            <m:r>
                              <a:rPr lang="en-US" sz="2400" b="0" i="1" smtClean="0">
                                <a:effectLst>
                                  <a:glow rad="127000">
                                    <a:schemeClr val="bg1">
                                      <a:lumMod val="85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  <a:blipFill>
                  <a:blip r:embed="rId2"/>
                  <a:stretch>
                    <a:fillRect l="-2400" t="-9375" r="-320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/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rgbClr val="FF9300">
                                  <a:alpha val="5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𝑓𝑜𝑟𝑐𝑒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bg1">
                                  <a:lumMod val="85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𝑚𝑎𝑠𝑠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9203B1E-F4FC-B947-A38C-4040B7A71EC0}"/>
              </a:ext>
            </a:extLst>
          </p:cNvPr>
          <p:cNvGrpSpPr/>
          <p:nvPr/>
        </p:nvGrpSpPr>
        <p:grpSpPr>
          <a:xfrm>
            <a:off x="4931234" y="2606073"/>
            <a:ext cx="6676633" cy="1824897"/>
            <a:chOff x="1534780" y="4063534"/>
            <a:chExt cx="8114960" cy="221803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AA5E1E9-EF23-C04B-A66A-659B04AE8E0B}"/>
                </a:ext>
              </a:extLst>
            </p:cNvPr>
            <p:cNvGrpSpPr/>
            <p:nvPr/>
          </p:nvGrpSpPr>
          <p:grpSpPr>
            <a:xfrm>
              <a:off x="1534780" y="4505929"/>
              <a:ext cx="8114960" cy="1775635"/>
              <a:chOff x="859314" y="4674764"/>
              <a:chExt cx="8114960" cy="177563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B27D5D9-284A-9F49-9EF7-A00045053E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4F0736F-CEB9-F249-B58F-0BCC900C4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85EFECB-06AF-6E41-B5C9-8E7652A67B23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6377323" cy="1577182"/>
                <a:chOff x="1716832" y="4575507"/>
                <a:chExt cx="3924772" cy="15771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BFCB5D-949D-414F-A788-F034CDD67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925" y="5075492"/>
                <a:ext cx="433562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B6F12B9-F806-C64E-9C41-5C686B1B2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6145618"/>
                <a:ext cx="2162681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1FA74A0-6003-1E4C-A6C0-566499A92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548" y="6145618"/>
                <a:ext cx="103526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C84BE1B-9A3D-2047-91F8-18F44B2B1FE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7323549" y="5042493"/>
                <a:ext cx="0" cy="10693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/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solidFill>
                  <a:srgbClr val="FF9300">
                    <a:alpha val="50000"/>
                  </a:srgb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A846E4-D175-A74A-BE64-BE1444D33251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flipH="1">
              <a:off x="7243913" y="4624657"/>
              <a:ext cx="467022" cy="276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518D92-6D32-024B-8642-89D09849FEB9}"/>
              </a:ext>
            </a:extLst>
          </p:cNvPr>
          <p:cNvGrpSpPr/>
          <p:nvPr/>
        </p:nvGrpSpPr>
        <p:grpSpPr>
          <a:xfrm>
            <a:off x="4931234" y="444085"/>
            <a:ext cx="6676633" cy="1955237"/>
            <a:chOff x="1534780" y="3905115"/>
            <a:chExt cx="8114960" cy="237644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C74EF6-9043-D14E-B028-9B1179772773}"/>
                </a:ext>
              </a:extLst>
            </p:cNvPr>
            <p:cNvGrpSpPr/>
            <p:nvPr/>
          </p:nvGrpSpPr>
          <p:grpSpPr>
            <a:xfrm>
              <a:off x="1534780" y="4466228"/>
              <a:ext cx="8114960" cy="1815336"/>
              <a:chOff x="859314" y="4635063"/>
              <a:chExt cx="8114960" cy="181533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906FF49-5351-804B-80B0-586EBCD365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6AE4802-114C-F04F-8883-52FCF48ED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C751541-5B55-8C4B-8480-F0D3CC2C5159}"/>
                  </a:ext>
                </a:extLst>
              </p:cNvPr>
              <p:cNvGrpSpPr/>
              <p:nvPr/>
            </p:nvGrpSpPr>
            <p:grpSpPr>
              <a:xfrm>
                <a:off x="2596951" y="4635063"/>
                <a:ext cx="6377323" cy="1815336"/>
                <a:chOff x="1716832" y="4337353"/>
                <a:chExt cx="3924772" cy="181533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64FC2B-C368-8044-9ECB-790585228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5075491"/>
                <a:ext cx="7499497" cy="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/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d>
                          <m:dPr>
                            <m:ctrlPr>
                              <a:rPr lang="en-US" sz="24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blipFill>
                  <a:blip r:embed="rId15"/>
                  <a:stretch>
                    <a:fillRect b="-1315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8E24D97-53CC-4948-B343-44650A23D210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 flipH="1">
              <a:off x="5610655" y="4466238"/>
              <a:ext cx="304618" cy="447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CB7DD3-8217-AC47-A5D1-DF8042089E19}"/>
              </a:ext>
            </a:extLst>
          </p:cNvPr>
          <p:cNvGrpSpPr/>
          <p:nvPr/>
        </p:nvGrpSpPr>
        <p:grpSpPr>
          <a:xfrm>
            <a:off x="4931234" y="4488170"/>
            <a:ext cx="6676633" cy="2053576"/>
            <a:chOff x="4653643" y="4488170"/>
            <a:chExt cx="6676633" cy="20535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5C9304-0C77-3947-B513-9CB21B1FCD59}"/>
                </a:ext>
              </a:extLst>
            </p:cNvPr>
            <p:cNvGrpSpPr/>
            <p:nvPr/>
          </p:nvGrpSpPr>
          <p:grpSpPr>
            <a:xfrm>
              <a:off x="5502727" y="4488170"/>
              <a:ext cx="5827549" cy="2053576"/>
              <a:chOff x="2566780" y="3785592"/>
              <a:chExt cx="7082960" cy="249597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F1DC563-E223-D148-A661-EDA7747D143C}"/>
                  </a:ext>
                </a:extLst>
              </p:cNvPr>
              <p:cNvGrpSpPr/>
              <p:nvPr/>
            </p:nvGrpSpPr>
            <p:grpSpPr>
              <a:xfrm>
                <a:off x="2566780" y="4505929"/>
                <a:ext cx="7082960" cy="1775635"/>
                <a:chOff x="1891314" y="4674764"/>
                <a:chExt cx="7082960" cy="177563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C4D64DC-D24D-AF42-BDBC-71F30D88A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2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A7A586E-C3E5-684F-8131-840D9BA73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87F247-472E-F942-BC23-5F84636A5121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6377323" cy="1577182"/>
                  <a:chOff x="1716832" y="4575507"/>
                  <a:chExt cx="3924772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26316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D9BF95-AC02-D544-BD9C-CB0ADC2DF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7925" y="5075492"/>
                  <a:ext cx="4335623" cy="0"/>
                </a:xfrm>
                <a:prstGeom prst="line">
                  <a:avLst/>
                </a:prstGeom>
                <a:ln w="635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/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4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C9963FE-1C3E-044B-BA42-FCCBD6FCB1D0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7442282" y="4666785"/>
                <a:ext cx="341596" cy="240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F05F93D-4BF9-7E4C-AFEA-E4F768930176}"/>
                </a:ext>
              </a:extLst>
            </p:cNvPr>
            <p:cNvCxnSpPr>
              <a:cxnSpLocks/>
            </p:cNvCxnSpPr>
            <p:nvPr/>
          </p:nvCxnSpPr>
          <p:spPr>
            <a:xfrm>
              <a:off x="4653643" y="6291382"/>
              <a:ext cx="1792597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12EA142-9A43-DC47-B8FE-F04381CFBFA9}"/>
                </a:ext>
              </a:extLst>
            </p:cNvPr>
            <p:cNvCxnSpPr>
              <a:cxnSpLocks/>
            </p:cNvCxnSpPr>
            <p:nvPr/>
          </p:nvCxnSpPr>
          <p:spPr>
            <a:xfrm>
              <a:off x="9985369" y="6291382"/>
              <a:ext cx="851769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13675A-401D-6646-94C0-EE3E1D5E4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370" y="5383779"/>
              <a:ext cx="0" cy="8798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52EF53-7A40-F241-8998-379FD95D6C05}"/>
              </a:ext>
            </a:extLst>
          </p:cNvPr>
          <p:cNvGrpSpPr/>
          <p:nvPr/>
        </p:nvGrpSpPr>
        <p:grpSpPr>
          <a:xfrm>
            <a:off x="7869586" y="5681384"/>
            <a:ext cx="2323936" cy="1113227"/>
            <a:chOff x="5842688" y="2107738"/>
            <a:chExt cx="2323936" cy="1113227"/>
          </a:xfrm>
        </p:grpSpPr>
        <p:sp>
          <p:nvSpPr>
            <p:cNvPr id="67" name="Oval Callout 66">
              <a:extLst>
                <a:ext uri="{FF2B5EF4-FFF2-40B4-BE49-F238E27FC236}">
                  <a16:creationId xmlns:a16="http://schemas.microsoft.com/office/drawing/2014/main" id="{33121DD0-4D3C-D04F-8AE1-1A548FD2360D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E4895F-47E5-9147-A8CE-78F40AB5F05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85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3AA5E1E9-EF23-C04B-A66A-659B04AE8E0B}"/>
              </a:ext>
            </a:extLst>
          </p:cNvPr>
          <p:cNvGrpSpPr/>
          <p:nvPr/>
        </p:nvGrpSpPr>
        <p:grpSpPr>
          <a:xfrm>
            <a:off x="872836" y="2915537"/>
            <a:ext cx="10735032" cy="1520921"/>
            <a:chOff x="859314" y="4674764"/>
            <a:chExt cx="8114961" cy="1848569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B27D5D9-284A-9F49-9EF7-A00045053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2991" y="4674764"/>
              <a:ext cx="0" cy="1775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F0736F-CEB9-F249-B58F-0BCC900C4418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14" y="6145619"/>
              <a:ext cx="6338006" cy="8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85EFECB-06AF-6E41-B5C9-8E7652A67B23}"/>
                </a:ext>
              </a:extLst>
            </p:cNvPr>
            <p:cNvGrpSpPr/>
            <p:nvPr/>
          </p:nvGrpSpPr>
          <p:grpSpPr>
            <a:xfrm>
              <a:off x="1761755" y="4873217"/>
              <a:ext cx="7212520" cy="1650116"/>
              <a:chOff x="1202830" y="4575507"/>
              <a:chExt cx="4438774" cy="16501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4DA9857-B3D6-8B4E-8219-A4DAA24BD8D4}"/>
                      </a:ext>
                    </a:extLst>
                  </p:cNvPr>
                  <p:cNvSpPr/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4DA9857-B3D6-8B4E-8219-A4DAA24BD8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5AC7116-D6FB-E642-B315-9ABFC88DF7CC}"/>
                      </a:ext>
                    </a:extLst>
                  </p:cNvPr>
                  <p:cNvSpPr/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5AC7116-D6FB-E642-B315-9ABFC88DF7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E670FD83-8318-E247-BD57-24E3C0981A59}"/>
                      </a:ext>
                    </a:extLst>
                  </p:cNvPr>
                  <p:cNvSpPr/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E670FD83-8318-E247-BD57-24E3C0981A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A4291E54-7538-9642-9809-7E9677E2A089}"/>
                      </a:ext>
                    </a:extLst>
                  </p:cNvPr>
                  <p:cNvSpPr/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A4291E54-7538-9642-9809-7E9677E2A0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DF48684-1D60-6149-8A66-2F1E21F3DCFE}"/>
                      </a:ext>
                    </a:extLst>
                  </p:cNvPr>
                  <p:cNvSpPr/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DF48684-1D60-6149-8A66-2F1E21F3D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7ACED73B-9A17-5B48-A8D4-FDC565413424}"/>
                      </a:ext>
                    </a:extLst>
                  </p:cNvPr>
                  <p:cNvSpPr/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7ACED73B-9A17-5B48-A8D4-FDC5654134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1430770-D50B-DF4F-A733-5DB833249C77}"/>
                      </a:ext>
                    </a:extLst>
                  </p:cNvPr>
                  <p:cNvSpPr/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1430770-D50B-DF4F-A733-5DB833249C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FD75E831-F8A2-F746-AA82-69AE06C64D49}"/>
                      </a:ext>
                    </a:extLst>
                  </p:cNvPr>
                  <p:cNvSpPr/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FD75E831-F8A2-F746-AA82-69AE06C64D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5BB7375B-02DF-2044-9197-DB3609096333}"/>
                      </a:ext>
                    </a:extLst>
                  </p:cNvPr>
                  <p:cNvSpPr/>
                  <p:nvPr/>
                </p:nvSpPr>
                <p:spPr>
                  <a:xfrm>
                    <a:off x="1202830" y="5814135"/>
                    <a:ext cx="354584" cy="4114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5BB7375B-02DF-2044-9197-DB36090963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2830" y="5814135"/>
                    <a:ext cx="354584" cy="4114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BFCB5D-949D-414F-A788-F034CDD670AB}"/>
                </a:ext>
              </a:extLst>
            </p:cNvPr>
            <p:cNvCxnSpPr>
              <a:cxnSpLocks/>
            </p:cNvCxnSpPr>
            <p:nvPr/>
          </p:nvCxnSpPr>
          <p:spPr>
            <a:xfrm>
              <a:off x="2987925" y="5075492"/>
              <a:ext cx="1190819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B6F12B9-F806-C64E-9C41-5C686B1B23FC}"/>
                </a:ext>
              </a:extLst>
            </p:cNvPr>
            <p:cNvCxnSpPr>
              <a:cxnSpLocks/>
            </p:cNvCxnSpPr>
            <p:nvPr/>
          </p:nvCxnSpPr>
          <p:spPr>
            <a:xfrm>
              <a:off x="859314" y="6145618"/>
              <a:ext cx="2162681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1FA74A0-6003-1E4C-A6C0-566499A92E28}"/>
                </a:ext>
              </a:extLst>
            </p:cNvPr>
            <p:cNvCxnSpPr>
              <a:cxnSpLocks/>
            </p:cNvCxnSpPr>
            <p:nvPr/>
          </p:nvCxnSpPr>
          <p:spPr>
            <a:xfrm>
              <a:off x="7323548" y="6145618"/>
              <a:ext cx="1035263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84BE1B-9A3D-2047-91F8-18F44B2B1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201" y="5042493"/>
              <a:ext cx="0" cy="10693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65556D9-B815-F645-9482-0056521FB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9807" y="5042493"/>
              <a:ext cx="0" cy="10693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37120A-9DD0-404D-8C2C-576929ABFACB}"/>
                </a:ext>
              </a:extLst>
            </p:cNvPr>
            <p:cNvCxnSpPr>
              <a:cxnSpLocks/>
            </p:cNvCxnSpPr>
            <p:nvPr/>
          </p:nvCxnSpPr>
          <p:spPr>
            <a:xfrm>
              <a:off x="5239807" y="5075492"/>
              <a:ext cx="2099831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7CCB81-1992-8F4F-A316-3416BAB5D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638" y="5042493"/>
              <a:ext cx="0" cy="106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62F7EC5-61AD-8B4A-9C13-107CE779989F}"/>
                </a:ext>
              </a:extLst>
            </p:cNvPr>
            <p:cNvCxnSpPr>
              <a:cxnSpLocks/>
            </p:cNvCxnSpPr>
            <p:nvPr/>
          </p:nvCxnSpPr>
          <p:spPr>
            <a:xfrm>
              <a:off x="4178201" y="6157263"/>
              <a:ext cx="1061605" cy="0"/>
            </a:xfrm>
            <a:prstGeom prst="line">
              <a:avLst/>
            </a:prstGeom>
            <a:ln w="635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7C74EF6-9043-D14E-B028-9B1179772773}"/>
              </a:ext>
            </a:extLst>
          </p:cNvPr>
          <p:cNvGrpSpPr/>
          <p:nvPr/>
        </p:nvGrpSpPr>
        <p:grpSpPr>
          <a:xfrm>
            <a:off x="872836" y="795805"/>
            <a:ext cx="10735031" cy="1553585"/>
            <a:chOff x="859314" y="4635063"/>
            <a:chExt cx="8114960" cy="188827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FF49-5351-804B-80B0-586EBCD36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2991" y="4674764"/>
              <a:ext cx="0" cy="1775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AE4802-114C-F04F-8883-52FCF48EDC2C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14" y="6145619"/>
              <a:ext cx="6338006" cy="8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C751541-5B55-8C4B-8480-F0D3CC2C5159}"/>
                </a:ext>
              </a:extLst>
            </p:cNvPr>
            <p:cNvGrpSpPr/>
            <p:nvPr/>
          </p:nvGrpSpPr>
          <p:grpSpPr>
            <a:xfrm>
              <a:off x="1761754" y="4635063"/>
              <a:ext cx="7212520" cy="1888270"/>
              <a:chOff x="1202830" y="4337353"/>
              <a:chExt cx="4438774" cy="18882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1EB9CD4-A495-344A-B42A-88D392A50A50}"/>
                      </a:ext>
                    </a:extLst>
                  </p:cNvPr>
                  <p:cNvSpPr/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61EB9CD4-A495-344A-B42A-88D392A50A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E36D49B-0AD4-3145-9E04-B1B90BEC829D}"/>
                      </a:ext>
                    </a:extLst>
                  </p:cNvPr>
                  <p:cNvSpPr/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E36D49B-0AD4-3145-9E04-B1B90BEC82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1D13DECC-A5BA-E94E-9100-709A1787E7EB}"/>
                      </a:ext>
                    </a:extLst>
                  </p:cNvPr>
                  <p:cNvSpPr/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1D13DECC-A5BA-E94E-9100-709A1787E7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F3C96B6-4194-D945-A263-F7090FE71B04}"/>
                      </a:ext>
                    </a:extLst>
                  </p:cNvPr>
                  <p:cNvSpPr/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F3C96B6-4194-D945-A263-F7090FE71B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204DA572-CC8C-254B-9242-90EA8443E2F0}"/>
                      </a:ext>
                    </a:extLst>
                  </p:cNvPr>
                  <p:cNvSpPr/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204DA572-CC8C-254B-9242-90EA8443E2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C905EE83-E389-B849-9587-9F2E6A512E19}"/>
                      </a:ext>
                    </a:extLst>
                  </p:cNvPr>
                  <p:cNvSpPr/>
                  <p:nvPr/>
                </p:nvSpPr>
                <p:spPr>
                  <a:xfrm>
                    <a:off x="1716832" y="4337353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C905EE83-E389-B849-9587-9F2E6A512E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4337353"/>
                    <a:ext cx="354584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2E815D8-C018-2F48-9C75-ACE3183CAAAC}"/>
                      </a:ext>
                    </a:extLst>
                  </p:cNvPr>
                  <p:cNvSpPr/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2E815D8-C018-2F48-9C75-ACE3183CAA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1969EDDE-DF51-4C49-BB90-F4B5FAA23726}"/>
                      </a:ext>
                    </a:extLst>
                  </p:cNvPr>
                  <p:cNvSpPr/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1969EDDE-DF51-4C49-BB90-F4B5FAA237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A49B39AA-6D4C-E34B-B3A1-2D3DD73500F1}"/>
                      </a:ext>
                    </a:extLst>
                  </p:cNvPr>
                  <p:cNvSpPr/>
                  <p:nvPr/>
                </p:nvSpPr>
                <p:spPr>
                  <a:xfrm>
                    <a:off x="1202830" y="5814135"/>
                    <a:ext cx="354584" cy="4114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A49B39AA-6D4C-E34B-B3A1-2D3DD73500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2830" y="5814135"/>
                    <a:ext cx="354584" cy="4114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64FC2B-C368-8044-9ECB-790585228A2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14" y="5075491"/>
              <a:ext cx="7499497" cy="0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E357FA-646D-ED4C-8F8F-EFD6636892B4}"/>
              </a:ext>
            </a:extLst>
          </p:cNvPr>
          <p:cNvGrpSpPr/>
          <p:nvPr/>
        </p:nvGrpSpPr>
        <p:grpSpPr>
          <a:xfrm>
            <a:off x="872836" y="5007572"/>
            <a:ext cx="10735031" cy="1520922"/>
            <a:chOff x="859314" y="4674764"/>
            <a:chExt cx="8114960" cy="184857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C6C7E07-F3C3-534E-963B-C69D717AA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2991" y="4674764"/>
              <a:ext cx="0" cy="1775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D9F11F-5F21-F242-947C-9F2CB90738D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14" y="6145619"/>
              <a:ext cx="6338006" cy="8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F3CF581-2196-9E4F-81AA-8E9D6E64B0CE}"/>
                </a:ext>
              </a:extLst>
            </p:cNvPr>
            <p:cNvGrpSpPr/>
            <p:nvPr/>
          </p:nvGrpSpPr>
          <p:grpSpPr>
            <a:xfrm>
              <a:off x="1761754" y="4873217"/>
              <a:ext cx="7212520" cy="1650117"/>
              <a:chOff x="1202830" y="4575507"/>
              <a:chExt cx="4438774" cy="16501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367A906-2A5B-DF47-B5E5-37DF4DEAC99A}"/>
                      </a:ext>
                    </a:extLst>
                  </p:cNvPr>
                  <p:cNvSpPr/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367A906-2A5B-DF47-B5E5-37DF4DEAC9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BCF24291-2C7B-FB4E-ABC0-B7232B235081}"/>
                      </a:ext>
                    </a:extLst>
                  </p:cNvPr>
                  <p:cNvSpPr/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BCF24291-2C7B-FB4E-ABC0-B7232B2350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19C39D64-FF1B-BF41-B771-9EDAE99652A7}"/>
                      </a:ext>
                    </a:extLst>
                  </p:cNvPr>
                  <p:cNvSpPr/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19C39D64-FF1B-BF41-B771-9EDAE99652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8F4EB48A-5FAE-E647-AB49-CD32D5BE50C5}"/>
                      </a:ext>
                    </a:extLst>
                  </p:cNvPr>
                  <p:cNvSpPr/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8F4EB48A-5FAE-E647-AB49-CD32D5BE50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D386845A-E1D4-F141-A29A-4561C6B9B02F}"/>
                      </a:ext>
                    </a:extLst>
                  </p:cNvPr>
                  <p:cNvSpPr/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D386845A-E1D4-F141-A29A-4561C6B9B0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B4712AB-7A4E-214E-B093-692A6BD92B0A}"/>
                      </a:ext>
                    </a:extLst>
                  </p:cNvPr>
                  <p:cNvSpPr/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B4712AB-7A4E-214E-B093-692A6BD92B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F285CB2-2C3A-C940-9FB1-DA102BFC8242}"/>
                      </a:ext>
                    </a:extLst>
                  </p:cNvPr>
                  <p:cNvSpPr/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F285CB2-2C3A-C940-9FB1-DA102BFC82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EE584980-6337-1C43-94F5-11523DC657E1}"/>
                      </a:ext>
                    </a:extLst>
                  </p:cNvPr>
                  <p:cNvSpPr/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EE584980-6337-1C43-94F5-11523DC657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7020" y="5552524"/>
                    <a:ext cx="354584" cy="5611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9DF3F195-9368-D943-9A28-DD39BE783E94}"/>
                      </a:ext>
                    </a:extLst>
                  </p:cNvPr>
                  <p:cNvSpPr/>
                  <p:nvPr/>
                </p:nvSpPr>
                <p:spPr>
                  <a:xfrm>
                    <a:off x="1202830" y="5814136"/>
                    <a:ext cx="354584" cy="4114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9DF3F195-9368-D943-9A28-DD39BE783E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2830" y="5814136"/>
                    <a:ext cx="354584" cy="4114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1C26CFA-AC58-A949-BD58-83F50009CB47}"/>
                </a:ext>
              </a:extLst>
            </p:cNvPr>
            <p:cNvCxnSpPr>
              <a:cxnSpLocks/>
            </p:cNvCxnSpPr>
            <p:nvPr/>
          </p:nvCxnSpPr>
          <p:spPr>
            <a:xfrm>
              <a:off x="2987925" y="5075492"/>
              <a:ext cx="1190819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B5C44AA-7C06-944B-B7C0-82CE7BE3D125}"/>
                </a:ext>
              </a:extLst>
            </p:cNvPr>
            <p:cNvCxnSpPr>
              <a:cxnSpLocks/>
            </p:cNvCxnSpPr>
            <p:nvPr/>
          </p:nvCxnSpPr>
          <p:spPr>
            <a:xfrm>
              <a:off x="859314" y="6145618"/>
              <a:ext cx="2162681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B44C1B-F64C-9D40-BAB2-AF714663A42B}"/>
                </a:ext>
              </a:extLst>
            </p:cNvPr>
            <p:cNvCxnSpPr>
              <a:cxnSpLocks/>
            </p:cNvCxnSpPr>
            <p:nvPr/>
          </p:nvCxnSpPr>
          <p:spPr>
            <a:xfrm>
              <a:off x="7323548" y="6145618"/>
              <a:ext cx="103526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65DE5A8-BD27-874B-9229-5BF40B2F3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201" y="5042493"/>
              <a:ext cx="0" cy="106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DC906C4-628E-4A47-93B4-F4B356354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9807" y="5042493"/>
              <a:ext cx="0" cy="106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988E98-72C4-CB4E-8F0B-5E7061AA319D}"/>
                </a:ext>
              </a:extLst>
            </p:cNvPr>
            <p:cNvCxnSpPr>
              <a:cxnSpLocks/>
            </p:cNvCxnSpPr>
            <p:nvPr/>
          </p:nvCxnSpPr>
          <p:spPr>
            <a:xfrm>
              <a:off x="5239807" y="5075492"/>
              <a:ext cx="2099831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E79783D-1CE0-2B45-ABD7-1D42E29D5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638" y="5042493"/>
              <a:ext cx="0" cy="106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469774A-CC73-6241-B168-86983DEFCBC5}"/>
                </a:ext>
              </a:extLst>
            </p:cNvPr>
            <p:cNvCxnSpPr>
              <a:cxnSpLocks/>
            </p:cNvCxnSpPr>
            <p:nvPr/>
          </p:nvCxnSpPr>
          <p:spPr>
            <a:xfrm>
              <a:off x="4178201" y="6157263"/>
              <a:ext cx="1061605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7AE8606-DC38-F540-9352-9FE5C0FBD43F}"/>
                  </a:ext>
                </a:extLst>
              </p:cNvPr>
              <p:cNvSpPr/>
              <p:nvPr/>
            </p:nvSpPr>
            <p:spPr>
              <a:xfrm>
                <a:off x="524705" y="5496184"/>
                <a:ext cx="76392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d>
                        <m:dPr>
                          <m:ctrlPr>
                            <a:rPr lang="en-US" sz="240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7AE8606-DC38-F540-9352-9FE5C0FBD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5" y="5496184"/>
                <a:ext cx="76392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A9BD5CE-B204-364B-81DF-90DC99434B0D}"/>
                  </a:ext>
                </a:extLst>
              </p:cNvPr>
              <p:cNvSpPr/>
              <p:nvPr/>
            </p:nvSpPr>
            <p:spPr>
              <a:xfrm>
                <a:off x="530795" y="3370488"/>
                <a:ext cx="757838" cy="461665"/>
              </a:xfrm>
              <a:prstGeom prst="rect">
                <a:avLst/>
              </a:prstGeom>
              <a:solidFill>
                <a:srgbClr val="FF9300">
                  <a:alpha val="50000"/>
                </a:srgb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F</m:t>
                      </m:r>
                      <m:d>
                        <m:dPr>
                          <m:ctrlPr>
                            <a:rPr lang="en-US" sz="240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A9BD5CE-B204-364B-81DF-90DC99434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5" y="3370488"/>
                <a:ext cx="757838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750C8F1-6FB6-5948-96C1-0F6BA7208083}"/>
                  </a:ext>
                </a:extLst>
              </p:cNvPr>
              <p:cNvSpPr/>
              <p:nvPr/>
            </p:nvSpPr>
            <p:spPr>
              <a:xfrm>
                <a:off x="524705" y="1359870"/>
                <a:ext cx="763927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</m:t>
                      </m:r>
                      <m:d>
                        <m:dPr>
                          <m:ctrlPr>
                            <a:rPr lang="en-US" sz="240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750C8F1-6FB6-5948-96C1-0F6BA7208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5" y="1359870"/>
                <a:ext cx="763927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78D97033-C8A1-2F41-A610-B13F30B2E48A}"/>
              </a:ext>
            </a:extLst>
          </p:cNvPr>
          <p:cNvSpPr txBox="1"/>
          <p:nvPr/>
        </p:nvSpPr>
        <p:spPr>
          <a:xfrm>
            <a:off x="0" y="8086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if there is a pause in the acceleration?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4D7D46-3EE3-C844-9194-8C90A7861BA8}"/>
              </a:ext>
            </a:extLst>
          </p:cNvPr>
          <p:cNvSpPr/>
          <p:nvPr/>
        </p:nvSpPr>
        <p:spPr>
          <a:xfrm>
            <a:off x="4445234" y="2728210"/>
            <a:ext cx="3020152" cy="40915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7A0B9D-3B0A-3D41-B317-DDB4638000C2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615060"/>
            <a:chExt cx="8555948" cy="17756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9D1F8C-4CDB-334C-A231-BD7C2C2D077B}"/>
                </a:ext>
              </a:extLst>
            </p:cNvPr>
            <p:cNvGrpSpPr/>
            <p:nvPr/>
          </p:nvGrpSpPr>
          <p:grpSpPr>
            <a:xfrm>
              <a:off x="3236251" y="1615060"/>
              <a:ext cx="6338006" cy="1775635"/>
              <a:chOff x="1891314" y="4674764"/>
              <a:chExt cx="6338006" cy="177563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9A750C-307E-3B44-BE8D-7ADD3C68E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F3FDC44-93B2-2C4B-A52A-33357E0E7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DEDF545-6797-8A41-9491-4EA6D0FABE2A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73C5BC-5225-F74F-88C0-961F30A2F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73C5BC-5225-F74F-88C0-961F30A2F7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3F9190B4-D949-934F-8B53-54336EA24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3F9190B4-D949-934F-8B53-54336EA24C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ED487CFF-E5F7-BB4B-8FAF-125D01CDD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ED487CFF-E5F7-BB4B-8FAF-125D01CDDB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21B9130-7034-A542-ADF3-DA7F27309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21B9130-7034-A542-ADF3-DA7F273094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CE43194-A3F2-2B4F-80B2-0CB54F030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CE43194-A3F2-2B4F-80B2-0CB54F0307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FD24329-7F31-0A47-B5A8-1F5688F45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FD24329-7F31-0A47-B5A8-1F5688F45F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39254F1-50DE-4047-93BA-28409EE90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39254F1-50DE-4047-93BA-28409EE90E4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CCA1E4-408E-0B4E-B82B-8937506E42B4}"/>
                    </a:ext>
                  </a:extLst>
                </p:cNvPr>
                <p:cNvSpPr/>
                <p:nvPr/>
              </p:nvSpPr>
              <p:spPr>
                <a:xfrm>
                  <a:off x="1018309" y="2028084"/>
                  <a:ext cx="2013051" cy="830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  <m:d>
                          <m:dPr>
                            <m:ctrlPr>
                              <a:rPr lang="en-US" sz="28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f>
                          <m:f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dirty="0">
                    <a:effectLst/>
                  </a:endParaRP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CCA1E4-408E-0B4E-B82B-8937506E42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09" y="2028084"/>
                  <a:ext cx="2013051" cy="830420"/>
                </a:xfrm>
                <a:prstGeom prst="rect">
                  <a:avLst/>
                </a:prstGeom>
                <a:blipFill>
                  <a:blip r:embed="rId9"/>
                  <a:stretch>
                    <a:fillRect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BE8D273-74D7-BE49-97B8-74271574792E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3031360" y="2028084"/>
              <a:ext cx="1324372" cy="415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D56D73-2BF3-6243-BFE1-AEA701034AE5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1615060"/>
            <a:chExt cx="8555948" cy="177563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236251" y="1615060"/>
              <a:ext cx="6338006" cy="1775635"/>
              <a:chOff x="1891314" y="4674764"/>
              <a:chExt cx="6338006" cy="1775635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1CC5F0-6996-7A46-A091-0E24AF3B2D29}"/>
                    </a:ext>
                  </a:extLst>
                </p:cNvPr>
                <p:cNvSpPr/>
                <p:nvPr/>
              </p:nvSpPr>
              <p:spPr>
                <a:xfrm>
                  <a:off x="1018309" y="2028084"/>
                  <a:ext cx="1977721" cy="83042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  <m:d>
                          <m:dPr>
                            <m:ctrlPr>
                              <a:rPr lang="en-US" sz="28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f>
                          <m:f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2800" dirty="0">
                    <a:effectLst/>
                  </a:endParaRPr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1CC5F0-6996-7A46-A091-0E24AF3B2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09" y="2028084"/>
                  <a:ext cx="1977721" cy="830420"/>
                </a:xfrm>
                <a:prstGeom prst="rect">
                  <a:avLst/>
                </a:prstGeom>
                <a:blipFill>
                  <a:blip r:embed="rId16"/>
                  <a:stretch>
                    <a:fillRect b="-149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0004148-99DD-1E47-89D3-DC03E7255C5C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2996030" y="2443294"/>
              <a:ext cx="1359702" cy="6513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FF1DD6-629D-AE40-AA6B-31781E0BDAF5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FF1DD6-629D-AE40-AA6B-31781E0BD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F42BE5-D355-D049-82F8-6A3C7DBE2DC0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F42BE5-D355-D049-82F8-6A3C7DBE2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A2F2E38-12EC-7041-B736-19BA2F8F3D07}"/>
              </a:ext>
            </a:extLst>
          </p:cNvPr>
          <p:cNvSpPr txBox="1"/>
          <p:nvPr/>
        </p:nvSpPr>
        <p:spPr>
          <a:xfrm>
            <a:off x="1156109" y="3192489"/>
            <a:ext cx="717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graph velocity(time)…</a:t>
            </a:r>
          </a:p>
        </p:txBody>
      </p:sp>
    </p:spTree>
    <p:extLst>
      <p:ext uri="{BB962C8B-B14F-4D97-AF65-F5344CB8AC3E}">
        <p14:creationId xmlns:p14="http://schemas.microsoft.com/office/powerpoint/2010/main" val="113665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4803241"/>
            <a:chExt cx="8555948" cy="177563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306890"/>
              <a:ext cx="1076933" cy="1009738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1163926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7" y="5034711"/>
                  <a:ext cx="116392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B0309-87FD-0140-860F-199685A969A4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B0309-87FD-0140-860F-199685A96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E7119F-CFDE-8142-A205-A18BDE200559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E7119F-CFDE-8142-A205-A18BDE200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56251C-939D-D540-86AE-2E084CE48FAC}"/>
                  </a:ext>
                </a:extLst>
              </p:cNvPr>
              <p:cNvSpPr/>
              <p:nvPr/>
            </p:nvSpPr>
            <p:spPr>
              <a:xfrm>
                <a:off x="4337928" y="2210531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56251C-939D-D540-86AE-2E084CE48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28" y="2210531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1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4803241"/>
            <a:chExt cx="8555948" cy="177563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216265"/>
              <a:ext cx="1173589" cy="1100363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B465D8-D066-074B-9DFC-A9809A817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540" y="5223217"/>
              <a:ext cx="1114342" cy="1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52901"/>
              <a:ext cx="115610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115610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2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2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97CCD3-E4FC-A34E-BCC2-E2F70435BC71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77" y="1587709"/>
              <a:ext cx="1052760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9B3E33-9A7D-3645-9385-CF358B412E4B}"/>
                  </a:ext>
                </a:extLst>
              </p:cNvPr>
              <p:cNvSpPr/>
              <p:nvPr/>
            </p:nvSpPr>
            <p:spPr>
              <a:xfrm>
                <a:off x="4337928" y="2210531"/>
                <a:ext cx="3765646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+0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9B3E33-9A7D-3645-9385-CF358B412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28" y="2210531"/>
                <a:ext cx="3765646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38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140046"/>
            <a:ext cx="8555948" cy="2438830"/>
            <a:chOff x="1018309" y="4140046"/>
            <a:chExt cx="8555948" cy="243883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216265"/>
              <a:ext cx="1173589" cy="1100363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B465D8-D066-074B-9DFC-A9809A817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540" y="5223217"/>
              <a:ext cx="1114342" cy="1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F3D71B-F01B-CC41-ACA2-CE120619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3363" y="4140046"/>
              <a:ext cx="1173589" cy="1100363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52901"/>
              <a:ext cx="115610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115610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ED8AA7C-A70F-744D-9FAF-B3D84D6C851F}"/>
                    </a:ext>
                  </a:extLst>
                </p:cNvPr>
                <p:cNvSpPr/>
                <p:nvPr/>
              </p:nvSpPr>
              <p:spPr>
                <a:xfrm flipH="1">
                  <a:off x="5242142" y="5034711"/>
                  <a:ext cx="115610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97CCD3-E4FC-A34E-BCC2-E2F70435BC71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77" y="1587709"/>
              <a:ext cx="1052760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50CD1F-1B4E-CE48-A7A8-9504CEC9DDC3}"/>
                </a:ext>
              </a:extLst>
            </p:cNvPr>
            <p:cNvCxnSpPr>
              <a:cxnSpLocks/>
            </p:cNvCxnSpPr>
            <p:nvPr/>
          </p:nvCxnSpPr>
          <p:spPr>
            <a:xfrm>
              <a:off x="6587079" y="452901"/>
              <a:ext cx="115610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F99C33-3246-8846-BB92-AE8E3D157C96}"/>
                  </a:ext>
                </a:extLst>
              </p:cNvPr>
              <p:cNvSpPr/>
              <p:nvPr/>
            </p:nvSpPr>
            <p:spPr>
              <a:xfrm>
                <a:off x="1017788" y="2424384"/>
                <a:ext cx="5262338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+0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F99C33-3246-8846-BB92-AE8E3D15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8" y="2424384"/>
                <a:ext cx="5262338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63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3259096"/>
            <a:ext cx="8555948" cy="3319780"/>
            <a:chOff x="1018309" y="3259096"/>
            <a:chExt cx="8555948" cy="331978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216265"/>
              <a:ext cx="1173589" cy="1100363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B465D8-D066-074B-9DFC-A9809A817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540" y="5223217"/>
              <a:ext cx="1114342" cy="1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F3D71B-F01B-CC41-ACA2-CE120619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3363" y="3259096"/>
              <a:ext cx="2113164" cy="1981314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52901"/>
              <a:ext cx="115610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115610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ED8AA7C-A70F-744D-9FAF-B3D84D6C851F}"/>
                    </a:ext>
                  </a:extLst>
                </p:cNvPr>
                <p:cNvSpPr/>
                <p:nvPr/>
              </p:nvSpPr>
              <p:spPr>
                <a:xfrm flipH="1">
                  <a:off x="5242141" y="5034711"/>
                  <a:ext cx="2109449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97CCD3-E4FC-A34E-BCC2-E2F70435BC71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77" y="1587709"/>
              <a:ext cx="1052760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50CD1F-1B4E-CE48-A7A8-9504CEC9DDC3}"/>
                </a:ext>
              </a:extLst>
            </p:cNvPr>
            <p:cNvCxnSpPr>
              <a:cxnSpLocks/>
            </p:cNvCxnSpPr>
            <p:nvPr/>
          </p:nvCxnSpPr>
          <p:spPr>
            <a:xfrm>
              <a:off x="6587079" y="452901"/>
              <a:ext cx="2109448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F99C33-3246-8846-BB92-AE8E3D157C96}"/>
                  </a:ext>
                </a:extLst>
              </p:cNvPr>
              <p:cNvSpPr/>
              <p:nvPr/>
            </p:nvSpPr>
            <p:spPr>
              <a:xfrm>
                <a:off x="1017788" y="2424384"/>
                <a:ext cx="5262338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+0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F99C33-3246-8846-BB92-AE8E3D15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8" y="2424384"/>
                <a:ext cx="5262338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C9D878D-324B-2B4D-81A6-0BF29600872D}"/>
              </a:ext>
            </a:extLst>
          </p:cNvPr>
          <p:cNvSpPr/>
          <p:nvPr/>
        </p:nvSpPr>
        <p:spPr>
          <a:xfrm flipH="1">
            <a:off x="4424937" y="5263852"/>
            <a:ext cx="1086580" cy="101462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078C46A5-E77F-B643-9FA1-8C6227EC8297}"/>
              </a:ext>
            </a:extLst>
          </p:cNvPr>
          <p:cNvSpPr/>
          <p:nvPr/>
        </p:nvSpPr>
        <p:spPr>
          <a:xfrm flipH="1">
            <a:off x="6606882" y="3309766"/>
            <a:ext cx="2089645" cy="195126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323D05-0D5C-2D46-8797-607552D20AB5}"/>
              </a:ext>
            </a:extLst>
          </p:cNvPr>
          <p:cNvSpPr/>
          <p:nvPr/>
        </p:nvSpPr>
        <p:spPr>
          <a:xfrm flipH="1">
            <a:off x="5515854" y="5247362"/>
            <a:ext cx="3180672" cy="1048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1219787" y="3321050"/>
            <a:ext cx="9273905" cy="3366317"/>
            <a:chOff x="1018309" y="1810114"/>
            <a:chExt cx="9273905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1810114"/>
              <a:ext cx="8555948" cy="4768764"/>
              <a:chOff x="1018309" y="-1378067"/>
              <a:chExt cx="8555948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3"/>
                    <a:ext cx="1974024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3"/>
                    <a:ext cx="1974024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0004148-99DD-1E47-89D3-DC03E7255C5C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2992333" y="2398683"/>
                <a:ext cx="1363399" cy="695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A2F2E38-12EC-7041-B736-19BA2F8F3D07}"/>
              </a:ext>
            </a:extLst>
          </p:cNvPr>
          <p:cNvSpPr txBox="1"/>
          <p:nvPr/>
        </p:nvSpPr>
        <p:spPr>
          <a:xfrm>
            <a:off x="289530" y="3009692"/>
            <a:ext cx="296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graph distance(time)…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EF315AE-CDA8-114D-BDF1-BAF4E657F01C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>
                <a:off x="2996030" y="2443294"/>
                <a:ext cx="1359702" cy="651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959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312362"/>
            <a:ext cx="1130319" cy="159021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06067" y="2094830"/>
            <a:ext cx="1176886" cy="54902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3123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299909"/>
            <a:ext cx="1137092" cy="17147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073CEE-4C72-684D-B686-1B40F959F31C}"/>
              </a:ext>
            </a:extLst>
          </p:cNvPr>
          <p:cNvCxnSpPr>
            <a:cxnSpLocks/>
          </p:cNvCxnSpPr>
          <p:nvPr/>
        </p:nvCxnSpPr>
        <p:spPr>
          <a:xfrm flipV="1">
            <a:off x="5662002" y="2087095"/>
            <a:ext cx="1114342" cy="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01B372C-85A7-1048-847C-FA24E229370D}"/>
              </a:ext>
            </a:extLst>
          </p:cNvPr>
          <p:cNvSpPr/>
          <p:nvPr/>
        </p:nvSpPr>
        <p:spPr>
          <a:xfrm flipH="1">
            <a:off x="5682952" y="2117764"/>
            <a:ext cx="1093392" cy="467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CCBC16-E089-244D-B96B-53513DA5543E}"/>
              </a:ext>
            </a:extLst>
          </p:cNvPr>
          <p:cNvCxnSpPr>
            <a:cxnSpLocks/>
          </p:cNvCxnSpPr>
          <p:nvPr/>
        </p:nvCxnSpPr>
        <p:spPr>
          <a:xfrm flipV="1">
            <a:off x="5727936" y="6005483"/>
            <a:ext cx="1041748" cy="29442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62896" y="2085305"/>
            <a:ext cx="1110532" cy="5180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1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299909"/>
            <a:ext cx="1137092" cy="17147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073CEE-4C72-684D-B686-1B40F959F31C}"/>
              </a:ext>
            </a:extLst>
          </p:cNvPr>
          <p:cNvCxnSpPr>
            <a:cxnSpLocks/>
          </p:cNvCxnSpPr>
          <p:nvPr/>
        </p:nvCxnSpPr>
        <p:spPr>
          <a:xfrm flipV="1">
            <a:off x="5662002" y="2087095"/>
            <a:ext cx="1114342" cy="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01B372C-85A7-1048-847C-FA24E229370D}"/>
              </a:ext>
            </a:extLst>
          </p:cNvPr>
          <p:cNvSpPr/>
          <p:nvPr/>
        </p:nvSpPr>
        <p:spPr>
          <a:xfrm flipH="1">
            <a:off x="5682952" y="2117764"/>
            <a:ext cx="2194758" cy="467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CCBC16-E089-244D-B96B-53513DA5543E}"/>
              </a:ext>
            </a:extLst>
          </p:cNvPr>
          <p:cNvCxnSpPr>
            <a:cxnSpLocks/>
          </p:cNvCxnSpPr>
          <p:nvPr/>
        </p:nvCxnSpPr>
        <p:spPr>
          <a:xfrm flipV="1">
            <a:off x="5727936" y="6005483"/>
            <a:ext cx="1041748" cy="29442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62896" y="2085305"/>
            <a:ext cx="1110532" cy="5180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855F1E5-2BA2-F349-984E-D51A9D907730}"/>
              </a:ext>
            </a:extLst>
          </p:cNvPr>
          <p:cNvCxnSpPr>
            <a:cxnSpLocks/>
          </p:cNvCxnSpPr>
          <p:nvPr/>
        </p:nvCxnSpPr>
        <p:spPr>
          <a:xfrm flipV="1">
            <a:off x="6767178" y="1571853"/>
            <a:ext cx="1110532" cy="5180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0340F3E5-B689-0D46-A9B1-1308DECB8E0A}"/>
              </a:ext>
            </a:extLst>
          </p:cNvPr>
          <p:cNvSpPr/>
          <p:nvPr/>
        </p:nvSpPr>
        <p:spPr>
          <a:xfrm flipH="1">
            <a:off x="6807787" y="1605016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F2E3A4-7315-7946-8E48-723B7367B96E}"/>
              </a:ext>
            </a:extLst>
          </p:cNvPr>
          <p:cNvCxnSpPr>
            <a:cxnSpLocks/>
          </p:cNvCxnSpPr>
          <p:nvPr/>
        </p:nvCxnSpPr>
        <p:spPr>
          <a:xfrm flipV="1">
            <a:off x="6736345" y="5423591"/>
            <a:ext cx="1141365" cy="596062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7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F9DDAE2E-0D46-5640-8374-565CC9DE869F}"/>
              </a:ext>
            </a:extLst>
          </p:cNvPr>
          <p:cNvSpPr/>
          <p:nvPr/>
        </p:nvSpPr>
        <p:spPr>
          <a:xfrm>
            <a:off x="6690901" y="5442309"/>
            <a:ext cx="3558822" cy="836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D8A3F-2619-6740-A27E-30DCB4EFDFE0}"/>
              </a:ext>
            </a:extLst>
          </p:cNvPr>
          <p:cNvGrpSpPr/>
          <p:nvPr/>
        </p:nvGrpSpPr>
        <p:grpSpPr>
          <a:xfrm>
            <a:off x="347022" y="344843"/>
            <a:ext cx="3298370" cy="2351424"/>
            <a:chOff x="7070273" y="517670"/>
            <a:chExt cx="3298370" cy="23514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44DB56-1FC3-CE40-9959-20645EBACD8C}"/>
                </a:ext>
              </a:extLst>
            </p:cNvPr>
            <p:cNvGrpSpPr/>
            <p:nvPr/>
          </p:nvGrpSpPr>
          <p:grpSpPr>
            <a:xfrm>
              <a:off x="7070273" y="517670"/>
              <a:ext cx="3298370" cy="2351424"/>
              <a:chOff x="2777783" y="417047"/>
              <a:chExt cx="2774451" cy="197792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E3A516-41F2-F043-84C0-8DB2D1A8F451}"/>
                  </a:ext>
                </a:extLst>
              </p:cNvPr>
              <p:cNvSpPr/>
              <p:nvPr/>
            </p:nvSpPr>
            <p:spPr>
              <a:xfrm>
                <a:off x="2777783" y="417047"/>
                <a:ext cx="2774451" cy="19779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endParaRPr lang="en-US" sz="2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5DB-69B9-0F45-A924-397FE10128F9}"/>
                  </a:ext>
                </a:extLst>
              </p:cNvPr>
              <p:cNvSpPr/>
              <p:nvPr/>
            </p:nvSpPr>
            <p:spPr>
              <a:xfrm>
                <a:off x="3019646" y="666769"/>
                <a:ext cx="1258675" cy="12586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mass</a:t>
                </a:r>
              </a:p>
            </p:txBody>
          </p:sp>
        </p:grp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0957FEE-B719-5D4E-A9EA-E0C693784D5B}"/>
                </a:ext>
              </a:extLst>
            </p:cNvPr>
            <p:cNvSpPr/>
            <p:nvPr/>
          </p:nvSpPr>
          <p:spPr>
            <a:xfrm>
              <a:off x="8854169" y="1137617"/>
              <a:ext cx="1253218" cy="850224"/>
            </a:xfrm>
            <a:prstGeom prst="rightArrow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6D4D70-79EE-FB4B-9449-312F6ADA38C5}"/>
              </a:ext>
            </a:extLst>
          </p:cNvPr>
          <p:cNvGrpSpPr/>
          <p:nvPr/>
        </p:nvGrpSpPr>
        <p:grpSpPr>
          <a:xfrm>
            <a:off x="347022" y="3261168"/>
            <a:ext cx="4115870" cy="1673329"/>
            <a:chOff x="1670422" y="877309"/>
            <a:chExt cx="4115870" cy="1673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/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effectLst>
                                  <a:glow rad="127000">
                                    <a:srgbClr val="FF9300">
                                      <a:alpha val="5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𝑓𝑜𝑟𝑐𝑒</m:t>
                            </m:r>
                          </m:num>
                          <m:den>
                            <m:r>
                              <a:rPr lang="en-US" sz="2400" b="0" i="1" smtClean="0">
                                <a:effectLst>
                                  <a:glow rad="127000">
                                    <a:schemeClr val="bg1">
                                      <a:lumMod val="85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𝑚𝑎𝑠𝑠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F64F79E-CB54-9C4D-8851-ED3254865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790" y="1758562"/>
                  <a:ext cx="3171253" cy="792076"/>
                </a:xfrm>
                <a:prstGeom prst="rect">
                  <a:avLst/>
                </a:prstGeom>
                <a:blipFill>
                  <a:blip r:embed="rId2"/>
                  <a:stretch>
                    <a:fillRect l="-2400" t="-9375" r="-320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/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effectLst>
                              <a:glow rad="127000">
                                <a:srgbClr val="FF9300">
                                  <a:alpha val="5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𝑓𝑜𝑟𝑐𝑒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accent4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𝑎𝑐𝑐𝑒𝑙𝑒𝑟𝑎𝑡𝑖𝑜𝑛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smtClean="0">
                            <a:effectLst>
                              <a:glow rad="127000">
                                <a:schemeClr val="bg1">
                                  <a:lumMod val="85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𝑚𝑎𝑠𝑠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CCFEFF9-DA78-2D4B-B2D1-E529D3167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422" y="877309"/>
                  <a:ext cx="411587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  <a:effectLst>
                  <a:glow rad="127000">
                    <a:srgbClr val="FF9300">
                      <a:alpha val="5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9203B1E-F4FC-B947-A38C-4040B7A71EC0}"/>
              </a:ext>
            </a:extLst>
          </p:cNvPr>
          <p:cNvGrpSpPr/>
          <p:nvPr/>
        </p:nvGrpSpPr>
        <p:grpSpPr>
          <a:xfrm>
            <a:off x="4931234" y="2606073"/>
            <a:ext cx="6676633" cy="1824897"/>
            <a:chOff x="1534780" y="4063534"/>
            <a:chExt cx="8114960" cy="221803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AA5E1E9-EF23-C04B-A66A-659B04AE8E0B}"/>
                </a:ext>
              </a:extLst>
            </p:cNvPr>
            <p:cNvGrpSpPr/>
            <p:nvPr/>
          </p:nvGrpSpPr>
          <p:grpSpPr>
            <a:xfrm>
              <a:off x="1534780" y="4505929"/>
              <a:ext cx="8114960" cy="1775635"/>
              <a:chOff x="859314" y="4674764"/>
              <a:chExt cx="8114960" cy="177563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B27D5D9-284A-9F49-9EF7-A00045053E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4F0736F-CEB9-F249-B58F-0BCC900C4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85EFECB-06AF-6E41-B5C9-8E7652A67B23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6377323" cy="1577182"/>
                <a:chOff x="1716832" y="4575507"/>
                <a:chExt cx="3924772" cy="15771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64DA9857-B3D6-8B4E-8219-A4DAA24BD8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15AC7116-D6FB-E642-B315-9ABFC88DF7C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E670FD83-8318-E247-BD57-24E3C0981A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A4291E54-7538-9642-9809-7E9677E2A0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7DF48684-1D60-6149-8A66-2F1E21F3DC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CED73B-9A17-5B48-A8D4-FDC56541342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1430770-D50B-DF4F-A733-5DB833249C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75E831-F8A2-F746-AA82-69AE06C64D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BFCB5D-949D-414F-A788-F034CDD67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925" y="5075492"/>
                <a:ext cx="433562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B6F12B9-F806-C64E-9C41-5C686B1B2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6145618"/>
                <a:ext cx="2162681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1FA74A0-6003-1E4C-A6C0-566499A92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548" y="6145618"/>
                <a:ext cx="1035263" cy="0"/>
              </a:xfrm>
              <a:prstGeom prst="line">
                <a:avLst/>
              </a:prstGeom>
              <a:ln w="63500">
                <a:solidFill>
                  <a:srgbClr val="FF9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C84BE1B-9A3D-2047-91F8-18F44B2B1FE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7323549" y="5042493"/>
                <a:ext cx="0" cy="10693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/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solidFill>
                  <a:srgbClr val="FF9300">
                    <a:alpha val="50000"/>
                  </a:srgb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  <m:d>
                          <m:dPr>
                            <m:ctrlPr>
                              <a:rPr lang="en-US" sz="24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C60CB07-5081-724A-87BB-8703908EB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850" y="4063534"/>
                  <a:ext cx="1894170" cy="5611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7A846E4-D175-A74A-BE64-BE1444D33251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flipH="1">
              <a:off x="7243913" y="4624657"/>
              <a:ext cx="467022" cy="2760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518D92-6D32-024B-8642-89D09849FEB9}"/>
              </a:ext>
            </a:extLst>
          </p:cNvPr>
          <p:cNvGrpSpPr/>
          <p:nvPr/>
        </p:nvGrpSpPr>
        <p:grpSpPr>
          <a:xfrm>
            <a:off x="4931234" y="444085"/>
            <a:ext cx="6676633" cy="1955237"/>
            <a:chOff x="1534780" y="3905115"/>
            <a:chExt cx="8114960" cy="237644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C74EF6-9043-D14E-B028-9B1179772773}"/>
                </a:ext>
              </a:extLst>
            </p:cNvPr>
            <p:cNvGrpSpPr/>
            <p:nvPr/>
          </p:nvGrpSpPr>
          <p:grpSpPr>
            <a:xfrm>
              <a:off x="1534780" y="4466228"/>
              <a:ext cx="8114960" cy="1815336"/>
              <a:chOff x="859314" y="4635063"/>
              <a:chExt cx="8114960" cy="181533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906FF49-5351-804B-80B0-586EBCD365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6AE4802-114C-F04F-8883-52FCF48ED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C751541-5B55-8C4B-8480-F0D3CC2C5159}"/>
                  </a:ext>
                </a:extLst>
              </p:cNvPr>
              <p:cNvGrpSpPr/>
              <p:nvPr/>
            </p:nvGrpSpPr>
            <p:grpSpPr>
              <a:xfrm>
                <a:off x="2596951" y="4635063"/>
                <a:ext cx="6377323" cy="1815336"/>
                <a:chOff x="1716832" y="4337353"/>
                <a:chExt cx="3924772" cy="181533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61EB9CD4-A495-344A-B42A-88D392A50A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7E36D49B-0AD4-3145-9E04-B1B90BEC82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1D13DECC-A5BA-E94E-9100-709A1787E7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BF3C96B6-4194-D945-A263-F7090FE71B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204DA572-CC8C-254B-9242-90EA8443E2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C905EE83-E389-B849-9587-9F2E6A512E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337353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B2E815D8-C018-2F48-9C75-ACE3183CAA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1969EDDE-DF51-4C49-BB90-F4B5FAA237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7020" y="5552524"/>
                      <a:ext cx="354584" cy="5611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6316"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64FC2B-C368-8044-9ECB-790585228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14" y="5075491"/>
                <a:ext cx="7499497" cy="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/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d>
                          <m:dPr>
                            <m:ctrlPr>
                              <a:rPr lang="en-US" sz="24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BA810-3AB6-D645-9E50-8AACB8A20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210" y="3905115"/>
                  <a:ext cx="2122125" cy="561120"/>
                </a:xfrm>
                <a:prstGeom prst="rect">
                  <a:avLst/>
                </a:prstGeom>
                <a:blipFill>
                  <a:blip r:embed="rId15"/>
                  <a:stretch>
                    <a:fillRect b="-1315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8E24D97-53CC-4948-B343-44650A23D210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 flipH="1">
              <a:off x="5610655" y="4466238"/>
              <a:ext cx="304618" cy="447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CB7DD3-8217-AC47-A5D1-DF8042089E19}"/>
              </a:ext>
            </a:extLst>
          </p:cNvPr>
          <p:cNvGrpSpPr/>
          <p:nvPr/>
        </p:nvGrpSpPr>
        <p:grpSpPr>
          <a:xfrm>
            <a:off x="4931234" y="4488170"/>
            <a:ext cx="6676633" cy="2053576"/>
            <a:chOff x="4653643" y="4488170"/>
            <a:chExt cx="6676633" cy="20535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5C9304-0C77-3947-B513-9CB21B1FCD59}"/>
                </a:ext>
              </a:extLst>
            </p:cNvPr>
            <p:cNvGrpSpPr/>
            <p:nvPr/>
          </p:nvGrpSpPr>
          <p:grpSpPr>
            <a:xfrm>
              <a:off x="5502727" y="4488170"/>
              <a:ext cx="5827549" cy="2053576"/>
              <a:chOff x="2566780" y="3785592"/>
              <a:chExt cx="7082960" cy="249597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F1DC563-E223-D148-A661-EDA7747D143C}"/>
                  </a:ext>
                </a:extLst>
              </p:cNvPr>
              <p:cNvGrpSpPr/>
              <p:nvPr/>
            </p:nvGrpSpPr>
            <p:grpSpPr>
              <a:xfrm>
                <a:off x="2566780" y="4505929"/>
                <a:ext cx="7082960" cy="1775635"/>
                <a:chOff x="1891314" y="4674764"/>
                <a:chExt cx="7082960" cy="177563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C4D64DC-D24D-AF42-BDBC-71F30D88A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2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A7A586E-C3E5-684F-8131-840D9BA73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87F247-472E-F942-BC23-5F84636A5121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6377323" cy="1577182"/>
                  <a:chOff x="1716832" y="4575507"/>
                  <a:chExt cx="3924772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AD5ECDD-81CA-764F-A01E-0E39FA987A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422D68C-8679-EE4C-93AD-184074C1D4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1154AA81-C7C0-5640-881E-33F028E3CAF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931CCC70-57AD-7040-9E6E-A010D2DCFED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5DC1CE9A-4299-7845-9CB4-DEEF4432EE1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2650E091-60A8-B048-9377-914FC5C04D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C6F8D584-4269-B442-92E3-548FD9B5185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AC4DAEC2-80A0-9141-9EE2-AA08C91259F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7020" y="5552524"/>
                        <a:ext cx="354584" cy="56112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26316" b="-184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D9BF95-AC02-D544-BD9C-CB0ADC2DF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7925" y="5075492"/>
                  <a:ext cx="4335623" cy="0"/>
                </a:xfrm>
                <a:prstGeom prst="line">
                  <a:avLst/>
                </a:prstGeom>
                <a:ln w="635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/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4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DEBED50-6846-1147-8431-666C6C03EB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9795" y="3785592"/>
                    <a:ext cx="2048165" cy="881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C9963FE-1C3E-044B-BA42-FCCBD6FCB1D0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7442282" y="4666785"/>
                <a:ext cx="341596" cy="240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F05F93D-4BF9-7E4C-AFEA-E4F768930176}"/>
                </a:ext>
              </a:extLst>
            </p:cNvPr>
            <p:cNvCxnSpPr>
              <a:cxnSpLocks/>
            </p:cNvCxnSpPr>
            <p:nvPr/>
          </p:nvCxnSpPr>
          <p:spPr>
            <a:xfrm>
              <a:off x="4653643" y="6291382"/>
              <a:ext cx="1792597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12EA142-9A43-DC47-B8FE-F04381CFBFA9}"/>
                </a:ext>
              </a:extLst>
            </p:cNvPr>
            <p:cNvCxnSpPr>
              <a:cxnSpLocks/>
            </p:cNvCxnSpPr>
            <p:nvPr/>
          </p:nvCxnSpPr>
          <p:spPr>
            <a:xfrm>
              <a:off x="9985369" y="6291382"/>
              <a:ext cx="851769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13675A-401D-6646-94C0-EE3E1D5E4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370" y="5383779"/>
              <a:ext cx="0" cy="8798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52EF53-7A40-F241-8998-379FD95D6C05}"/>
              </a:ext>
            </a:extLst>
          </p:cNvPr>
          <p:cNvGrpSpPr/>
          <p:nvPr/>
        </p:nvGrpSpPr>
        <p:grpSpPr>
          <a:xfrm>
            <a:off x="7869586" y="5681384"/>
            <a:ext cx="2323936" cy="1113227"/>
            <a:chOff x="5842688" y="2107738"/>
            <a:chExt cx="2323936" cy="1113227"/>
          </a:xfrm>
        </p:grpSpPr>
        <p:sp>
          <p:nvSpPr>
            <p:cNvPr id="67" name="Oval Callout 66">
              <a:extLst>
                <a:ext uri="{FF2B5EF4-FFF2-40B4-BE49-F238E27FC236}">
                  <a16:creationId xmlns:a16="http://schemas.microsoft.com/office/drawing/2014/main" id="{33121DD0-4D3C-D04F-8AE1-1A548FD2360D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E4895F-47E5-9147-A8CE-78F40AB5F05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47E45DC-9472-EE42-B800-5D00A8D11A35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C63F9C-A82E-2A4C-A574-A30DABB30E65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D0A7750-6A94-9049-B616-0A6A7AF7AAB0}"/>
                    </a:ext>
                  </a:extLst>
                </p:cNvPr>
                <p:cNvSpPr/>
                <p:nvPr/>
              </p:nvSpPr>
              <p:spPr>
                <a:xfrm>
                  <a:off x="5670653" y="6171489"/>
                  <a:ext cx="57616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𝒄𝒎</m:t>
                        </m:r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D0A7750-6A94-9049-B616-0A6A7AF7A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653" y="6171489"/>
                  <a:ext cx="576160" cy="523220"/>
                </a:xfrm>
                <a:prstGeom prst="rect">
                  <a:avLst/>
                </a:prstGeom>
                <a:blipFill>
                  <a:blip r:embed="rId18"/>
                  <a:stretch>
                    <a:fillRect l="-4348" r="-104348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C34B21A-D3EF-854A-8A44-B88E655D5D50}"/>
                    </a:ext>
                  </a:extLst>
                </p:cNvPr>
                <p:cNvSpPr/>
                <p:nvPr/>
              </p:nvSpPr>
              <p:spPr>
                <a:xfrm>
                  <a:off x="2506606" y="3629740"/>
                  <a:ext cx="57616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𝒄𝒎</m:t>
                        </m:r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C34B21A-D3EF-854A-8A44-B88E655D5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606" y="3629740"/>
                  <a:ext cx="576160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4255" r="-102128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Left Brace 72">
              <a:extLst>
                <a:ext uri="{FF2B5EF4-FFF2-40B4-BE49-F238E27FC236}">
                  <a16:creationId xmlns:a16="http://schemas.microsoft.com/office/drawing/2014/main" id="{44582E51-9CF6-E846-8640-7540EF46ECA7}"/>
                </a:ext>
              </a:extLst>
            </p:cNvPr>
            <p:cNvSpPr/>
            <p:nvPr/>
          </p:nvSpPr>
          <p:spPr>
            <a:xfrm>
              <a:off x="3644126" y="2519750"/>
              <a:ext cx="800100" cy="2743200"/>
            </a:xfrm>
            <a:prstGeom prst="leftBrac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DBF961C5-5BC6-2846-BDC4-7DA7BCB9672E}"/>
                </a:ext>
              </a:extLst>
            </p:cNvPr>
            <p:cNvSpPr/>
            <p:nvPr/>
          </p:nvSpPr>
          <p:spPr>
            <a:xfrm rot="16200000">
              <a:off x="5742706" y="4415774"/>
              <a:ext cx="773016" cy="2743200"/>
            </a:xfrm>
            <a:prstGeom prst="leftBrac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39F2FBB-01AB-7F49-A8AE-BAEB86954099}"/>
                </a:ext>
              </a:extLst>
            </p:cNvPr>
            <p:cNvSpPr/>
            <p:nvPr/>
          </p:nvSpPr>
          <p:spPr>
            <a:xfrm>
              <a:off x="4757614" y="2519750"/>
              <a:ext cx="2743200" cy="2743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4FB9F8F-6337-D74D-9585-540FD7F2450B}"/>
                    </a:ext>
                  </a:extLst>
                </p:cNvPr>
                <p:cNvSpPr/>
                <p:nvPr/>
              </p:nvSpPr>
              <p:spPr>
                <a:xfrm>
                  <a:off x="5421022" y="3640212"/>
                  <a:ext cx="576160" cy="5329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𝒄𝒎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4FB9F8F-6337-D74D-9585-540FD7F24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022" y="3640212"/>
                  <a:ext cx="576160" cy="532966"/>
                </a:xfrm>
                <a:prstGeom prst="rect">
                  <a:avLst/>
                </a:prstGeom>
                <a:blipFill>
                  <a:blip r:embed="rId20"/>
                  <a:stretch>
                    <a:fillRect l="-4348" r="-169565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D06D12D-9918-9B4C-B822-050DB44E5AF1}"/>
                </a:ext>
              </a:extLst>
            </p:cNvPr>
            <p:cNvSpPr txBox="1"/>
            <p:nvPr/>
          </p:nvSpPr>
          <p:spPr>
            <a:xfrm>
              <a:off x="2871571" y="276698"/>
              <a:ext cx="619078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do you find units of area?</a:t>
              </a:r>
            </a:p>
            <a:p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units of one dimension multiplied by the units of the other dimension.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327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BB3BE6-AE67-8E4C-BA77-E1616FAF9392}"/>
              </a:ext>
            </a:extLst>
          </p:cNvPr>
          <p:cNvCxnSpPr>
            <a:cxnSpLocks/>
          </p:cNvCxnSpPr>
          <p:nvPr/>
        </p:nvCxnSpPr>
        <p:spPr>
          <a:xfrm flipV="1">
            <a:off x="4600488" y="6299909"/>
            <a:ext cx="1137092" cy="17147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Triangle 144">
            <a:extLst>
              <a:ext uri="{FF2B5EF4-FFF2-40B4-BE49-F238E27FC236}">
                <a16:creationId xmlns:a16="http://schemas.microsoft.com/office/drawing/2014/main" id="{41AE9DA2-57CC-6B46-878A-48C0361DF90A}"/>
              </a:ext>
            </a:extLst>
          </p:cNvPr>
          <p:cNvSpPr/>
          <p:nvPr/>
        </p:nvSpPr>
        <p:spPr>
          <a:xfrm flipH="1">
            <a:off x="4605343" y="2118597"/>
            <a:ext cx="1077609" cy="500661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6578F-1863-434A-8BD6-1810742F371E}"/>
              </a:ext>
            </a:extLst>
          </p:cNvPr>
          <p:cNvGrpSpPr/>
          <p:nvPr/>
        </p:nvGrpSpPr>
        <p:grpSpPr>
          <a:xfrm>
            <a:off x="720436" y="3321050"/>
            <a:ext cx="9773256" cy="3366317"/>
            <a:chOff x="518958" y="1810114"/>
            <a:chExt cx="9773256" cy="47687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518958" y="1810114"/>
              <a:ext cx="9055299" cy="4768764"/>
              <a:chOff x="518958" y="-1378067"/>
              <a:chExt cx="9055299" cy="47687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-1378067"/>
                <a:ext cx="6338006" cy="4768764"/>
                <a:chOff x="1891314" y="1681637"/>
                <a:chExt cx="6338006" cy="476876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1681637"/>
                  <a:ext cx="0" cy="47687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0" y="1765944"/>
                  <a:ext cx="5014679" cy="4684455"/>
                  <a:chOff x="1716831" y="1468234"/>
                  <a:chExt cx="3086165" cy="468445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909210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359175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A501CBAA-4847-214E-800B-CD5D5BBFCB0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438401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AEE1F1A2-A309-3A41-AF71-BD500EAFE2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94973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375EB82C-C2A6-6E4F-896F-06A3FFA6911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453419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082EE737-D74D-AD44-BB53-138029F842E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0370" y="2981656"/>
                        <a:ext cx="354584" cy="33855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BC8333FF-0802-1F45-88D3-0BF2191F8A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2486655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F4592A9-05FA-7A42-ACD7-049E333EF66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1960063"/>
                        <a:ext cx="354584" cy="47960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E5227A67-AAB2-8040-9C4F-E921057D443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1" y="1468234"/>
                        <a:ext cx="354584" cy="4795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FB17E4A-9346-0740-AFE8-92546091B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B251003-5A04-5941-AEF5-DC9FF450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E72962E-8046-7849-A989-2A09642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9405C4-757A-0740-8987-8BF086A7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D21D857-C314-0948-B40F-B0A32C845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661592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E87483-CD52-2240-B8DB-B1A8FDE8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3163976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CDCF830-D4A6-5D49-9CE5-126C6006A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659142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9BD30D9-4CA2-F541-99BC-30B2E6942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2166277"/>
                  <a:ext cx="6338006" cy="8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5.5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958" y="2028082"/>
                    <a:ext cx="2473375" cy="7412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7F42BE5-D355-D049-82F8-6A3C7DBE2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632" r="-71053"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58B6A1-25B2-6D47-A252-27E7EEAF381D}"/>
              </a:ext>
            </a:extLst>
          </p:cNvPr>
          <p:cNvGrpSpPr/>
          <p:nvPr/>
        </p:nvGrpSpPr>
        <p:grpSpPr>
          <a:xfrm>
            <a:off x="1219787" y="116509"/>
            <a:ext cx="9273905" cy="2780050"/>
            <a:chOff x="1018309" y="3798827"/>
            <a:chExt cx="9273905" cy="278005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D6EB5-6F47-E44E-9784-996EF3D50F2D}"/>
                </a:ext>
              </a:extLst>
            </p:cNvPr>
            <p:cNvGrpSpPr/>
            <p:nvPr/>
          </p:nvGrpSpPr>
          <p:grpSpPr>
            <a:xfrm>
              <a:off x="1018309" y="3798827"/>
              <a:ext cx="8555948" cy="2780050"/>
              <a:chOff x="1018309" y="610646"/>
              <a:chExt cx="8555948" cy="278005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6660C0F-ACA8-5B45-B9B3-739C986F7FD7}"/>
                  </a:ext>
                </a:extLst>
              </p:cNvPr>
              <p:cNvGrpSpPr/>
              <p:nvPr/>
            </p:nvGrpSpPr>
            <p:grpSpPr>
              <a:xfrm>
                <a:off x="3236251" y="610646"/>
                <a:ext cx="6338006" cy="2780050"/>
                <a:chOff x="1891314" y="3670350"/>
                <a:chExt cx="6338006" cy="27800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9595396-9357-074F-B788-50B5A89D3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3670350"/>
                  <a:ext cx="0" cy="2780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6048B84-7EB2-214A-B4B9-38FFF6A96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81E5-C6D6-744D-9821-9294753C3B3E}"/>
                    </a:ext>
                  </a:extLst>
                </p:cNvPr>
                <p:cNvGrpSpPr/>
                <p:nvPr/>
              </p:nvGrpSpPr>
              <p:grpSpPr>
                <a:xfrm>
                  <a:off x="2596951" y="3895055"/>
                  <a:ext cx="5014677" cy="2555344"/>
                  <a:chOff x="1716832" y="3597345"/>
                  <a:chExt cx="3086164" cy="25553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74D23478-B961-4045-890F-293227C58FE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A2895354-0984-BB4B-A182-A7E75F0768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882FA7BE-F6D3-B34F-A950-75E71BCC07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D73DB6F-E932-EB4A-97D5-EF7D6BF3414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8DB0BCF8-A024-9A42-B945-3158E71257A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8DFE24FF-F654-1148-9804-70FC3AD1C60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053138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B962FDF-FB37-F14F-8F9E-92E1638FCA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1FCDB01-43F4-9C41-AA57-63F932C5E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82329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FF605D5C-6E94-9145-8E9C-8D305FA6F1B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093666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7BF28490-E818-B949-83D6-7BBB37A109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359734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2898864-9337-8147-A19C-7691A423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64867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743622A-DFBC-FC49-87B1-9435158DE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5153536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489FA-58C8-7542-8C47-76D1006C0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650183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0CCD66-E39F-7344-9689-A094CA67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4156411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DBDD7CA0-64F8-5D44-ACE6-2A7E786F2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/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7C45FF-0D2A-A84D-898A-07EB2B9E9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75" y="6047642"/>
                  <a:ext cx="474039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2632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073CEE-4C72-684D-B686-1B40F959F31C}"/>
              </a:ext>
            </a:extLst>
          </p:cNvPr>
          <p:cNvCxnSpPr>
            <a:cxnSpLocks/>
          </p:cNvCxnSpPr>
          <p:nvPr/>
        </p:nvCxnSpPr>
        <p:spPr>
          <a:xfrm flipV="1">
            <a:off x="5662002" y="2087095"/>
            <a:ext cx="1114342" cy="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01B372C-85A7-1048-847C-FA24E229370D}"/>
              </a:ext>
            </a:extLst>
          </p:cNvPr>
          <p:cNvSpPr/>
          <p:nvPr/>
        </p:nvSpPr>
        <p:spPr>
          <a:xfrm flipH="1">
            <a:off x="5682952" y="2117764"/>
            <a:ext cx="3214054" cy="467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CCBC16-E089-244D-B96B-53513DA5543E}"/>
              </a:ext>
            </a:extLst>
          </p:cNvPr>
          <p:cNvCxnSpPr>
            <a:cxnSpLocks/>
          </p:cNvCxnSpPr>
          <p:nvPr/>
        </p:nvCxnSpPr>
        <p:spPr>
          <a:xfrm flipV="1">
            <a:off x="5727936" y="6005483"/>
            <a:ext cx="1041748" cy="294426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6362-A67D-F747-B577-0F9A1F159A95}"/>
              </a:ext>
            </a:extLst>
          </p:cNvPr>
          <p:cNvCxnSpPr>
            <a:cxnSpLocks/>
          </p:cNvCxnSpPr>
          <p:nvPr/>
        </p:nvCxnSpPr>
        <p:spPr>
          <a:xfrm flipV="1">
            <a:off x="4562896" y="2085305"/>
            <a:ext cx="1110532" cy="5180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855F1E5-2BA2-F349-984E-D51A9D907730}"/>
              </a:ext>
            </a:extLst>
          </p:cNvPr>
          <p:cNvCxnSpPr>
            <a:cxnSpLocks/>
          </p:cNvCxnSpPr>
          <p:nvPr/>
        </p:nvCxnSpPr>
        <p:spPr>
          <a:xfrm flipV="1">
            <a:off x="6767178" y="1096342"/>
            <a:ext cx="2129829" cy="99358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0340F3E5-B689-0D46-A9B1-1308DECB8E0A}"/>
              </a:ext>
            </a:extLst>
          </p:cNvPr>
          <p:cNvSpPr/>
          <p:nvPr/>
        </p:nvSpPr>
        <p:spPr>
          <a:xfrm flipH="1">
            <a:off x="6807786" y="1135018"/>
            <a:ext cx="2089220" cy="970659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F2E3A4-7315-7946-8E48-723B7367B96E}"/>
              </a:ext>
            </a:extLst>
          </p:cNvPr>
          <p:cNvCxnSpPr>
            <a:cxnSpLocks/>
          </p:cNvCxnSpPr>
          <p:nvPr/>
        </p:nvCxnSpPr>
        <p:spPr>
          <a:xfrm flipV="1">
            <a:off x="6736345" y="5423591"/>
            <a:ext cx="1141365" cy="596062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F7980E-FAC1-9948-BCA1-E719A19C1D78}"/>
              </a:ext>
            </a:extLst>
          </p:cNvPr>
          <p:cNvCxnSpPr>
            <a:cxnSpLocks/>
          </p:cNvCxnSpPr>
          <p:nvPr/>
        </p:nvCxnSpPr>
        <p:spPr>
          <a:xfrm flipV="1">
            <a:off x="7866364" y="4568396"/>
            <a:ext cx="1030642" cy="855195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A2CDA09-695F-ED4C-9F79-2B8205C0C6EC}"/>
              </a:ext>
            </a:extLst>
          </p:cNvPr>
          <p:cNvCxnSpPr>
            <a:cxnSpLocks/>
          </p:cNvCxnSpPr>
          <p:nvPr/>
        </p:nvCxnSpPr>
        <p:spPr>
          <a:xfrm flipV="1">
            <a:off x="5713075" y="5771897"/>
            <a:ext cx="1063269" cy="541868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C9C6744-93A0-6949-8C0C-BC414A79E091}"/>
              </a:ext>
            </a:extLst>
          </p:cNvPr>
          <p:cNvCxnSpPr>
            <a:cxnSpLocks/>
          </p:cNvCxnSpPr>
          <p:nvPr/>
        </p:nvCxnSpPr>
        <p:spPr>
          <a:xfrm flipV="1">
            <a:off x="6731937" y="4901418"/>
            <a:ext cx="1134427" cy="899225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D5102B-FA5E-1A47-B52C-5F94E8838CBD}"/>
              </a:ext>
            </a:extLst>
          </p:cNvPr>
          <p:cNvCxnSpPr>
            <a:cxnSpLocks/>
          </p:cNvCxnSpPr>
          <p:nvPr/>
        </p:nvCxnSpPr>
        <p:spPr>
          <a:xfrm flipV="1">
            <a:off x="7823292" y="3631660"/>
            <a:ext cx="1061934" cy="1298329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9868543-159F-AA42-8709-58ECAC50231C}"/>
              </a:ext>
            </a:extLst>
          </p:cNvPr>
          <p:cNvSpPr txBox="1"/>
          <p:nvPr/>
        </p:nvSpPr>
        <p:spPr>
          <a:xfrm>
            <a:off x="5376789" y="3914810"/>
            <a:ext cx="220962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Previous distance graph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155C58-251C-4B42-933D-2F784FCB5627}"/>
              </a:ext>
            </a:extLst>
          </p:cNvPr>
          <p:cNvCxnSpPr>
            <a:cxnSpLocks/>
          </p:cNvCxnSpPr>
          <p:nvPr/>
        </p:nvCxnSpPr>
        <p:spPr>
          <a:xfrm flipH="1" flipV="1">
            <a:off x="7057764" y="4622696"/>
            <a:ext cx="331062" cy="603912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/>
              <p:nvPr/>
            </p:nvSpPr>
            <p:spPr>
              <a:xfrm>
                <a:off x="4835139" y="5451342"/>
                <a:ext cx="2510043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𝑖𝑠𝑡𝑎𝑛𝑐𝑒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39" y="5451342"/>
                <a:ext cx="25100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D11308-EC7A-CC4E-9267-6953FD198AF8}"/>
                  </a:ext>
                </a:extLst>
              </p:cNvPr>
              <p:cNvSpPr/>
              <p:nvPr/>
            </p:nvSpPr>
            <p:spPr>
              <a:xfrm>
                <a:off x="4835139" y="2316614"/>
                <a:ext cx="2510043" cy="523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𝑎𝑐𝑐𝑒𝑙𝑒𝑟𝑎𝑡𝑖𝑜𝑛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D11308-EC7A-CC4E-9267-6953FD198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39" y="2316614"/>
                <a:ext cx="25100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20D7E20-BFD7-8C4C-892F-55E920A71D7F}"/>
                  </a:ext>
                </a:extLst>
              </p:cNvPr>
              <p:cNvSpPr/>
              <p:nvPr/>
            </p:nvSpPr>
            <p:spPr>
              <a:xfrm>
                <a:off x="4835139" y="3883978"/>
                <a:ext cx="2510043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𝑒𝑙𝑜𝑐𝑖𝑡𝑦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20D7E20-BFD7-8C4C-892F-55E920A71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39" y="3883978"/>
                <a:ext cx="2510043" cy="523220"/>
              </a:xfrm>
              <a:prstGeom prst="rect">
                <a:avLst/>
              </a:prstGeom>
              <a:blipFill>
                <a:blip r:embed="rId4"/>
                <a:stretch>
                  <a:fillRect b="-139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89C8B68A-64AD-D54F-A8D0-150B090D2D5D}"/>
              </a:ext>
            </a:extLst>
          </p:cNvPr>
          <p:cNvSpPr/>
          <p:nvPr/>
        </p:nvSpPr>
        <p:spPr>
          <a:xfrm>
            <a:off x="4017349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631C789-B056-D443-8FB0-6CA3382C22AE}"/>
              </a:ext>
            </a:extLst>
          </p:cNvPr>
          <p:cNvSpPr/>
          <p:nvPr/>
        </p:nvSpPr>
        <p:spPr>
          <a:xfrm>
            <a:off x="4017349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1556F4-C793-7A4D-B8EE-6ACE1EEA2143}"/>
              </a:ext>
            </a:extLst>
          </p:cNvPr>
          <p:cNvSpPr txBox="1"/>
          <p:nvPr/>
        </p:nvSpPr>
        <p:spPr>
          <a:xfrm>
            <a:off x="2095282" y="3147850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72853C-98DA-9848-85EE-D317AED38F4D}"/>
              </a:ext>
            </a:extLst>
          </p:cNvPr>
          <p:cNvSpPr txBox="1"/>
          <p:nvPr/>
        </p:nvSpPr>
        <p:spPr>
          <a:xfrm>
            <a:off x="2095282" y="4715214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C3CD21B-F39A-4144-BD86-BBE2C9DC3823}"/>
              </a:ext>
            </a:extLst>
          </p:cNvPr>
          <p:cNvSpPr/>
          <p:nvPr/>
        </p:nvSpPr>
        <p:spPr>
          <a:xfrm flipH="1" flipV="1">
            <a:off x="7659960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D8E7484E-3E4C-894B-A4E0-3666A1DE85CB}"/>
              </a:ext>
            </a:extLst>
          </p:cNvPr>
          <p:cNvSpPr/>
          <p:nvPr/>
        </p:nvSpPr>
        <p:spPr>
          <a:xfrm flipH="1" flipV="1">
            <a:off x="7659960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CF8CD5-B72C-684C-94C8-7214049B5466}"/>
              </a:ext>
            </a:extLst>
          </p:cNvPr>
          <p:cNvSpPr txBox="1"/>
          <p:nvPr/>
        </p:nvSpPr>
        <p:spPr>
          <a:xfrm>
            <a:off x="8406141" y="3147850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27000">
                    <a:schemeClr val="accent4">
                      <a:lumMod val="60000"/>
                      <a:lumOff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D8D440-36A7-4A4D-9870-1D1D8520A20B}"/>
              </a:ext>
            </a:extLst>
          </p:cNvPr>
          <p:cNvSpPr txBox="1"/>
          <p:nvPr/>
        </p:nvSpPr>
        <p:spPr>
          <a:xfrm>
            <a:off x="8406141" y="4713693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0F37C3-2E69-9346-851C-789A9878D6F9}"/>
                  </a:ext>
                </a:extLst>
              </p:cNvPr>
              <p:cNvSpPr/>
              <p:nvPr/>
            </p:nvSpPr>
            <p:spPr>
              <a:xfrm>
                <a:off x="4835138" y="354902"/>
                <a:ext cx="2510043" cy="896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>
                                <a:glow rad="127000">
                                  <a:srgbClr val="FF930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 smtClean="0">
                              <a:effectLst>
                                <a:glow rad="127000">
                                  <a:schemeClr val="bg1">
                                    <a:lumMod val="85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0F37C3-2E69-9346-851C-789A9878D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38" y="354902"/>
                <a:ext cx="2510043" cy="896143"/>
              </a:xfrm>
              <a:prstGeom prst="rect">
                <a:avLst/>
              </a:prstGeom>
              <a:blipFill>
                <a:blip r:embed="rId5"/>
                <a:stretch>
                  <a:fillRect t="-6944" b="-180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56F3C6-373B-B94A-8D5B-0E4A6A53DB9D}"/>
              </a:ext>
            </a:extLst>
          </p:cNvPr>
          <p:cNvCxnSpPr>
            <a:cxnSpLocks/>
          </p:cNvCxnSpPr>
          <p:nvPr/>
        </p:nvCxnSpPr>
        <p:spPr>
          <a:xfrm>
            <a:off x="6145969" y="1439056"/>
            <a:ext cx="0" cy="68954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BE9EF8D-F94E-2542-8175-D80A1ABA6D18}"/>
              </a:ext>
            </a:extLst>
          </p:cNvPr>
          <p:cNvSpPr txBox="1"/>
          <p:nvPr/>
        </p:nvSpPr>
        <p:spPr>
          <a:xfrm>
            <a:off x="223135" y="166891"/>
            <a:ext cx="4806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we know our acceleration, then we can determine velocity and distance using area.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BBCA0B-DD77-D849-B2C4-AF6CF88A9D51}"/>
              </a:ext>
            </a:extLst>
          </p:cNvPr>
          <p:cNvSpPr txBox="1"/>
          <p:nvPr/>
        </p:nvSpPr>
        <p:spPr>
          <a:xfrm>
            <a:off x="8277050" y="5974562"/>
            <a:ext cx="381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if we know distance or velocity only?</a:t>
            </a:r>
          </a:p>
        </p:txBody>
      </p:sp>
    </p:spTree>
    <p:extLst>
      <p:ext uri="{BB962C8B-B14F-4D97-AF65-F5344CB8AC3E}">
        <p14:creationId xmlns:p14="http://schemas.microsoft.com/office/powerpoint/2010/main" val="1459965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972254-4B48-844F-8FD0-07C2441812A1}"/>
              </a:ext>
            </a:extLst>
          </p:cNvPr>
          <p:cNvGrpSpPr/>
          <p:nvPr/>
        </p:nvGrpSpPr>
        <p:grpSpPr>
          <a:xfrm>
            <a:off x="2747191" y="243480"/>
            <a:ext cx="8488719" cy="4508629"/>
            <a:chOff x="3587854" y="700680"/>
            <a:chExt cx="6338006" cy="336631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BBB3BE6-AE67-8E4C-BA77-E1616FAF9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613" y="3678528"/>
              <a:ext cx="1143864" cy="172486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C2AB473-E75C-374B-B91D-44F4AC13D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058" y="3158545"/>
              <a:ext cx="1057752" cy="529525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242D4F-43B1-874B-B898-E49B278F3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352" y="2281050"/>
              <a:ext cx="1144137" cy="907792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BA9BB13-0282-D549-8E34-A9B9A8DF1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6489" y="1011291"/>
              <a:ext cx="1018862" cy="1269759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587854" y="700680"/>
              <a:ext cx="6338006" cy="3366317"/>
              <a:chOff x="1891314" y="1681637"/>
              <a:chExt cx="6338006" cy="476876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1681637"/>
                <a:ext cx="0" cy="4768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0" y="1765944"/>
                <a:ext cx="5014679" cy="4684455"/>
                <a:chOff x="1716831" y="1468234"/>
                <a:chExt cx="3086165" cy="468445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909210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909210"/>
                      <a:ext cx="354584" cy="3385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359175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359175"/>
                      <a:ext cx="354584" cy="3385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A501CBAA-4847-214E-800B-CD5D5BBFC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438401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A501CBAA-4847-214E-800B-CD5D5BBFCB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438401"/>
                      <a:ext cx="354584" cy="3385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AEE1F1A2-A309-3A41-AF71-BD500EAFE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3949739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AEE1F1A2-A309-3A41-AF71-BD500EAFE2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3949739"/>
                      <a:ext cx="354584" cy="33855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375EB82C-C2A6-6E4F-896F-06A3FFA69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3453419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375EB82C-C2A6-6E4F-896F-06A3FFA691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3453419"/>
                      <a:ext cx="354584" cy="33855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82EE737-D74D-AD44-BB53-138029F84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0370" y="2981656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82EE737-D74D-AD44-BB53-138029F842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0370" y="2981656"/>
                      <a:ext cx="354584" cy="33855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BC8333FF-0802-1F45-88D3-0BF2191F8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2486655"/>
                      <a:ext cx="354584" cy="47960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BC8333FF-0802-1F45-88D3-0BF2191F8A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2486655"/>
                      <a:ext cx="354584" cy="4796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F4592A9-05FA-7A42-ACD7-049E333EF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1960063"/>
                      <a:ext cx="354584" cy="47960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F4592A9-05FA-7A42-ACD7-049E333EF66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1960063"/>
                      <a:ext cx="354584" cy="4796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5227A67-AAB2-8040-9C4F-E921057D4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1" y="1468234"/>
                      <a:ext cx="354584" cy="4795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5227A67-AAB2-8040-9C4F-E921057D443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1" y="1468234"/>
                      <a:ext cx="354584" cy="4795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FB17E4A-9346-0740-AFE8-92546091B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5648671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B251003-5A04-5941-AEF5-DC9FF450B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5153536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E72962E-8046-7849-A989-2A096422E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4650183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9405C4-757A-0740-8987-8BF086A7C1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4156411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D21D857-C314-0948-B40F-B0A32C845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3661592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7E87483-CD52-2240-B8DB-B1A8FDE8E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3163976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CDCF830-D4A6-5D49-9CE5-126C6006A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2659142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9BD30D9-4CA2-F541-99BC-30B2E6942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2166277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0D8E3E4-3196-B041-A189-E2B58F25D231}"/>
              </a:ext>
            </a:extLst>
          </p:cNvPr>
          <p:cNvSpPr/>
          <p:nvPr/>
        </p:nvSpPr>
        <p:spPr>
          <a:xfrm>
            <a:off x="6998559" y="3445955"/>
            <a:ext cx="252806" cy="2528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53F58B0-85A1-1C47-9EFD-95F4F033F973}"/>
              </a:ext>
            </a:extLst>
          </p:cNvPr>
          <p:cNvCxnSpPr>
            <a:cxnSpLocks/>
          </p:cNvCxnSpPr>
          <p:nvPr/>
        </p:nvCxnSpPr>
        <p:spPr>
          <a:xfrm flipV="1">
            <a:off x="4583127" y="1966740"/>
            <a:ext cx="5028249" cy="31907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5D0D34-726A-F74B-9B43-A5C547D02FDC}"/>
              </a:ext>
            </a:extLst>
          </p:cNvPr>
          <p:cNvGrpSpPr/>
          <p:nvPr/>
        </p:nvGrpSpPr>
        <p:grpSpPr>
          <a:xfrm>
            <a:off x="6584934" y="3889467"/>
            <a:ext cx="2233996" cy="1113227"/>
            <a:chOff x="5842688" y="2107738"/>
            <a:chExt cx="2233996" cy="1113227"/>
          </a:xfrm>
        </p:grpSpPr>
        <p:sp>
          <p:nvSpPr>
            <p:cNvPr id="56" name="Oval Callout 55">
              <a:extLst>
                <a:ext uri="{FF2B5EF4-FFF2-40B4-BE49-F238E27FC236}">
                  <a16:creationId xmlns:a16="http://schemas.microsoft.com/office/drawing/2014/main" id="{F769696F-92BD-C748-9C1E-E63894D300C3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9C9BAF-510C-1449-979B-11DCE0128D5D}"/>
                </a:ext>
              </a:extLst>
            </p:cNvPr>
            <p:cNvSpPr txBox="1"/>
            <p:nvPr/>
          </p:nvSpPr>
          <p:spPr>
            <a:xfrm>
              <a:off x="599245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slope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60D29B1-A26B-5441-8015-B3D957D3EA26}"/>
                  </a:ext>
                </a:extLst>
              </p:cNvPr>
              <p:cNvSpPr/>
              <p:nvPr/>
            </p:nvSpPr>
            <p:spPr>
              <a:xfrm>
                <a:off x="1932238" y="186081"/>
                <a:ext cx="19872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60D29B1-A26B-5441-8015-B3D957D3E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38" y="186081"/>
                <a:ext cx="1987211" cy="461665"/>
              </a:xfrm>
              <a:prstGeom prst="rect">
                <a:avLst/>
              </a:prstGeom>
              <a:blipFill>
                <a:blip r:embed="rId1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9EB734-53C9-1648-9055-42DC178A9C21}"/>
                  </a:ext>
                </a:extLst>
              </p:cNvPr>
              <p:cNvSpPr/>
              <p:nvPr/>
            </p:nvSpPr>
            <p:spPr>
              <a:xfrm>
                <a:off x="10561920" y="4438892"/>
                <a:ext cx="13213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9EB734-53C9-1648-9055-42DC178A9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20" y="4438892"/>
                <a:ext cx="1321387" cy="461665"/>
              </a:xfrm>
              <a:prstGeom prst="rect">
                <a:avLst/>
              </a:prstGeom>
              <a:blipFill>
                <a:blip r:embed="rId1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80B2A9-1417-D64B-92EE-82A522366DE8}"/>
                  </a:ext>
                </a:extLst>
              </p:cNvPr>
              <p:cNvSpPr txBox="1"/>
              <p:nvPr/>
            </p:nvSpPr>
            <p:spPr>
              <a:xfrm>
                <a:off x="6427698" y="5757633"/>
                <a:ext cx="2698230" cy="715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effectLst>
                          <a:glow rad="127000">
                            <a:schemeClr val="accent6">
                              <a:lumMod val="40000"/>
                              <a:lumOff val="6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𝒔𝒍𝒐𝒑𝒆</m:t>
                    </m:r>
                    <m:r>
                      <a:rPr lang="en-US" sz="2800" b="1" i="1" smtClean="0">
                        <a:effectLst>
                          <a:glow rad="127000">
                            <a:schemeClr val="accent6">
                              <a:lumMod val="40000"/>
                              <a:lumOff val="6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effectLst>
                              <a:glow rad="127000">
                                <a:schemeClr val="accent6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effectLst>
                              <a:glow rad="127000">
                                <a:schemeClr val="accent6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𝒓𝒊𝒔𝒆</m:t>
                        </m:r>
                      </m:num>
                      <m:den>
                        <m:r>
                          <a:rPr lang="en-US" sz="2800" b="1" i="1" smtClean="0">
                            <a:effectLst>
                              <a:glow rad="127000">
                                <a:schemeClr val="accent6">
                                  <a:lumMod val="40000"/>
                                  <a:lumOff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𝒓𝒖𝒏</m:t>
                        </m:r>
                      </m:den>
                    </m:f>
                  </m:oMath>
                </a14:m>
                <a:r>
                  <a:rPr lang="en-US" sz="2800" dirty="0">
                    <a:effectLst>
                      <a:glow rad="127000">
                        <a:schemeClr val="accent6">
                          <a:lumMod val="40000"/>
                          <a:lumOff val="60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80B2A9-1417-D64B-92EE-82A52236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698" y="5757633"/>
                <a:ext cx="2698230" cy="715965"/>
              </a:xfrm>
              <a:prstGeom prst="rect">
                <a:avLst/>
              </a:prstGeom>
              <a:blipFill>
                <a:blip r:embed="rId18"/>
                <a:stretch>
                  <a:fillRect l="-5607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052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972254-4B48-844F-8FD0-07C2441812A1}"/>
              </a:ext>
            </a:extLst>
          </p:cNvPr>
          <p:cNvGrpSpPr/>
          <p:nvPr/>
        </p:nvGrpSpPr>
        <p:grpSpPr>
          <a:xfrm>
            <a:off x="2747191" y="243480"/>
            <a:ext cx="8488719" cy="4508629"/>
            <a:chOff x="3587854" y="700680"/>
            <a:chExt cx="6338006" cy="336631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BBB3BE6-AE67-8E4C-BA77-E1616FAF9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613" y="3678528"/>
              <a:ext cx="1143864" cy="172486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C2AB473-E75C-374B-B91D-44F4AC13D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058" y="3158545"/>
              <a:ext cx="1057752" cy="529525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242D4F-43B1-874B-B898-E49B278F3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352" y="2281050"/>
              <a:ext cx="1144137" cy="907792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BA9BB13-0282-D549-8E34-A9B9A8DF1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6489" y="1011291"/>
              <a:ext cx="1018862" cy="1269759"/>
            </a:xfrm>
            <a:prstGeom prst="line">
              <a:avLst/>
            </a:prstGeom>
            <a:ln w="63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587854" y="700680"/>
              <a:ext cx="6338006" cy="3366317"/>
              <a:chOff x="1891314" y="1681637"/>
              <a:chExt cx="6338006" cy="476876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1681637"/>
                <a:ext cx="0" cy="4768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0" y="1765944"/>
                <a:ext cx="5014679" cy="4684455"/>
                <a:chOff x="1716831" y="1468234"/>
                <a:chExt cx="3086165" cy="468445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909210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909210"/>
                      <a:ext cx="354584" cy="3385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359175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359175"/>
                      <a:ext cx="354584" cy="3385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A501CBAA-4847-214E-800B-CD5D5BBFC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438401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A501CBAA-4847-214E-800B-CD5D5BBFCB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438401"/>
                      <a:ext cx="354584" cy="3385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AEE1F1A2-A309-3A41-AF71-BD500EAFE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3949739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AEE1F1A2-A309-3A41-AF71-BD500EAFE2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3949739"/>
                      <a:ext cx="354584" cy="33855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375EB82C-C2A6-6E4F-896F-06A3FFA69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3453419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375EB82C-C2A6-6E4F-896F-06A3FFA691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3453419"/>
                      <a:ext cx="354584" cy="33855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82EE737-D74D-AD44-BB53-138029F84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0370" y="2981656"/>
                      <a:ext cx="354584" cy="3385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82EE737-D74D-AD44-BB53-138029F842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0370" y="2981656"/>
                      <a:ext cx="354584" cy="33855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BC8333FF-0802-1F45-88D3-0BF2191F8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2486655"/>
                      <a:ext cx="354584" cy="47960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BC8333FF-0802-1F45-88D3-0BF2191F8A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2486655"/>
                      <a:ext cx="354584" cy="4796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F4592A9-05FA-7A42-ACD7-049E333EF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1960063"/>
                      <a:ext cx="354584" cy="47960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6F4592A9-05FA-7A42-ACD7-049E333EF66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1960063"/>
                      <a:ext cx="354584" cy="4796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5227A67-AAB2-8040-9C4F-E921057D4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1" y="1468234"/>
                      <a:ext cx="354584" cy="47959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5227A67-AAB2-8040-9C4F-E921057D443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1" y="1468234"/>
                      <a:ext cx="354584" cy="4795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FB17E4A-9346-0740-AFE8-92546091B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5648671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B251003-5A04-5941-AEF5-DC9FF450B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5153536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E72962E-8046-7849-A989-2A096422E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4650183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9405C4-757A-0740-8987-8BF086A7C1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4156411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D21D857-C314-0948-B40F-B0A32C845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3661592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7E87483-CD52-2240-B8DB-B1A8FDE8E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3163976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CDCF830-D4A6-5D49-9CE5-126C6006A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2659142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9BD30D9-4CA2-F541-99BC-30B2E6942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2166277"/>
                <a:ext cx="6338006" cy="8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0D8E3E4-3196-B041-A189-E2B58F25D231}"/>
              </a:ext>
            </a:extLst>
          </p:cNvPr>
          <p:cNvSpPr/>
          <p:nvPr/>
        </p:nvSpPr>
        <p:spPr>
          <a:xfrm>
            <a:off x="6998559" y="3445955"/>
            <a:ext cx="252806" cy="2528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53F58B0-85A1-1C47-9EFD-95F4F033F973}"/>
              </a:ext>
            </a:extLst>
          </p:cNvPr>
          <p:cNvCxnSpPr>
            <a:cxnSpLocks/>
          </p:cNvCxnSpPr>
          <p:nvPr/>
        </p:nvCxnSpPr>
        <p:spPr>
          <a:xfrm flipV="1">
            <a:off x="4583127" y="1966740"/>
            <a:ext cx="5028249" cy="31907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>
            <a:extLst>
              <a:ext uri="{FF2B5EF4-FFF2-40B4-BE49-F238E27FC236}">
                <a16:creationId xmlns:a16="http://schemas.microsoft.com/office/drawing/2014/main" id="{AF1FE127-FF98-3F4A-ADBF-4DD194489553}"/>
              </a:ext>
            </a:extLst>
          </p:cNvPr>
          <p:cNvSpPr/>
          <p:nvPr/>
        </p:nvSpPr>
        <p:spPr>
          <a:xfrm flipH="1">
            <a:off x="8537663" y="2706680"/>
            <a:ext cx="385524" cy="855430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B737D58E-3C5C-9B4D-AFC6-33FCE1DD81A0}"/>
              </a:ext>
            </a:extLst>
          </p:cNvPr>
          <p:cNvSpPr/>
          <p:nvPr/>
        </p:nvSpPr>
        <p:spPr>
          <a:xfrm rot="5400000" flipH="1">
            <a:off x="7677844" y="3124222"/>
            <a:ext cx="276391" cy="1281539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ACDF2D-3704-374C-851F-9D713FD274A1}"/>
              </a:ext>
            </a:extLst>
          </p:cNvPr>
          <p:cNvCxnSpPr>
            <a:cxnSpLocks/>
          </p:cNvCxnSpPr>
          <p:nvPr/>
        </p:nvCxnSpPr>
        <p:spPr>
          <a:xfrm flipV="1">
            <a:off x="8456810" y="2706680"/>
            <a:ext cx="0" cy="865678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4996A9-30B9-C041-B36B-9CE1B08F25C6}"/>
              </a:ext>
            </a:extLst>
          </p:cNvPr>
          <p:cNvCxnSpPr>
            <a:cxnSpLocks/>
          </p:cNvCxnSpPr>
          <p:nvPr/>
        </p:nvCxnSpPr>
        <p:spPr>
          <a:xfrm flipH="1">
            <a:off x="7122341" y="3562109"/>
            <a:ext cx="1334469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0ECF2D-4A68-F540-9A1A-2A8D69250AA8}"/>
                  </a:ext>
                </a:extLst>
              </p:cNvPr>
              <p:cNvSpPr/>
              <p:nvPr/>
            </p:nvSpPr>
            <p:spPr>
              <a:xfrm>
                <a:off x="8940628" y="2881029"/>
                <a:ext cx="6575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0ECF2D-4A68-F540-9A1A-2A8D69250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628" y="2881029"/>
                <a:ext cx="65755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A664220-EECB-F944-A937-AB28E586EAAC}"/>
                  </a:ext>
                </a:extLst>
              </p:cNvPr>
              <p:cNvSpPr/>
              <p:nvPr/>
            </p:nvSpPr>
            <p:spPr>
              <a:xfrm>
                <a:off x="7532724" y="3847771"/>
                <a:ext cx="4828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A664220-EECB-F944-A937-AB28E586E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724" y="3847771"/>
                <a:ext cx="482824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22F481-3004-434C-A0E9-309D9E82F5BE}"/>
                  </a:ext>
                </a:extLst>
              </p:cNvPr>
              <p:cNvSpPr txBox="1"/>
              <p:nvPr/>
            </p:nvSpPr>
            <p:spPr>
              <a:xfrm>
                <a:off x="464695" y="5128046"/>
                <a:ext cx="11062741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are the units of the </a:t>
                </a:r>
                <a:r>
                  <a:rPr lang="en-US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slope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function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distance(time)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function can give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num>
                      <m:den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(velocity)?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22F481-3004-434C-A0E9-309D9E82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5" y="5128046"/>
                <a:ext cx="11062741" cy="1530612"/>
              </a:xfrm>
              <a:prstGeom prst="rect">
                <a:avLst/>
              </a:prstGeom>
              <a:blipFill>
                <a:blip r:embed="rId18"/>
                <a:stretch>
                  <a:fillRect l="-1147" t="-4132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0772E3B-82E1-0740-9004-B9082B53D22C}"/>
                  </a:ext>
                </a:extLst>
              </p:cNvPr>
              <p:cNvSpPr/>
              <p:nvPr/>
            </p:nvSpPr>
            <p:spPr>
              <a:xfrm>
                <a:off x="611826" y="3207808"/>
                <a:ext cx="2183626" cy="8989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d>
                        <m:dPr>
                          <m:ctrlPr>
                            <a:rPr lang="en-US" sz="280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</m:t>
                          </m:r>
                        </m:e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0772E3B-82E1-0740-9004-B9082B53D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6" y="3207808"/>
                <a:ext cx="2183626" cy="89896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AA9322E-8BB1-7D43-AE8A-6A026A391734}"/>
                  </a:ext>
                </a:extLst>
              </p:cNvPr>
              <p:cNvSpPr/>
              <p:nvPr/>
            </p:nvSpPr>
            <p:spPr>
              <a:xfrm>
                <a:off x="1932238" y="186081"/>
                <a:ext cx="19872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AA9322E-8BB1-7D43-AE8A-6A026A391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38" y="186081"/>
                <a:ext cx="1987211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64F6F22-AAB6-7945-B7DF-ADB142C4AA66}"/>
                  </a:ext>
                </a:extLst>
              </p:cNvPr>
              <p:cNvSpPr/>
              <p:nvPr/>
            </p:nvSpPr>
            <p:spPr>
              <a:xfrm>
                <a:off x="10561920" y="4438892"/>
                <a:ext cx="13213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64F6F22-AAB6-7945-B7DF-ADB142C4A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20" y="4438892"/>
                <a:ext cx="1321387" cy="461665"/>
              </a:xfrm>
              <a:prstGeom prst="rect">
                <a:avLst/>
              </a:prstGeom>
              <a:blipFill>
                <a:blip r:embed="rId21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776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ft Brace 40">
            <a:extLst>
              <a:ext uri="{FF2B5EF4-FFF2-40B4-BE49-F238E27FC236}">
                <a16:creationId xmlns:a16="http://schemas.microsoft.com/office/drawing/2014/main" id="{AF1FE127-FF98-3F4A-ADBF-4DD194489553}"/>
              </a:ext>
            </a:extLst>
          </p:cNvPr>
          <p:cNvSpPr/>
          <p:nvPr/>
        </p:nvSpPr>
        <p:spPr>
          <a:xfrm flipH="1">
            <a:off x="8327801" y="1804171"/>
            <a:ext cx="385524" cy="933480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B737D58E-3C5C-9B4D-AFC6-33FCE1DD81A0}"/>
              </a:ext>
            </a:extLst>
          </p:cNvPr>
          <p:cNvSpPr/>
          <p:nvPr/>
        </p:nvSpPr>
        <p:spPr>
          <a:xfrm rot="5400000" flipH="1">
            <a:off x="7467982" y="2299763"/>
            <a:ext cx="276391" cy="1281539"/>
          </a:xfrm>
          <a:prstGeom prst="leftBrac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ACDF2D-3704-374C-851F-9D713FD274A1}"/>
              </a:ext>
            </a:extLst>
          </p:cNvPr>
          <p:cNvCxnSpPr>
            <a:cxnSpLocks/>
          </p:cNvCxnSpPr>
          <p:nvPr/>
        </p:nvCxnSpPr>
        <p:spPr>
          <a:xfrm flipV="1">
            <a:off x="8246948" y="1804171"/>
            <a:ext cx="0" cy="943728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4996A9-30B9-C041-B36B-9CE1B08F25C6}"/>
              </a:ext>
            </a:extLst>
          </p:cNvPr>
          <p:cNvCxnSpPr>
            <a:cxnSpLocks/>
          </p:cNvCxnSpPr>
          <p:nvPr/>
        </p:nvCxnSpPr>
        <p:spPr>
          <a:xfrm flipH="1">
            <a:off x="6912479" y="2737650"/>
            <a:ext cx="1334469" cy="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0ECF2D-4A68-F540-9A1A-2A8D69250AA8}"/>
                  </a:ext>
                </a:extLst>
              </p:cNvPr>
              <p:cNvSpPr/>
              <p:nvPr/>
            </p:nvSpPr>
            <p:spPr>
              <a:xfrm>
                <a:off x="8730766" y="1804171"/>
                <a:ext cx="657552" cy="942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𝒎</m:t>
                          </m:r>
                        </m:num>
                        <m:den>
                          <m:r>
                            <a:rPr lang="en-US" sz="32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0ECF2D-4A68-F540-9A1A-2A8D69250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766" y="1804171"/>
                <a:ext cx="657552" cy="942759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A664220-EECB-F944-A937-AB28E586EAAC}"/>
                  </a:ext>
                </a:extLst>
              </p:cNvPr>
              <p:cNvSpPr/>
              <p:nvPr/>
            </p:nvSpPr>
            <p:spPr>
              <a:xfrm>
                <a:off x="7322862" y="3023312"/>
                <a:ext cx="4828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A664220-EECB-F944-A937-AB28E586E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862" y="3023312"/>
                <a:ext cx="48282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22F481-3004-434C-A0E9-309D9E82F5BE}"/>
                  </a:ext>
                </a:extLst>
              </p:cNvPr>
              <p:cNvSpPr txBox="1"/>
              <p:nvPr/>
            </p:nvSpPr>
            <p:spPr>
              <a:xfrm>
                <a:off x="452866" y="4956330"/>
                <a:ext cx="11122700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are the units of the </a:t>
                </a:r>
                <a:r>
                  <a:rPr lang="en-US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slope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function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velocity(time)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function can give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effectLst/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800" b="1" i="1" smtClean="0"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(acceleration)?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22F481-3004-434C-A0E9-309D9E82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66" y="4956330"/>
                <a:ext cx="11122700" cy="1530612"/>
              </a:xfrm>
              <a:prstGeom prst="rect">
                <a:avLst/>
              </a:prstGeom>
              <a:blipFill>
                <a:blip r:embed="rId4"/>
                <a:stretch>
                  <a:fillRect l="-1257" t="-4098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39BC34-189C-E14F-89CF-E7C43B4B92D2}"/>
              </a:ext>
            </a:extLst>
          </p:cNvPr>
          <p:cNvCxnSpPr>
            <a:cxnSpLocks/>
          </p:cNvCxnSpPr>
          <p:nvPr/>
        </p:nvCxnSpPr>
        <p:spPr>
          <a:xfrm flipV="1">
            <a:off x="5797543" y="1011706"/>
            <a:ext cx="3399599" cy="2629609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7651B35-AA4B-BD40-ABF6-AFB259288C6B}"/>
              </a:ext>
            </a:extLst>
          </p:cNvPr>
          <p:cNvGrpSpPr/>
          <p:nvPr/>
        </p:nvGrpSpPr>
        <p:grpSpPr>
          <a:xfrm>
            <a:off x="2127023" y="605249"/>
            <a:ext cx="7261295" cy="3487416"/>
            <a:chOff x="1234895" y="-903668"/>
            <a:chExt cx="6121868" cy="465406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2E42BA-481B-A049-BEB2-85CA2230B22F}"/>
                </a:ext>
              </a:extLst>
            </p:cNvPr>
            <p:cNvGrpSpPr/>
            <p:nvPr/>
          </p:nvGrpSpPr>
          <p:grpSpPr>
            <a:xfrm>
              <a:off x="3737945" y="-903668"/>
              <a:ext cx="3618818" cy="4654062"/>
              <a:chOff x="2393008" y="2156036"/>
              <a:chExt cx="3618818" cy="465406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B31DFB8-3E55-1C4F-BC61-2D4DAE1A51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2156036"/>
                <a:ext cx="0" cy="4294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51DB4EF-066F-B240-A7EE-94273C348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3008" y="6154376"/>
                <a:ext cx="36188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A918D8F-0D80-2D4D-9361-8C6B84878707}"/>
                  </a:ext>
                </a:extLst>
              </p:cNvPr>
              <p:cNvGrpSpPr/>
              <p:nvPr/>
            </p:nvGrpSpPr>
            <p:grpSpPr>
              <a:xfrm>
                <a:off x="2591021" y="2156036"/>
                <a:ext cx="2920327" cy="4654062"/>
                <a:chOff x="1713183" y="1858326"/>
                <a:chExt cx="1797246" cy="465406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DC36ED6A-5E55-2047-8DE6-98EAD66594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6982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DC36ED6A-5E55-2047-8DE6-98EAD66594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6982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3AC1E1E9-710F-7D47-8CA4-E243E50E1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3183" y="1858326"/>
                      <a:ext cx="354584" cy="69825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3AC1E1E9-710F-7D47-8CA4-E243E50E136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3183" y="1858326"/>
                      <a:ext cx="354584" cy="6982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ACED132-BCA4-7B49-A17E-B70339D2FA09}"/>
                    </a:ext>
                  </a:extLst>
                </p:cNvPr>
                <p:cNvSpPr/>
                <p:nvPr/>
              </p:nvSpPr>
              <p:spPr>
                <a:xfrm>
                  <a:off x="1234895" y="1161686"/>
                  <a:ext cx="1670362" cy="780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  <m:d>
                          <m:dPr>
                            <m:ctrlPr>
                              <a:rPr lang="en-US" sz="32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e>
                        </m:d>
                        <m:r>
                          <a:rPr lang="en-US" sz="32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oMath>
                    </m:oMathPara>
                  </a14:m>
                  <a:endParaRPr lang="en-US" sz="3200" dirty="0">
                    <a:effectLst/>
                  </a:endParaRPr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ACED132-BCA4-7B49-A17E-B70339D2FA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895" y="1161686"/>
                  <a:ext cx="1670362" cy="780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0D8E3E4-3196-B041-A189-E2B58F25D231}"/>
              </a:ext>
            </a:extLst>
          </p:cNvPr>
          <p:cNvSpPr/>
          <p:nvPr/>
        </p:nvSpPr>
        <p:spPr>
          <a:xfrm>
            <a:off x="6788697" y="2621496"/>
            <a:ext cx="252806" cy="2528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F8631-1853-4941-B4CA-3EB27EF895DE}"/>
                  </a:ext>
                </a:extLst>
              </p:cNvPr>
              <p:cNvSpPr/>
              <p:nvPr/>
            </p:nvSpPr>
            <p:spPr>
              <a:xfrm>
                <a:off x="4760189" y="5451342"/>
                <a:ext cx="2510043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𝑖𝑠𝑡𝑎𝑛𝑐𝑒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F8631-1853-4941-B4CA-3EB27EF89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5451342"/>
                <a:ext cx="25100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546D04-5FF0-B540-A0E6-98D99C93B082}"/>
                  </a:ext>
                </a:extLst>
              </p:cNvPr>
              <p:cNvSpPr/>
              <p:nvPr/>
            </p:nvSpPr>
            <p:spPr>
              <a:xfrm>
                <a:off x="4760189" y="2316614"/>
                <a:ext cx="2510043" cy="523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𝑎𝑐𝑐𝑒𝑙𝑒𝑟𝑎𝑡𝑖𝑜𝑛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546D04-5FF0-B540-A0E6-98D99C93B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2316614"/>
                <a:ext cx="25100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41A48BD-D2F5-C440-9F2F-9860D72A96DC}"/>
                  </a:ext>
                </a:extLst>
              </p:cNvPr>
              <p:cNvSpPr/>
              <p:nvPr/>
            </p:nvSpPr>
            <p:spPr>
              <a:xfrm>
                <a:off x="4760189" y="3883978"/>
                <a:ext cx="2510043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𝑒𝑙𝑜𝑐𝑖𝑡𝑦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41A48BD-D2F5-C440-9F2F-9860D72A9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3883978"/>
                <a:ext cx="2510043" cy="523220"/>
              </a:xfrm>
              <a:prstGeom prst="rect">
                <a:avLst/>
              </a:prstGeom>
              <a:blipFill>
                <a:blip r:embed="rId4"/>
                <a:stretch>
                  <a:fillRect b="-139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>
            <a:extLst>
              <a:ext uri="{FF2B5EF4-FFF2-40B4-BE49-F238E27FC236}">
                <a16:creationId xmlns:a16="http://schemas.microsoft.com/office/drawing/2014/main" id="{9197B655-9C15-BB49-948D-99B00468F51F}"/>
              </a:ext>
            </a:extLst>
          </p:cNvPr>
          <p:cNvSpPr/>
          <p:nvPr/>
        </p:nvSpPr>
        <p:spPr>
          <a:xfrm>
            <a:off x="3942399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3BC5E28-F548-2648-8601-5142B063D184}"/>
              </a:ext>
            </a:extLst>
          </p:cNvPr>
          <p:cNvSpPr/>
          <p:nvPr/>
        </p:nvSpPr>
        <p:spPr>
          <a:xfrm>
            <a:off x="3942399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912C6-D1A4-C241-81F3-F60257772FD8}"/>
              </a:ext>
            </a:extLst>
          </p:cNvPr>
          <p:cNvSpPr txBox="1"/>
          <p:nvPr/>
        </p:nvSpPr>
        <p:spPr>
          <a:xfrm>
            <a:off x="2020332" y="3147850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9E50B-107F-5749-BA54-603E6EC7D067}"/>
              </a:ext>
            </a:extLst>
          </p:cNvPr>
          <p:cNvSpPr txBox="1"/>
          <p:nvPr/>
        </p:nvSpPr>
        <p:spPr>
          <a:xfrm>
            <a:off x="2020332" y="4715214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109DEC1-F832-BE4C-86C3-3E15F341C83C}"/>
              </a:ext>
            </a:extLst>
          </p:cNvPr>
          <p:cNvSpPr/>
          <p:nvPr/>
        </p:nvSpPr>
        <p:spPr>
          <a:xfrm flipH="1" flipV="1">
            <a:off x="7585010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BEF8884-2273-6A4D-B1C3-385E8888084C}"/>
              </a:ext>
            </a:extLst>
          </p:cNvPr>
          <p:cNvSpPr/>
          <p:nvPr/>
        </p:nvSpPr>
        <p:spPr>
          <a:xfrm flipH="1" flipV="1">
            <a:off x="7585010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4FB928-7025-5543-B6E9-6F2921B36509}"/>
              </a:ext>
            </a:extLst>
          </p:cNvPr>
          <p:cNvSpPr txBox="1"/>
          <p:nvPr/>
        </p:nvSpPr>
        <p:spPr>
          <a:xfrm>
            <a:off x="8331191" y="3147850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C44F0-1946-F24F-91C8-11F97D51E725}"/>
              </a:ext>
            </a:extLst>
          </p:cNvPr>
          <p:cNvSpPr txBox="1"/>
          <p:nvPr/>
        </p:nvSpPr>
        <p:spPr>
          <a:xfrm>
            <a:off x="8331191" y="4713693"/>
            <a:ext cx="173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725F9D7-B474-2A48-903A-C177F7BC8FCE}"/>
                  </a:ext>
                </a:extLst>
              </p:cNvPr>
              <p:cNvSpPr/>
              <p:nvPr/>
            </p:nvSpPr>
            <p:spPr>
              <a:xfrm>
                <a:off x="4760188" y="354902"/>
                <a:ext cx="2510043" cy="896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>
                                <a:glow rad="127000">
                                  <a:srgbClr val="FF930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 smtClean="0">
                              <a:effectLst>
                                <a:glow rad="127000">
                                  <a:schemeClr val="bg1">
                                    <a:lumMod val="85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725F9D7-B474-2A48-903A-C177F7BC8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8" y="354902"/>
                <a:ext cx="2510043" cy="896143"/>
              </a:xfrm>
              <a:prstGeom prst="rect">
                <a:avLst/>
              </a:prstGeom>
              <a:blipFill>
                <a:blip r:embed="rId5"/>
                <a:stretch>
                  <a:fillRect t="-6944" b="-180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D30D02-6C71-1145-A541-21C7CD3901E6}"/>
              </a:ext>
            </a:extLst>
          </p:cNvPr>
          <p:cNvCxnSpPr>
            <a:cxnSpLocks/>
          </p:cNvCxnSpPr>
          <p:nvPr/>
        </p:nvCxnSpPr>
        <p:spPr>
          <a:xfrm>
            <a:off x="6071019" y="1439056"/>
            <a:ext cx="0" cy="68954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9D6336-9C73-9F45-80B8-2D8462052C9F}"/>
              </a:ext>
            </a:extLst>
          </p:cNvPr>
          <p:cNvSpPr txBox="1"/>
          <p:nvPr/>
        </p:nvSpPr>
        <p:spPr>
          <a:xfrm rot="20731675">
            <a:off x="905761" y="3651864"/>
            <a:ext cx="103633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>
                    <a:alpha val="59000"/>
                  </a:srgbClr>
                </a:solidFill>
                <a:effectLst>
                  <a:outerShdw blurRad="101600" dist="38100" dir="3600000" sx="102000" sy="102000" algn="l" rotWithShape="0">
                    <a:prstClr val="black">
                      <a:alpha val="84000"/>
                    </a:prstClr>
                  </a:outerShdw>
                </a:effectLst>
                <a:latin typeface="Stencil" pitchFamily="82" charset="77"/>
                <a:cs typeface="Arial" panose="020B0604020202020204" pitchFamily="34" charset="0"/>
              </a:rPr>
              <a:t>Calculus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09398-1A8D-9449-9481-5D44436C6673}"/>
              </a:ext>
            </a:extLst>
          </p:cNvPr>
          <p:cNvSpPr txBox="1"/>
          <p:nvPr/>
        </p:nvSpPr>
        <p:spPr>
          <a:xfrm>
            <a:off x="377469" y="236276"/>
            <a:ext cx="3564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involves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multiplying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 time.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B5B5D-7201-2B4E-A82D-BE610FD4ADD9}"/>
              </a:ext>
            </a:extLst>
          </p:cNvPr>
          <p:cNvSpPr txBox="1"/>
          <p:nvPr/>
        </p:nvSpPr>
        <p:spPr>
          <a:xfrm>
            <a:off x="8697010" y="236276"/>
            <a:ext cx="3160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involves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dividing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 time.</a:t>
            </a:r>
          </a:p>
        </p:txBody>
      </p:sp>
    </p:spTree>
    <p:extLst>
      <p:ext uri="{BB962C8B-B14F-4D97-AF65-F5344CB8AC3E}">
        <p14:creationId xmlns:p14="http://schemas.microsoft.com/office/powerpoint/2010/main" val="19593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/>
              <p:nvPr/>
            </p:nvSpPr>
            <p:spPr>
              <a:xfrm>
                <a:off x="4658608" y="5451342"/>
                <a:ext cx="2824821" cy="8989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C5C95B0-65D7-9A41-8B56-3CA26FEFB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608" y="5451342"/>
                <a:ext cx="2824821" cy="898964"/>
              </a:xfrm>
              <a:prstGeom prst="rect">
                <a:avLst/>
              </a:prstGeom>
              <a:blipFill>
                <a:blip r:embed="rId2"/>
                <a:stretch>
                  <a:fillRect b="-547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D11308-EC7A-CC4E-9267-6953FD198AF8}"/>
                  </a:ext>
                </a:extLst>
              </p:cNvPr>
              <p:cNvSpPr/>
              <p:nvPr/>
            </p:nvSpPr>
            <p:spPr>
              <a:xfrm>
                <a:off x="4760189" y="2316614"/>
                <a:ext cx="2510043" cy="5232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8D11308-EC7A-CC4E-9267-6953FD198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2316614"/>
                <a:ext cx="25100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20D7E20-BFD7-8C4C-892F-55E920A71D7F}"/>
                  </a:ext>
                </a:extLst>
              </p:cNvPr>
              <p:cNvSpPr/>
              <p:nvPr/>
            </p:nvSpPr>
            <p:spPr>
              <a:xfrm>
                <a:off x="4760189" y="3883978"/>
                <a:ext cx="2510043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20D7E20-BFD7-8C4C-892F-55E920A71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9" y="3883978"/>
                <a:ext cx="25100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89C8B68A-64AD-D54F-A8D0-150B090D2D5D}"/>
              </a:ext>
            </a:extLst>
          </p:cNvPr>
          <p:cNvSpPr/>
          <p:nvPr/>
        </p:nvSpPr>
        <p:spPr>
          <a:xfrm>
            <a:off x="3942399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631C789-B056-D443-8FB0-6CA3382C22AE}"/>
              </a:ext>
            </a:extLst>
          </p:cNvPr>
          <p:cNvSpPr/>
          <p:nvPr/>
        </p:nvSpPr>
        <p:spPr>
          <a:xfrm>
            <a:off x="3942399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C3CD21B-F39A-4144-BD86-BBE2C9DC3823}"/>
              </a:ext>
            </a:extLst>
          </p:cNvPr>
          <p:cNvSpPr/>
          <p:nvPr/>
        </p:nvSpPr>
        <p:spPr>
          <a:xfrm flipH="1" flipV="1">
            <a:off x="7585010" y="4407198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D8E7484E-3E4C-894B-A4E0-3666A1DE85CB}"/>
              </a:ext>
            </a:extLst>
          </p:cNvPr>
          <p:cNvSpPr/>
          <p:nvPr/>
        </p:nvSpPr>
        <p:spPr>
          <a:xfrm flipH="1" flipV="1">
            <a:off x="7585010" y="2839834"/>
            <a:ext cx="554653" cy="1139253"/>
          </a:xfrm>
          <a:custGeom>
            <a:avLst/>
            <a:gdLst>
              <a:gd name="connsiteX0" fmla="*/ 554653 w 554653"/>
              <a:gd name="connsiteY0" fmla="*/ 0 h 1514007"/>
              <a:gd name="connsiteX1" fmla="*/ 17 w 554653"/>
              <a:gd name="connsiteY1" fmla="*/ 764498 h 1514007"/>
              <a:gd name="connsiteX2" fmla="*/ 539663 w 554653"/>
              <a:gd name="connsiteY2" fmla="*/ 1514007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653" h="1514007">
                <a:moveTo>
                  <a:pt x="554653" y="0"/>
                </a:moveTo>
                <a:cubicBezTo>
                  <a:pt x="278584" y="256082"/>
                  <a:pt x="2515" y="512164"/>
                  <a:pt x="17" y="764498"/>
                </a:cubicBezTo>
                <a:cubicBezTo>
                  <a:pt x="-2481" y="1016832"/>
                  <a:pt x="268591" y="1265419"/>
                  <a:pt x="539663" y="1514007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0F37C3-2E69-9346-851C-789A9878D6F9}"/>
                  </a:ext>
                </a:extLst>
              </p:cNvPr>
              <p:cNvSpPr/>
              <p:nvPr/>
            </p:nvSpPr>
            <p:spPr>
              <a:xfrm>
                <a:off x="4760188" y="354902"/>
                <a:ext cx="2510043" cy="89614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>
                                <a:glow rad="127000">
                                  <a:srgbClr val="FF930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 smtClean="0">
                              <a:effectLst>
                                <a:glow rad="127000">
                                  <a:schemeClr val="bg1">
                                    <a:lumMod val="85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0F37C3-2E69-9346-851C-789A9878D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88" y="354902"/>
                <a:ext cx="2510043" cy="896143"/>
              </a:xfrm>
              <a:prstGeom prst="rect">
                <a:avLst/>
              </a:prstGeom>
              <a:blipFill>
                <a:blip r:embed="rId5"/>
                <a:stretch>
                  <a:fillRect t="-6944" b="-180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56F3C6-373B-B94A-8D5B-0E4A6A53DB9D}"/>
              </a:ext>
            </a:extLst>
          </p:cNvPr>
          <p:cNvCxnSpPr>
            <a:cxnSpLocks/>
          </p:cNvCxnSpPr>
          <p:nvPr/>
        </p:nvCxnSpPr>
        <p:spPr>
          <a:xfrm>
            <a:off x="6071019" y="1439056"/>
            <a:ext cx="0" cy="68954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632D17-6654-D04D-B115-AFAC75022177}"/>
                  </a:ext>
                </a:extLst>
              </p:cNvPr>
              <p:cNvSpPr/>
              <p:nvPr/>
            </p:nvSpPr>
            <p:spPr>
              <a:xfrm>
                <a:off x="974675" y="3046026"/>
                <a:ext cx="1965795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632D17-6654-D04D-B115-AFAC75022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75" y="3046026"/>
                <a:ext cx="1965795" cy="818814"/>
              </a:xfrm>
              <a:prstGeom prst="rect">
                <a:avLst/>
              </a:prstGeom>
              <a:blipFill>
                <a:blip r:embed="rId6"/>
                <a:stretch>
                  <a:fillRect l="-43590" t="-134375" b="-19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301C68-892D-DF46-9E56-07D7EDFA5A3D}"/>
                  </a:ext>
                </a:extLst>
              </p:cNvPr>
              <p:cNvSpPr/>
              <p:nvPr/>
            </p:nvSpPr>
            <p:spPr>
              <a:xfrm>
                <a:off x="145603" y="4522871"/>
                <a:ext cx="3623941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301C68-892D-DF46-9E56-07D7EDFA5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03" y="4522871"/>
                <a:ext cx="3623941" cy="818814"/>
              </a:xfrm>
              <a:prstGeom prst="rect">
                <a:avLst/>
              </a:prstGeom>
              <a:blipFill>
                <a:blip r:embed="rId7"/>
                <a:stretch>
                  <a:fillRect l="-22997" t="-128788" b="-18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4B1C99-B603-CE45-8940-690E61C2106A}"/>
                  </a:ext>
                </a:extLst>
              </p:cNvPr>
              <p:cNvSpPr/>
              <p:nvPr/>
            </p:nvSpPr>
            <p:spPr>
              <a:xfrm>
                <a:off x="9101978" y="3146213"/>
                <a:ext cx="1919885" cy="618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4B1C99-B603-CE45-8940-690E61C21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78" y="3146213"/>
                <a:ext cx="1919885" cy="618439"/>
              </a:xfrm>
              <a:prstGeom prst="rect">
                <a:avLst/>
              </a:prstGeom>
              <a:blipFill>
                <a:blip r:embed="rId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2A3512-D92D-BF4D-8A8A-7C33663B6ACF}"/>
                  </a:ext>
                </a:extLst>
              </p:cNvPr>
              <p:cNvSpPr/>
              <p:nvPr/>
            </p:nvSpPr>
            <p:spPr>
              <a:xfrm>
                <a:off x="8331191" y="4620109"/>
                <a:ext cx="3461460" cy="624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2A3512-D92D-BF4D-8A8A-7C33663B6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91" y="4620109"/>
                <a:ext cx="3461460" cy="624338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8A425EC-B829-6F4B-A3F8-532FBBAC573E}"/>
              </a:ext>
            </a:extLst>
          </p:cNvPr>
          <p:cNvSpPr txBox="1"/>
          <p:nvPr/>
        </p:nvSpPr>
        <p:spPr>
          <a:xfrm>
            <a:off x="377469" y="236276"/>
            <a:ext cx="3564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Integral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involves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multiplying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 time.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52122-B753-4149-A973-B86E8BBF68C4}"/>
              </a:ext>
            </a:extLst>
          </p:cNvPr>
          <p:cNvSpPr txBox="1"/>
          <p:nvPr/>
        </p:nvSpPr>
        <p:spPr>
          <a:xfrm>
            <a:off x="8139663" y="236276"/>
            <a:ext cx="3717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Derivative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involves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dividing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 time.</a:t>
            </a:r>
          </a:p>
        </p:txBody>
      </p:sp>
    </p:spTree>
    <p:extLst>
      <p:ext uri="{BB962C8B-B14F-4D97-AF65-F5344CB8AC3E}">
        <p14:creationId xmlns:p14="http://schemas.microsoft.com/office/powerpoint/2010/main" val="2721738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B9E7F3-A591-F447-95CF-701AC71CE95A}"/>
              </a:ext>
            </a:extLst>
          </p:cNvPr>
          <p:cNvCxnSpPr>
            <a:cxnSpLocks/>
          </p:cNvCxnSpPr>
          <p:nvPr/>
        </p:nvCxnSpPr>
        <p:spPr>
          <a:xfrm flipV="1">
            <a:off x="3789363" y="1247502"/>
            <a:ext cx="2326624" cy="396952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5CC57A-E518-3744-BBCE-9E7B2F4655D1}"/>
              </a:ext>
            </a:extLst>
          </p:cNvPr>
          <p:cNvGrpSpPr/>
          <p:nvPr/>
        </p:nvGrpSpPr>
        <p:grpSpPr>
          <a:xfrm>
            <a:off x="3021946" y="1409073"/>
            <a:ext cx="5996724" cy="3641163"/>
            <a:chOff x="3021946" y="464695"/>
            <a:chExt cx="5996724" cy="44956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2D7315-4E17-C141-8AAA-86FA8D6D5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175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169CA9-CC10-6344-AC99-5A1326F351C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946" y="4650400"/>
              <a:ext cx="59967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4A2721-9447-F74A-A5EC-4951E0DC2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624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7E0044-EC80-464C-AA01-6EAE9403B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07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BE970E-76D4-684C-85FC-A415A727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2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FB36F9-ACB5-3145-A136-7C43D919A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972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AB669B-17AA-6249-9C89-22F61E284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311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08A7C4-25AE-B848-8EB3-4AD06D8CDA01}"/>
              </a:ext>
            </a:extLst>
          </p:cNvPr>
          <p:cNvCxnSpPr>
            <a:cxnSpLocks/>
          </p:cNvCxnSpPr>
          <p:nvPr/>
        </p:nvCxnSpPr>
        <p:spPr>
          <a:xfrm>
            <a:off x="4062156" y="2983042"/>
            <a:ext cx="793468" cy="420232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598083-C426-2041-A74D-2BD0D55F81BF}"/>
              </a:ext>
            </a:extLst>
          </p:cNvPr>
          <p:cNvCxnSpPr>
            <a:cxnSpLocks/>
          </p:cNvCxnSpPr>
          <p:nvPr/>
        </p:nvCxnSpPr>
        <p:spPr>
          <a:xfrm flipV="1">
            <a:off x="4861514" y="1963710"/>
            <a:ext cx="839448" cy="146197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2D28E9-9E26-EE46-803F-BBEDC52E92D3}"/>
              </a:ext>
            </a:extLst>
          </p:cNvPr>
          <p:cNvCxnSpPr>
            <a:cxnSpLocks/>
          </p:cNvCxnSpPr>
          <p:nvPr/>
        </p:nvCxnSpPr>
        <p:spPr>
          <a:xfrm>
            <a:off x="5706851" y="1963710"/>
            <a:ext cx="833559" cy="8387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A1ABE0-0E70-8145-994D-214B6984620D}"/>
              </a:ext>
            </a:extLst>
          </p:cNvPr>
          <p:cNvCxnSpPr>
            <a:cxnSpLocks/>
          </p:cNvCxnSpPr>
          <p:nvPr/>
        </p:nvCxnSpPr>
        <p:spPr>
          <a:xfrm flipV="1">
            <a:off x="6528633" y="2254756"/>
            <a:ext cx="865384" cy="54768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7411C8-7CBE-0642-AADF-CE0CA679E423}"/>
              </a:ext>
            </a:extLst>
          </p:cNvPr>
          <p:cNvCxnSpPr>
            <a:cxnSpLocks/>
          </p:cNvCxnSpPr>
          <p:nvPr/>
        </p:nvCxnSpPr>
        <p:spPr>
          <a:xfrm flipV="1">
            <a:off x="7394017" y="2073177"/>
            <a:ext cx="825294" cy="181579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6AECC2-D579-F947-8255-95AA18D17739}"/>
              </a:ext>
            </a:extLst>
          </p:cNvPr>
          <p:cNvCxnSpPr>
            <a:cxnSpLocks/>
          </p:cNvCxnSpPr>
          <p:nvPr/>
        </p:nvCxnSpPr>
        <p:spPr>
          <a:xfrm>
            <a:off x="3171449" y="3403274"/>
            <a:ext cx="16841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F52FEE-0070-BD42-A700-C9B0E8026890}"/>
              </a:ext>
            </a:extLst>
          </p:cNvPr>
          <p:cNvCxnSpPr>
            <a:cxnSpLocks/>
          </p:cNvCxnSpPr>
          <p:nvPr/>
        </p:nvCxnSpPr>
        <p:spPr>
          <a:xfrm>
            <a:off x="3171449" y="1964218"/>
            <a:ext cx="25236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AD7BC234-EDEE-2F48-937C-82F7DBBC1069}"/>
              </a:ext>
            </a:extLst>
          </p:cNvPr>
          <p:cNvSpPr/>
          <p:nvPr/>
        </p:nvSpPr>
        <p:spPr>
          <a:xfrm flipH="1">
            <a:off x="4907492" y="2073177"/>
            <a:ext cx="775802" cy="1330097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5EA0E7-2A75-E846-BFD0-4ADB151C2F49}"/>
              </a:ext>
            </a:extLst>
          </p:cNvPr>
          <p:cNvSpPr/>
          <p:nvPr/>
        </p:nvSpPr>
        <p:spPr>
          <a:xfrm flipH="1">
            <a:off x="4873474" y="3403274"/>
            <a:ext cx="807444" cy="138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/>
              <p:nvPr/>
            </p:nvSpPr>
            <p:spPr>
              <a:xfrm>
                <a:off x="1358066" y="5774271"/>
                <a:ext cx="3072636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66" y="5774271"/>
                <a:ext cx="3072636" cy="1001684"/>
              </a:xfrm>
              <a:prstGeom prst="rect">
                <a:avLst/>
              </a:prstGeom>
              <a:blipFill>
                <a:blip r:embed="rId2"/>
                <a:stretch>
                  <a:fillRect l="-41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/>
              <p:nvPr/>
            </p:nvSpPr>
            <p:spPr>
              <a:xfrm>
                <a:off x="2754446" y="3150377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46" y="3150377"/>
                <a:ext cx="4676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90A93FF-E78D-054A-A073-141F325398CC}"/>
                  </a:ext>
                </a:extLst>
              </p:cNvPr>
              <p:cNvSpPr/>
              <p:nvPr/>
            </p:nvSpPr>
            <p:spPr>
              <a:xfrm>
                <a:off x="2754446" y="1724140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90A93FF-E78D-054A-A073-141F32539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46" y="1724140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/>
              <p:nvPr/>
            </p:nvSpPr>
            <p:spPr>
              <a:xfrm>
                <a:off x="5561559" y="5831782"/>
                <a:ext cx="6000617" cy="8281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6">
                                <a:lumMod val="40000"/>
                                <a:lumOff val="6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chemeClr val="accent6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9" y="5831782"/>
                <a:ext cx="6000617" cy="82811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/>
              <p:nvPr/>
            </p:nvSpPr>
            <p:spPr>
              <a:xfrm>
                <a:off x="4718155" y="5032362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155" y="5032362"/>
                <a:ext cx="4328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/>
              <p:nvPr/>
            </p:nvSpPr>
            <p:spPr>
              <a:xfrm>
                <a:off x="5561559" y="5032362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9" y="5032362"/>
                <a:ext cx="427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/>
              <p:nvPr/>
            </p:nvSpPr>
            <p:spPr>
              <a:xfrm>
                <a:off x="2717623" y="455567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23" y="4555674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5C12FBE-9E2B-9D46-BBAF-32C9E58B4F06}"/>
              </a:ext>
            </a:extLst>
          </p:cNvPr>
          <p:cNvSpPr txBox="1"/>
          <p:nvPr/>
        </p:nvSpPr>
        <p:spPr>
          <a:xfrm>
            <a:off x="149902" y="27247"/>
            <a:ext cx="12042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sample rate is used (example: computer programming),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2800" b="1" u="sng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become: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B0F13B-4654-E344-9F8D-F3DC88031F82}"/>
              </a:ext>
            </a:extLst>
          </p:cNvPr>
          <p:cNvSpPr txBox="1"/>
          <p:nvPr/>
        </p:nvSpPr>
        <p:spPr>
          <a:xfrm>
            <a:off x="7468450" y="5258602"/>
            <a:ext cx="130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F9BDF9-B4C2-574C-9241-9F09D1FE4C79}"/>
              </a:ext>
            </a:extLst>
          </p:cNvPr>
          <p:cNvSpPr txBox="1"/>
          <p:nvPr/>
        </p:nvSpPr>
        <p:spPr>
          <a:xfrm>
            <a:off x="2207606" y="5258602"/>
            <a:ext cx="130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672A233-CEC5-1949-99CE-A7A9EDD01551}"/>
                  </a:ext>
                </a:extLst>
              </p:cNvPr>
              <p:cNvSpPr/>
              <p:nvPr/>
            </p:nvSpPr>
            <p:spPr>
              <a:xfrm>
                <a:off x="8254717" y="1728206"/>
                <a:ext cx="9203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1">
                                <a:lumMod val="40000"/>
                                <a:lumOff val="6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i="1">
                              <a:effectLst>
                                <a:glow rad="127000">
                                  <a:schemeClr val="accent1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>
                                <a:glow rad="127000">
                                  <a:schemeClr val="accent1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672A233-CEC5-1949-99CE-A7A9EDD01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717" y="1728206"/>
                <a:ext cx="920380" cy="523220"/>
              </a:xfrm>
              <a:prstGeom prst="rect">
                <a:avLst/>
              </a:prstGeom>
              <a:blipFill>
                <a:blip r:embed="rId9"/>
                <a:stretch>
                  <a:fillRect l="-137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9D12BB2-1E93-E042-A475-9BDF61CEED0C}"/>
                  </a:ext>
                </a:extLst>
              </p:cNvPr>
              <p:cNvSpPr/>
              <p:nvPr/>
            </p:nvSpPr>
            <p:spPr>
              <a:xfrm>
                <a:off x="5042994" y="3738971"/>
                <a:ext cx="4355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9D12BB2-1E93-E042-A475-9BDF61CEE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4" y="3738971"/>
                <a:ext cx="435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5CE194-5E00-3F4F-B097-419327E42E44}"/>
                  </a:ext>
                </a:extLst>
              </p:cNvPr>
              <p:cNvSpPr/>
              <p:nvPr/>
            </p:nvSpPr>
            <p:spPr>
              <a:xfrm>
                <a:off x="4185715" y="2569759"/>
                <a:ext cx="44916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B5CE194-5E00-3F4F-B097-419327E42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715" y="2569759"/>
                <a:ext cx="449161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D67DF3D-93A3-4D4C-8235-0AC084AFE5F3}"/>
                  </a:ext>
                </a:extLst>
              </p:cNvPr>
              <p:cNvSpPr/>
              <p:nvPr/>
            </p:nvSpPr>
            <p:spPr>
              <a:xfrm>
                <a:off x="4095105" y="3669422"/>
                <a:ext cx="461665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D67DF3D-93A3-4D4C-8235-0AC084AFE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105" y="3669422"/>
                <a:ext cx="461665" cy="5667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10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B9E7F3-A591-F447-95CF-701AC71CE95A}"/>
              </a:ext>
            </a:extLst>
          </p:cNvPr>
          <p:cNvCxnSpPr>
            <a:cxnSpLocks/>
          </p:cNvCxnSpPr>
          <p:nvPr/>
        </p:nvCxnSpPr>
        <p:spPr>
          <a:xfrm flipV="1">
            <a:off x="5325983" y="1247502"/>
            <a:ext cx="2326624" cy="3969528"/>
          </a:xfrm>
          <a:prstGeom prst="line">
            <a:avLst/>
          </a:prstGeom>
          <a:ln w="38100">
            <a:solidFill>
              <a:srgbClr val="7030A0">
                <a:alpha val="8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5CC57A-E518-3744-BBCE-9E7B2F4655D1}"/>
              </a:ext>
            </a:extLst>
          </p:cNvPr>
          <p:cNvGrpSpPr/>
          <p:nvPr/>
        </p:nvGrpSpPr>
        <p:grpSpPr>
          <a:xfrm>
            <a:off x="4558566" y="1409073"/>
            <a:ext cx="5996724" cy="3641163"/>
            <a:chOff x="3021946" y="464695"/>
            <a:chExt cx="5996724" cy="44956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2D7315-4E17-C141-8AAA-86FA8D6D5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175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169CA9-CC10-6344-AC99-5A1326F351C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946" y="4650400"/>
              <a:ext cx="59967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4A2721-9447-F74A-A5EC-4951E0DC2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624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7E0044-EC80-464C-AA01-6EAE9403B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07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BE970E-76D4-684C-85FC-A415A727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2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FB36F9-ACB5-3145-A136-7C43D919A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972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AB669B-17AA-6249-9C89-22F61E284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311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08A7C4-25AE-B848-8EB3-4AD06D8CDA01}"/>
              </a:ext>
            </a:extLst>
          </p:cNvPr>
          <p:cNvCxnSpPr>
            <a:cxnSpLocks/>
          </p:cNvCxnSpPr>
          <p:nvPr/>
        </p:nvCxnSpPr>
        <p:spPr>
          <a:xfrm>
            <a:off x="5598776" y="2983042"/>
            <a:ext cx="793468" cy="420232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598083-C426-2041-A74D-2BD0D55F81BF}"/>
              </a:ext>
            </a:extLst>
          </p:cNvPr>
          <p:cNvCxnSpPr>
            <a:cxnSpLocks/>
          </p:cNvCxnSpPr>
          <p:nvPr/>
        </p:nvCxnSpPr>
        <p:spPr>
          <a:xfrm flipV="1">
            <a:off x="6398134" y="1963710"/>
            <a:ext cx="839448" cy="1461978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2D28E9-9E26-EE46-803F-BBEDC52E92D3}"/>
              </a:ext>
            </a:extLst>
          </p:cNvPr>
          <p:cNvCxnSpPr>
            <a:cxnSpLocks/>
          </p:cNvCxnSpPr>
          <p:nvPr/>
        </p:nvCxnSpPr>
        <p:spPr>
          <a:xfrm>
            <a:off x="7243471" y="1963710"/>
            <a:ext cx="833559" cy="838726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A1ABE0-0E70-8145-994D-214B6984620D}"/>
              </a:ext>
            </a:extLst>
          </p:cNvPr>
          <p:cNvCxnSpPr>
            <a:cxnSpLocks/>
          </p:cNvCxnSpPr>
          <p:nvPr/>
        </p:nvCxnSpPr>
        <p:spPr>
          <a:xfrm flipV="1">
            <a:off x="8065253" y="2254756"/>
            <a:ext cx="865384" cy="547681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7411C8-7CBE-0642-AADF-CE0CA679E423}"/>
              </a:ext>
            </a:extLst>
          </p:cNvPr>
          <p:cNvCxnSpPr>
            <a:cxnSpLocks/>
          </p:cNvCxnSpPr>
          <p:nvPr/>
        </p:nvCxnSpPr>
        <p:spPr>
          <a:xfrm flipV="1">
            <a:off x="8930637" y="2073177"/>
            <a:ext cx="825294" cy="181579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6AECC2-D579-F947-8255-95AA18D17739}"/>
              </a:ext>
            </a:extLst>
          </p:cNvPr>
          <p:cNvCxnSpPr>
            <a:cxnSpLocks/>
          </p:cNvCxnSpPr>
          <p:nvPr/>
        </p:nvCxnSpPr>
        <p:spPr>
          <a:xfrm>
            <a:off x="4708069" y="3403274"/>
            <a:ext cx="16841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F52FEE-0070-BD42-A700-C9B0E8026890}"/>
              </a:ext>
            </a:extLst>
          </p:cNvPr>
          <p:cNvCxnSpPr>
            <a:cxnSpLocks/>
          </p:cNvCxnSpPr>
          <p:nvPr/>
        </p:nvCxnSpPr>
        <p:spPr>
          <a:xfrm>
            <a:off x="4708069" y="1964218"/>
            <a:ext cx="25236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AD7BC234-EDEE-2F48-937C-82F7DBBC1069}"/>
              </a:ext>
            </a:extLst>
          </p:cNvPr>
          <p:cNvSpPr/>
          <p:nvPr/>
        </p:nvSpPr>
        <p:spPr>
          <a:xfrm flipH="1">
            <a:off x="6444112" y="2073177"/>
            <a:ext cx="775802" cy="133009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5EA0E7-2A75-E846-BFD0-4ADB151C2F49}"/>
              </a:ext>
            </a:extLst>
          </p:cNvPr>
          <p:cNvSpPr/>
          <p:nvPr/>
        </p:nvSpPr>
        <p:spPr>
          <a:xfrm flipH="1">
            <a:off x="6410094" y="3403274"/>
            <a:ext cx="807444" cy="1382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/>
              <p:nvPr/>
            </p:nvSpPr>
            <p:spPr>
              <a:xfrm>
                <a:off x="1358066" y="5774271"/>
                <a:ext cx="2912849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rgbClr val="7030A0">
                                <a:alpha val="50000"/>
                              </a:srgb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rgbClr val="7030A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66" y="5774271"/>
                <a:ext cx="2912849" cy="1001684"/>
              </a:xfrm>
              <a:prstGeom prst="rect">
                <a:avLst/>
              </a:prstGeom>
              <a:blipFill>
                <a:blip r:embed="rId2"/>
                <a:stretch>
                  <a:fillRect l="-4348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/>
              <p:nvPr/>
            </p:nvSpPr>
            <p:spPr>
              <a:xfrm>
                <a:off x="4291066" y="3150377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066" y="3150377"/>
                <a:ext cx="4731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90A93FF-E78D-054A-A073-141F325398CC}"/>
                  </a:ext>
                </a:extLst>
              </p:cNvPr>
              <p:cNvSpPr/>
              <p:nvPr/>
            </p:nvSpPr>
            <p:spPr>
              <a:xfrm>
                <a:off x="4291066" y="172414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90A93FF-E78D-054A-A073-141F32539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066" y="1724140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/>
              <p:nvPr/>
            </p:nvSpPr>
            <p:spPr>
              <a:xfrm>
                <a:off x="5561559" y="5861057"/>
                <a:ext cx="6050887" cy="8274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1">
                                <a:lumMod val="40000"/>
                                <a:lumOff val="6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chemeClr val="accent1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59" y="5861057"/>
                <a:ext cx="6050887" cy="827471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/>
              <p:nvPr/>
            </p:nvSpPr>
            <p:spPr>
              <a:xfrm>
                <a:off x="6254775" y="5032362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75" y="5032362"/>
                <a:ext cx="4328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/>
              <p:nvPr/>
            </p:nvSpPr>
            <p:spPr>
              <a:xfrm>
                <a:off x="7098179" y="5032362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179" y="5032362"/>
                <a:ext cx="427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/>
              <p:nvPr/>
            </p:nvSpPr>
            <p:spPr>
              <a:xfrm>
                <a:off x="4254243" y="455567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43" y="4555674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5C12FBE-9E2B-9D46-BBAF-32C9E58B4F06}"/>
              </a:ext>
            </a:extLst>
          </p:cNvPr>
          <p:cNvSpPr txBox="1"/>
          <p:nvPr/>
        </p:nvSpPr>
        <p:spPr>
          <a:xfrm>
            <a:off x="149902" y="27247"/>
            <a:ext cx="12042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sample rate is used (example: computer programming), then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become: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B0F13B-4654-E344-9F8D-F3DC88031F82}"/>
              </a:ext>
            </a:extLst>
          </p:cNvPr>
          <p:cNvSpPr txBox="1"/>
          <p:nvPr/>
        </p:nvSpPr>
        <p:spPr>
          <a:xfrm>
            <a:off x="7468450" y="5258602"/>
            <a:ext cx="30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area (velocity)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F9BDF9-B4C2-574C-9241-9F09D1FE4C79}"/>
              </a:ext>
            </a:extLst>
          </p:cNvPr>
          <p:cNvSpPr txBox="1"/>
          <p:nvPr/>
        </p:nvSpPr>
        <p:spPr>
          <a:xfrm>
            <a:off x="2207606" y="5258602"/>
            <a:ext cx="254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slope (jerk)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B6CFBC-883F-1E4B-91E2-FB944AA19519}"/>
                  </a:ext>
                </a:extLst>
              </p:cNvPr>
              <p:cNvSpPr/>
              <p:nvPr/>
            </p:nvSpPr>
            <p:spPr>
              <a:xfrm>
                <a:off x="9791337" y="1728206"/>
                <a:ext cx="9234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effectLst>
                    <a:glow rad="127000">
                      <a:schemeClr val="accent4">
                        <a:lumMod val="60000"/>
                        <a:lumOff val="40000"/>
                      </a:schemeClr>
                    </a:glow>
                  </a:effectLst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B6CFBC-883F-1E4B-91E2-FB944AA19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337" y="1728206"/>
                <a:ext cx="923458" cy="523220"/>
              </a:xfrm>
              <a:prstGeom prst="rect">
                <a:avLst/>
              </a:prstGeom>
              <a:blipFill>
                <a:blip r:embed="rId9"/>
                <a:stretch>
                  <a:fillRect l="-135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E782D1C-7D23-EC4D-88AD-7B46F3F64B4A}"/>
              </a:ext>
            </a:extLst>
          </p:cNvPr>
          <p:cNvSpPr txBox="1"/>
          <p:nvPr/>
        </p:nvSpPr>
        <p:spPr>
          <a:xfrm>
            <a:off x="149902" y="1464242"/>
            <a:ext cx="4095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Even if acceleration is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constant, then this form still works!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73D86-7A56-EE4B-BB1D-3D5EAC997B80}"/>
                  </a:ext>
                </a:extLst>
              </p:cNvPr>
              <p:cNvSpPr/>
              <p:nvPr/>
            </p:nvSpPr>
            <p:spPr>
              <a:xfrm>
                <a:off x="6557700" y="3740603"/>
                <a:ext cx="4355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73D86-7A56-EE4B-BB1D-3D5EAC997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00" y="3740603"/>
                <a:ext cx="435504" cy="5667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7C786C-758D-7944-9032-9467FB583BF9}"/>
                  </a:ext>
                </a:extLst>
              </p:cNvPr>
              <p:cNvSpPr/>
              <p:nvPr/>
            </p:nvSpPr>
            <p:spPr>
              <a:xfrm>
                <a:off x="5700421" y="2571391"/>
                <a:ext cx="461665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7C786C-758D-7944-9032-9467FB583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421" y="2571391"/>
                <a:ext cx="461665" cy="5667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0890C1-71ED-7D4F-BCF3-C8571C898EFC}"/>
                  </a:ext>
                </a:extLst>
              </p:cNvPr>
              <p:cNvSpPr/>
              <p:nvPr/>
            </p:nvSpPr>
            <p:spPr>
              <a:xfrm>
                <a:off x="5609811" y="3671054"/>
                <a:ext cx="461665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0890C1-71ED-7D4F-BCF3-C8571C898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11" y="3671054"/>
                <a:ext cx="461665" cy="5667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13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CA5CC57A-E518-3744-BBCE-9E7B2F4655D1}"/>
              </a:ext>
            </a:extLst>
          </p:cNvPr>
          <p:cNvGrpSpPr/>
          <p:nvPr/>
        </p:nvGrpSpPr>
        <p:grpSpPr>
          <a:xfrm>
            <a:off x="4558566" y="1409073"/>
            <a:ext cx="5996724" cy="3641163"/>
            <a:chOff x="3021946" y="464695"/>
            <a:chExt cx="5996724" cy="44956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2D7315-4E17-C141-8AAA-86FA8D6D5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6175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169CA9-CC10-6344-AC99-5A1326F351C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946" y="4650400"/>
              <a:ext cx="59967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4A2721-9447-F74A-A5EC-4951E0DC2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624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7E0044-EC80-464C-AA01-6EAE9403B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07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BE970E-76D4-684C-85FC-A415A727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23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FB36F9-ACB5-3145-A136-7C43D919A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972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AB669B-17AA-6249-9C89-22F61E284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311" y="464695"/>
              <a:ext cx="0" cy="4495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7411C8-7CBE-0642-AADF-CE0CA679E42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916774" y="1989816"/>
            <a:ext cx="4874563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F52FEE-0070-BD42-A700-C9B0E8026890}"/>
              </a:ext>
            </a:extLst>
          </p:cNvPr>
          <p:cNvCxnSpPr>
            <a:cxnSpLocks/>
          </p:cNvCxnSpPr>
          <p:nvPr/>
        </p:nvCxnSpPr>
        <p:spPr>
          <a:xfrm>
            <a:off x="4708069" y="1964218"/>
            <a:ext cx="25236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C5EA0E7-2A75-E846-BFD0-4ADB151C2F49}"/>
              </a:ext>
            </a:extLst>
          </p:cNvPr>
          <p:cNvSpPr/>
          <p:nvPr/>
        </p:nvSpPr>
        <p:spPr>
          <a:xfrm flipH="1">
            <a:off x="6410094" y="2020042"/>
            <a:ext cx="807444" cy="27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/>
              <p:nvPr/>
            </p:nvSpPr>
            <p:spPr>
              <a:xfrm>
                <a:off x="149902" y="5774271"/>
                <a:ext cx="3449727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rgbClr val="7030A0">
                                <a:alpha val="50000"/>
                              </a:srgb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rgbClr val="7030A0">
                                    <a:alpha val="5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rgbClr val="7030A0">
                                        <a:alpha val="5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2" y="5774271"/>
                <a:ext cx="3449727" cy="1001684"/>
              </a:xfrm>
              <a:prstGeom prst="rect">
                <a:avLst/>
              </a:prstGeom>
              <a:blipFill>
                <a:blip r:embed="rId2"/>
                <a:stretch>
                  <a:fillRect l="-4428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/>
              <p:nvPr/>
            </p:nvSpPr>
            <p:spPr>
              <a:xfrm>
                <a:off x="4260323" y="1774020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4B13DA1-04B9-C546-B70A-1192931D8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3" y="1774020"/>
                <a:ext cx="4731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/>
              <p:nvPr/>
            </p:nvSpPr>
            <p:spPr>
              <a:xfrm>
                <a:off x="3974384" y="5861057"/>
                <a:ext cx="8013925" cy="9133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1">
                                <a:lumMod val="40000"/>
                                <a:lumOff val="6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effectLst>
                                <a:glow rad="127000">
                                  <a:schemeClr val="accent1">
                                    <a:lumMod val="40000"/>
                                    <a:lumOff val="6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glow rad="127000"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85FD6-662F-3044-AA1D-BEED90C69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84" y="5861057"/>
                <a:ext cx="8013925" cy="913327"/>
              </a:xfrm>
              <a:prstGeom prst="rect">
                <a:avLst/>
              </a:prstGeom>
              <a:blipFill>
                <a:blip r:embed="rId4"/>
                <a:stretch>
                  <a:fillRect l="-31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/>
              <p:nvPr/>
            </p:nvSpPr>
            <p:spPr>
              <a:xfrm>
                <a:off x="6254775" y="5032362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7EED9B2-C4F2-3646-82BB-E0C9574DD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75" y="5032362"/>
                <a:ext cx="432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/>
              <p:nvPr/>
            </p:nvSpPr>
            <p:spPr>
              <a:xfrm>
                <a:off x="7098179" y="5032362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DDB8D7-5FEC-2A4E-8A52-3362411F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179" y="5032362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/>
              <p:nvPr/>
            </p:nvSpPr>
            <p:spPr>
              <a:xfrm>
                <a:off x="4254243" y="455567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FB00BA2-9047-CF47-812B-A2B1B90AC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43" y="4555674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5C12FBE-9E2B-9D46-BBAF-32C9E58B4F06}"/>
              </a:ext>
            </a:extLst>
          </p:cNvPr>
          <p:cNvSpPr txBox="1"/>
          <p:nvPr/>
        </p:nvSpPr>
        <p:spPr>
          <a:xfrm>
            <a:off x="149902" y="27247"/>
            <a:ext cx="12042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sample rate is used (example: computer programming), then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become: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B0F13B-4654-E344-9F8D-F3DC88031F82}"/>
              </a:ext>
            </a:extLst>
          </p:cNvPr>
          <p:cNvSpPr txBox="1"/>
          <p:nvPr/>
        </p:nvSpPr>
        <p:spPr>
          <a:xfrm>
            <a:off x="6260286" y="5258602"/>
            <a:ext cx="308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area (velocity)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F9BDF9-B4C2-574C-9241-9F09D1FE4C79}"/>
              </a:ext>
            </a:extLst>
          </p:cNvPr>
          <p:cNvSpPr txBox="1"/>
          <p:nvPr/>
        </p:nvSpPr>
        <p:spPr>
          <a:xfrm>
            <a:off x="999442" y="5258602"/>
            <a:ext cx="254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slope (jerk)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B6CFBC-883F-1E4B-91E2-FB944AA19519}"/>
                  </a:ext>
                </a:extLst>
              </p:cNvPr>
              <p:cNvSpPr/>
              <p:nvPr/>
            </p:nvSpPr>
            <p:spPr>
              <a:xfrm>
                <a:off x="9791337" y="1728206"/>
                <a:ext cx="9234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27000">
                              <a:schemeClr val="accent4">
                                <a:lumMod val="60000"/>
                                <a:lumOff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i="1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>
                                <a:glow rad="127000">
                                  <a:schemeClr val="accent4">
                                    <a:lumMod val="60000"/>
                                    <a:lumOff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effectLst>
                    <a:glow rad="127000">
                      <a:schemeClr val="accent4">
                        <a:lumMod val="60000"/>
                        <a:lumOff val="40000"/>
                      </a:schemeClr>
                    </a:glow>
                  </a:effectLst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B6CFBC-883F-1E4B-91E2-FB944AA19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337" y="1728206"/>
                <a:ext cx="923458" cy="523220"/>
              </a:xfrm>
              <a:prstGeom prst="rect">
                <a:avLst/>
              </a:prstGeom>
              <a:blipFill>
                <a:blip r:embed="rId8"/>
                <a:stretch>
                  <a:fillRect l="-135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E782D1C-7D23-EC4D-88AD-7B46F3F64B4A}"/>
              </a:ext>
            </a:extLst>
          </p:cNvPr>
          <p:cNvSpPr txBox="1"/>
          <p:nvPr/>
        </p:nvSpPr>
        <p:spPr>
          <a:xfrm>
            <a:off x="149902" y="1464242"/>
            <a:ext cx="4095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…And if acceleration 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constant, then it still works: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73D86-7A56-EE4B-BB1D-3D5EAC997B80}"/>
                  </a:ext>
                </a:extLst>
              </p:cNvPr>
              <p:cNvSpPr/>
              <p:nvPr/>
            </p:nvSpPr>
            <p:spPr>
              <a:xfrm>
                <a:off x="6557700" y="3068912"/>
                <a:ext cx="4355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173D86-7A56-EE4B-BB1D-3D5EAC997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00" y="3068912"/>
                <a:ext cx="435504" cy="566758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7C786C-758D-7944-9032-9467FB583BF9}"/>
                  </a:ext>
                </a:extLst>
              </p:cNvPr>
              <p:cNvSpPr/>
              <p:nvPr/>
            </p:nvSpPr>
            <p:spPr>
              <a:xfrm>
                <a:off x="7468450" y="1390722"/>
                <a:ext cx="461665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A7C786C-758D-7944-9032-9467FB583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450" y="1390722"/>
                <a:ext cx="461665" cy="566758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29D1F8C-4CDB-334C-A231-BD7C2C2D077B}"/>
              </a:ext>
            </a:extLst>
          </p:cNvPr>
          <p:cNvGrpSpPr/>
          <p:nvPr/>
        </p:nvGrpSpPr>
        <p:grpSpPr>
          <a:xfrm>
            <a:off x="3236251" y="1119114"/>
            <a:ext cx="6338006" cy="1775635"/>
            <a:chOff x="1891314" y="4674764"/>
            <a:chExt cx="6338006" cy="177563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7265AC-DC72-EC4C-98EC-395863AFE674}"/>
                </a:ext>
              </a:extLst>
            </p:cNvPr>
            <p:cNvSpPr/>
            <p:nvPr/>
          </p:nvSpPr>
          <p:spPr>
            <a:xfrm>
              <a:off x="3010794" y="5034711"/>
              <a:ext cx="4335023" cy="1119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F9A750C-307E-3B44-BE8D-7ADD3C68E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2991" y="4674764"/>
              <a:ext cx="0" cy="1775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3FDC44-93B2-2C4B-A52A-33357E0E7DFB}"/>
                </a:ext>
              </a:extLst>
            </p:cNvPr>
            <p:cNvCxnSpPr>
              <a:cxnSpLocks/>
            </p:cNvCxnSpPr>
            <p:nvPr/>
          </p:nvCxnSpPr>
          <p:spPr>
            <a:xfrm>
              <a:off x="1891314" y="6145619"/>
              <a:ext cx="6338006" cy="8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EDF545-6797-8A41-9491-4EA6D0FABE2A}"/>
                </a:ext>
              </a:extLst>
            </p:cNvPr>
            <p:cNvGrpSpPr/>
            <p:nvPr/>
          </p:nvGrpSpPr>
          <p:grpSpPr>
            <a:xfrm>
              <a:off x="2596951" y="4873217"/>
              <a:ext cx="5014677" cy="1577182"/>
              <a:chOff x="1716832" y="4575507"/>
              <a:chExt cx="3086164" cy="15771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C73C5BC-5225-F74F-88C0-961F30A2F7AB}"/>
                      </a:ext>
                    </a:extLst>
                  </p:cNvPr>
                  <p:cNvSpPr/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C73C5BC-5225-F74F-88C0-961F30A2F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713" y="5814135"/>
                    <a:ext cx="354584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F9190B4-D949-934F-8B53-54336EA24C7A}"/>
                      </a:ext>
                    </a:extLst>
                  </p:cNvPr>
                  <p:cNvSpPr/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F9190B4-D949-934F-8B53-54336EA24C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279" y="5814135"/>
                    <a:ext cx="35458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D487CFF-E5F7-BB4B-8FAF-125D01CDDB8C}"/>
                      </a:ext>
                    </a:extLst>
                  </p:cNvPr>
                  <p:cNvSpPr/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D487CFF-E5F7-BB4B-8FAF-125D01CDDB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5845" y="5814135"/>
                    <a:ext cx="354584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21B9130-7034-A542-ADF3-DA7F2730940E}"/>
                      </a:ext>
                    </a:extLst>
                  </p:cNvPr>
                  <p:cNvSpPr/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21B9130-7034-A542-ADF3-DA7F273094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6411" y="5814135"/>
                    <a:ext cx="354584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CE43194-A3F2-2B4F-80B2-0CB54F030767}"/>
                      </a:ext>
                    </a:extLst>
                  </p:cNvPr>
                  <p:cNvSpPr/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CE43194-A3F2-2B4F-80B2-0CB54F030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412" y="5814135"/>
                    <a:ext cx="35458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D24329-7F31-0A47-B5A8-1F5688F45F1B}"/>
                      </a:ext>
                    </a:extLst>
                  </p:cNvPr>
                  <p:cNvSpPr/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D24329-7F31-0A47-B5A8-1F5688F45F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4575507"/>
                    <a:ext cx="35458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39254F1-50DE-4047-93BA-28409EE90E47}"/>
                      </a:ext>
                    </a:extLst>
                  </p:cNvPr>
                  <p:cNvSpPr/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39254F1-50DE-4047-93BA-28409EE90E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832" y="5503102"/>
                    <a:ext cx="35458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A081F8-D184-D845-AB11-2F3590072770}"/>
                </a:ext>
              </a:extLst>
            </p:cNvPr>
            <p:cNvCxnSpPr>
              <a:cxnSpLocks/>
            </p:cNvCxnSpPr>
            <p:nvPr/>
          </p:nvCxnSpPr>
          <p:spPr>
            <a:xfrm>
              <a:off x="2992991" y="5043530"/>
              <a:ext cx="4330557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1CCA1E4-408E-0B4E-B82B-8937506E42B4}"/>
                  </a:ext>
                </a:extLst>
              </p:cNvPr>
              <p:cNvSpPr/>
              <p:nvPr/>
            </p:nvSpPr>
            <p:spPr>
              <a:xfrm>
                <a:off x="5910981" y="207600"/>
                <a:ext cx="1991251" cy="8363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d>
                        <m:dPr>
                          <m:ctrlPr>
                            <a:rPr lang="en-US" sz="280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1CCA1E4-408E-0B4E-B82B-8937506E4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981" y="207600"/>
                <a:ext cx="1991251" cy="836383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E8D273-74D7-BE49-97B8-74271574792E}"/>
              </a:ext>
            </a:extLst>
          </p:cNvPr>
          <p:cNvCxnSpPr>
            <a:cxnSpLocks/>
            <a:stCxn id="48" idx="2"/>
            <a:endCxn id="27" idx="0"/>
          </p:cNvCxnSpPr>
          <p:nvPr/>
        </p:nvCxnSpPr>
        <p:spPr>
          <a:xfrm flipH="1">
            <a:off x="6523243" y="1043983"/>
            <a:ext cx="383364" cy="435078"/>
          </a:xfrm>
          <a:prstGeom prst="straightConnector1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4E2B2A4-834A-CA4E-97B5-C539EE194FCC}"/>
                  </a:ext>
                </a:extLst>
              </p:cNvPr>
              <p:cNvSpPr/>
              <p:nvPr/>
            </p:nvSpPr>
            <p:spPr>
              <a:xfrm>
                <a:off x="6252923" y="3682621"/>
                <a:ext cx="5761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4E2B2A4-834A-CA4E-97B5-C539EE194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923" y="3682621"/>
                <a:ext cx="576160" cy="523220"/>
              </a:xfrm>
              <a:prstGeom prst="rect">
                <a:avLst/>
              </a:prstGeom>
              <a:blipFill>
                <a:blip r:embed="rId10"/>
                <a:stretch>
                  <a:fillRect l="-4348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3AD3145-89B6-D244-ABBA-7D39B65425C7}"/>
                  </a:ext>
                </a:extLst>
              </p:cNvPr>
              <p:cNvSpPr/>
              <p:nvPr/>
            </p:nvSpPr>
            <p:spPr>
              <a:xfrm>
                <a:off x="2332545" y="1670383"/>
                <a:ext cx="576160" cy="836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f>
                        <m:f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3AD3145-89B6-D244-ABBA-7D39B6542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45" y="1670383"/>
                <a:ext cx="576160" cy="836383"/>
              </a:xfrm>
              <a:prstGeom prst="rect">
                <a:avLst/>
              </a:prstGeom>
              <a:blipFill>
                <a:blip r:embed="rId11"/>
                <a:stretch>
                  <a:fillRect l="-6522" r="-3695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E14DC7AC-0B18-6649-A3F2-65C37369D9F9}"/>
              </a:ext>
            </a:extLst>
          </p:cNvPr>
          <p:cNvSpPr/>
          <p:nvPr/>
        </p:nvSpPr>
        <p:spPr>
          <a:xfrm>
            <a:off x="3168155" y="1508563"/>
            <a:ext cx="800100" cy="1047632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409E43D4-630C-2C41-96A0-C7468CC08FA7}"/>
              </a:ext>
            </a:extLst>
          </p:cNvPr>
          <p:cNvSpPr/>
          <p:nvPr/>
        </p:nvSpPr>
        <p:spPr>
          <a:xfrm rot="16200000">
            <a:off x="6153067" y="1168266"/>
            <a:ext cx="773016" cy="437063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E6F9A8-84C9-2546-BE3F-92A32CE901DC}"/>
              </a:ext>
            </a:extLst>
          </p:cNvPr>
          <p:cNvGrpSpPr/>
          <p:nvPr/>
        </p:nvGrpSpPr>
        <p:grpSpPr>
          <a:xfrm>
            <a:off x="7160699" y="2054624"/>
            <a:ext cx="2323936" cy="1113227"/>
            <a:chOff x="5842688" y="2107738"/>
            <a:chExt cx="2323936" cy="1113227"/>
          </a:xfrm>
        </p:grpSpPr>
        <p:sp>
          <p:nvSpPr>
            <p:cNvPr id="2" name="Oval Callout 1">
              <a:extLst>
                <a:ext uri="{FF2B5EF4-FFF2-40B4-BE49-F238E27FC236}">
                  <a16:creationId xmlns:a16="http://schemas.microsoft.com/office/drawing/2014/main" id="{B3694ED5-C048-DA49-9EB4-B9046B6B4EDD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88D7A-DD8F-A745-9BF2-2692200AC90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A92FB56-E149-074C-A722-68E32C8F23E9}"/>
                  </a:ext>
                </a:extLst>
              </p:cNvPr>
              <p:cNvSpPr/>
              <p:nvPr/>
            </p:nvSpPr>
            <p:spPr>
              <a:xfrm>
                <a:off x="2771776" y="4480728"/>
                <a:ext cx="5053178" cy="900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  <m:f>
                        <m:fPr>
                          <m:ctrlP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800" b="1" i="1" smtClean="0">
                              <a:effectLst>
                                <a:glow rad="1270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effectLst/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A92FB56-E149-074C-A722-68E32C8F2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6" y="4480728"/>
                <a:ext cx="5053178" cy="900375"/>
              </a:xfrm>
              <a:prstGeom prst="rect">
                <a:avLst/>
              </a:prstGeom>
              <a:blipFill>
                <a:blip r:embed="rId12"/>
                <a:stretch>
                  <a:fillRect b="-1369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29CB47-BB9A-2C4A-816B-61C723495E1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298365" y="2127486"/>
            <a:ext cx="974101" cy="2353242"/>
          </a:xfrm>
          <a:prstGeom prst="straightConnector1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F65025F-F141-6640-8197-CA457565A978}"/>
              </a:ext>
            </a:extLst>
          </p:cNvPr>
          <p:cNvSpPr txBox="1"/>
          <p:nvPr/>
        </p:nvSpPr>
        <p:spPr>
          <a:xfrm>
            <a:off x="1510556" y="4637309"/>
            <a:ext cx="144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Area: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156BA9-E8B0-0946-9F34-A5CEE0EB4837}"/>
              </a:ext>
            </a:extLst>
          </p:cNvPr>
          <p:cNvSpPr txBox="1"/>
          <p:nvPr/>
        </p:nvSpPr>
        <p:spPr>
          <a:xfrm>
            <a:off x="8058119" y="4637309"/>
            <a:ext cx="259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…is a velocity!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682C32-5F68-D749-B6B2-9B692C113EB7}"/>
              </a:ext>
            </a:extLst>
          </p:cNvPr>
          <p:cNvSpPr txBox="1"/>
          <p:nvPr/>
        </p:nvSpPr>
        <p:spPr>
          <a:xfrm>
            <a:off x="0" y="6231113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4 seconds, we gained 4 m/s velocity.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7B2D6D-453D-D14E-9B87-9B57D7012A51}"/>
              </a:ext>
            </a:extLst>
          </p:cNvPr>
          <p:cNvCxnSpPr>
            <a:cxnSpLocks/>
          </p:cNvCxnSpPr>
          <p:nvPr/>
        </p:nvCxnSpPr>
        <p:spPr>
          <a:xfrm flipV="1">
            <a:off x="5866102" y="5120333"/>
            <a:ext cx="256794" cy="234371"/>
          </a:xfrm>
          <a:prstGeom prst="straightConnector1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E19479-D144-604C-8B02-BB58E82D8A1F}"/>
              </a:ext>
            </a:extLst>
          </p:cNvPr>
          <p:cNvCxnSpPr>
            <a:cxnSpLocks/>
          </p:cNvCxnSpPr>
          <p:nvPr/>
        </p:nvCxnSpPr>
        <p:spPr>
          <a:xfrm flipV="1">
            <a:off x="6151921" y="4613829"/>
            <a:ext cx="256794" cy="234371"/>
          </a:xfrm>
          <a:prstGeom prst="straightConnector1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0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/>
              <p:nvPr/>
            </p:nvSpPr>
            <p:spPr>
              <a:xfrm>
                <a:off x="1612900" y="1583693"/>
                <a:ext cx="4658968" cy="985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𝑠𝑙𝑜𝑝𝑒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F8A1AAC-B94D-6F42-B784-692603D4B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1583693"/>
                <a:ext cx="4658968" cy="985526"/>
              </a:xfrm>
              <a:prstGeom prst="rect">
                <a:avLst/>
              </a:prstGeom>
              <a:blipFill>
                <a:blip r:embed="rId2"/>
                <a:stretch>
                  <a:fillRect l="-27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98DDEB-05A6-194C-820A-D39DBF9F30AB}"/>
                  </a:ext>
                </a:extLst>
              </p:cNvPr>
              <p:cNvSpPr/>
              <p:nvPr/>
            </p:nvSpPr>
            <p:spPr>
              <a:xfrm>
                <a:off x="1612900" y="4077199"/>
                <a:ext cx="10352065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98DDEB-05A6-194C-820A-D39DBF9F3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4077199"/>
                <a:ext cx="10352065" cy="924548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831312F-EE82-2545-AA5A-4204D5AF932D}"/>
              </a:ext>
            </a:extLst>
          </p:cNvPr>
          <p:cNvSpPr txBox="1"/>
          <p:nvPr/>
        </p:nvSpPr>
        <p:spPr>
          <a:xfrm>
            <a:off x="149902" y="27247"/>
            <a:ext cx="12042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 form of numerical slope and area: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8BCD-EE0B-4140-AAAF-51C6A940D07A}"/>
                  </a:ext>
                </a:extLst>
              </p:cNvPr>
              <p:cNvSpPr/>
              <p:nvPr/>
            </p:nvSpPr>
            <p:spPr>
              <a:xfrm>
                <a:off x="1612900" y="5191795"/>
                <a:ext cx="919848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d>
                        <m:d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𝒂𝒓𝒆𝒂</m:t>
                      </m:r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828BCD-EE0B-4140-AAAF-51C6A940D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5191795"/>
                <a:ext cx="9198480" cy="89896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35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7A0B9D-3B0A-3D41-B317-DDB4638000C2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615060"/>
            <a:chExt cx="8555948" cy="17756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9D1F8C-4CDB-334C-A231-BD7C2C2D077B}"/>
                </a:ext>
              </a:extLst>
            </p:cNvPr>
            <p:cNvGrpSpPr/>
            <p:nvPr/>
          </p:nvGrpSpPr>
          <p:grpSpPr>
            <a:xfrm>
              <a:off x="3236251" y="1615060"/>
              <a:ext cx="6338006" cy="1775635"/>
              <a:chOff x="1891314" y="4674764"/>
              <a:chExt cx="6338006" cy="177563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9A750C-307E-3B44-BE8D-7ADD3C68E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F3FDC44-93B2-2C4B-A52A-33357E0E7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DEDF545-6797-8A41-9491-4EA6D0FABE2A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73C5BC-5225-F74F-88C0-961F30A2F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73C5BC-5225-F74F-88C0-961F30A2F7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3F9190B4-D949-934F-8B53-54336EA24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3F9190B4-D949-934F-8B53-54336EA24C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ED487CFF-E5F7-BB4B-8FAF-125D01CDD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ED487CFF-E5F7-BB4B-8FAF-125D01CDDB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21B9130-7034-A542-ADF3-DA7F27309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21B9130-7034-A542-ADF3-DA7F273094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CE43194-A3F2-2B4F-80B2-0CB54F030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CE43194-A3F2-2B4F-80B2-0CB54F0307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FD24329-7F31-0A47-B5A8-1F5688F45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5FD24329-7F31-0A47-B5A8-1F5688F45F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39254F1-50DE-4047-93BA-28409EE90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39254F1-50DE-4047-93BA-28409EE90E4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CCA1E4-408E-0B4E-B82B-8937506E42B4}"/>
                    </a:ext>
                  </a:extLst>
                </p:cNvPr>
                <p:cNvSpPr/>
                <p:nvPr/>
              </p:nvSpPr>
              <p:spPr>
                <a:xfrm>
                  <a:off x="1018309" y="2028084"/>
                  <a:ext cx="2013051" cy="83042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  <m:d>
                          <m:dPr>
                            <m:ctrlPr>
                              <a:rPr lang="en-US" sz="28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  <m:f>
                          <m:f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dirty="0">
                    <a:effectLst/>
                  </a:endParaRP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CCA1E4-408E-0B4E-B82B-8937506E42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09" y="2028084"/>
                  <a:ext cx="2013051" cy="830420"/>
                </a:xfrm>
                <a:prstGeom prst="rect">
                  <a:avLst/>
                </a:prstGeom>
                <a:blipFill>
                  <a:blip r:embed="rId9"/>
                  <a:stretch>
                    <a:fillRect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BE8D273-74D7-BE49-97B8-74271574792E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3031360" y="2028084"/>
              <a:ext cx="1324372" cy="415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D56D73-2BF3-6243-BFE1-AEA701034AE5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1615060"/>
            <a:chExt cx="8555948" cy="177563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EC2E8C-79D7-2144-9B70-4D8575E061A0}"/>
                </a:ext>
              </a:extLst>
            </p:cNvPr>
            <p:cNvGrpSpPr/>
            <p:nvPr/>
          </p:nvGrpSpPr>
          <p:grpSpPr>
            <a:xfrm>
              <a:off x="3236251" y="1615060"/>
              <a:ext cx="6338006" cy="1775635"/>
              <a:chOff x="1891314" y="4674764"/>
              <a:chExt cx="6338006" cy="1775635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BC5D15D-F38F-E143-A3F4-18C26CD0C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91" y="4674764"/>
                <a:ext cx="0" cy="1775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E16B80-47D0-7E4C-A64B-6A36CDEC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314" y="6145619"/>
                <a:ext cx="6338006" cy="8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68A1AC0-78E5-E545-9C26-D82DA4DAA0AC}"/>
                  </a:ext>
                </a:extLst>
              </p:cNvPr>
              <p:cNvGrpSpPr/>
              <p:nvPr/>
            </p:nvGrpSpPr>
            <p:grpSpPr>
              <a:xfrm>
                <a:off x="2596951" y="4873217"/>
                <a:ext cx="5014677" cy="1577182"/>
                <a:chOff x="1716832" y="4575507"/>
                <a:chExt cx="3086164" cy="15771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F118D418-F646-2343-AE00-C91CC028C1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4713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6F0489FB-9BFD-4544-9298-50DC407CD4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279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EE192B2D-82EB-5740-B1F6-2231B8F77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845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1A6FD59-22ED-084C-A454-3AAF7C983F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6411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9AC84531-AC01-6B48-9CB8-105E623771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412" y="5814135"/>
                      <a:ext cx="354584" cy="33855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D8C54B0-188A-9C47-A6A6-30D629277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4575507"/>
                      <a:ext cx="35458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2529AC02-61B5-E54E-BE3D-909991C54B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832" y="5503102"/>
                      <a:ext cx="354584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1CC5F0-6996-7A46-A091-0E24AF3B2D29}"/>
                    </a:ext>
                  </a:extLst>
                </p:cNvPr>
                <p:cNvSpPr/>
                <p:nvPr/>
              </p:nvSpPr>
              <p:spPr>
                <a:xfrm>
                  <a:off x="1018309" y="2028084"/>
                  <a:ext cx="1977721" cy="83042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  <m:d>
                          <m:dPr>
                            <m:ctrlPr>
                              <a:rPr lang="en-US" sz="280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f>
                          <m:fPr>
                            <m:ctrlPr>
                              <a:rPr lang="en-US" sz="2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2800" dirty="0">
                    <a:effectLst/>
                  </a:endParaRPr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1CC5F0-6996-7A46-A091-0E24AF3B2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09" y="2028084"/>
                  <a:ext cx="1977721" cy="830420"/>
                </a:xfrm>
                <a:prstGeom prst="rect">
                  <a:avLst/>
                </a:prstGeom>
                <a:blipFill>
                  <a:blip r:embed="rId16"/>
                  <a:stretch>
                    <a:fillRect b="-149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0004148-99DD-1E47-89D3-DC03E7255C5C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2996030" y="2443294"/>
              <a:ext cx="1359702" cy="6513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FF1DD6-629D-AE40-AA6B-31781E0BDAF5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FF1DD6-629D-AE40-AA6B-31781E0BD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F42BE5-D355-D049-82F8-6A3C7DBE2DC0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F42BE5-D355-D049-82F8-6A3C7DBE2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A2F2E38-12EC-7041-B736-19BA2F8F3D07}"/>
              </a:ext>
            </a:extLst>
          </p:cNvPr>
          <p:cNvSpPr txBox="1"/>
          <p:nvPr/>
        </p:nvSpPr>
        <p:spPr>
          <a:xfrm>
            <a:off x="1156109" y="3192489"/>
            <a:ext cx="717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graph velocity(time)…</a:t>
            </a:r>
          </a:p>
        </p:txBody>
      </p:sp>
    </p:spTree>
    <p:extLst>
      <p:ext uri="{BB962C8B-B14F-4D97-AF65-F5344CB8AC3E}">
        <p14:creationId xmlns:p14="http://schemas.microsoft.com/office/powerpoint/2010/main" val="2271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803241"/>
            <a:ext cx="8555948" cy="1775635"/>
            <a:chOff x="1018309" y="4803241"/>
            <a:chExt cx="8555948" cy="177563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5306890"/>
              <a:ext cx="1076933" cy="1009738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1163926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7" y="5034711"/>
                  <a:ext cx="1163926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B0309-87FD-0140-860F-199685A969A4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EB0309-87FD-0140-860F-199685A96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E7119F-CFDE-8142-A205-A18BDE200559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E7119F-CFDE-8142-A205-A18BDE200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56251C-939D-D540-86AE-2E084CE48FAC}"/>
                  </a:ext>
                </a:extLst>
              </p:cNvPr>
              <p:cNvSpPr/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856251C-939D-D540-86AE-2E084CE48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5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4216400"/>
            <a:ext cx="8555948" cy="2362476"/>
            <a:chOff x="1018309" y="4216400"/>
            <a:chExt cx="8555948" cy="236247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4216400"/>
              <a:ext cx="2239992" cy="2100228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2208862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6" y="5034711"/>
                  <a:ext cx="2208863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9B3E33-9A7D-3645-9385-CF358B412E4B}"/>
                  </a:ext>
                </a:extLst>
              </p:cNvPr>
              <p:cNvSpPr/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9B3E33-9A7D-3645-9385-CF358B412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3268133"/>
            <a:ext cx="8555948" cy="3310743"/>
            <a:chOff x="1018309" y="3268133"/>
            <a:chExt cx="8555948" cy="331074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3268133"/>
              <a:ext cx="3251363" cy="304849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3220233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5" y="5034711"/>
                  <a:ext cx="3220235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16A220-0E07-D941-9C9E-BA893F7658E6}"/>
                  </a:ext>
                </a:extLst>
              </p:cNvPr>
              <p:cNvSpPr/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=3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16A220-0E07-D941-9C9E-BA893F76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04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5C7EC-769B-144B-A450-DE3187167138}"/>
              </a:ext>
            </a:extLst>
          </p:cNvPr>
          <p:cNvGrpSpPr/>
          <p:nvPr/>
        </p:nvGrpSpPr>
        <p:grpSpPr>
          <a:xfrm>
            <a:off x="1018309" y="2302933"/>
            <a:ext cx="8555948" cy="4275943"/>
            <a:chOff x="1018309" y="2302933"/>
            <a:chExt cx="8555948" cy="427594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437F45-C62C-5B4B-907D-B45DC114B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45" y="2302933"/>
              <a:ext cx="4280794" cy="401369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D56D73-2BF3-6243-BFE1-AEA701034AE5}"/>
                </a:ext>
              </a:extLst>
            </p:cNvPr>
            <p:cNvGrpSpPr/>
            <p:nvPr/>
          </p:nvGrpSpPr>
          <p:grpSpPr>
            <a:xfrm>
              <a:off x="1018309" y="4803241"/>
              <a:ext cx="8555948" cy="1775635"/>
              <a:chOff x="1018309" y="1615060"/>
              <a:chExt cx="8555948" cy="177563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9EC2E8C-79D7-2144-9B70-4D8575E061A0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C5D15D-F38F-E143-A3F4-18C26CD0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2E16B80-47D0-7E4C-A64B-6A36CDEC9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68A1AC0-78E5-E545-9C26-D82DA4DAA0AC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F118D418-F646-2343-AE00-C91CC028C1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F0489FB-9BFD-4544-9298-50DC407CD4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EE192B2D-82EB-5740-B1F6-2231B8F771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81A6FD59-22ED-084C-A454-3AAF7C983F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9AC84531-AC01-6B48-9CB8-105E623771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9D8C54B0-188A-9C47-A6A6-30D629277F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2529AC02-61B5-E54E-BE3D-909991C54B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E1CC5F0-6996-7A46-A091-0E24AF3B2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1977721" cy="8304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93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BF494-937C-5E45-96B1-424A40BC5771}"/>
              </a:ext>
            </a:extLst>
          </p:cNvPr>
          <p:cNvGrpSpPr/>
          <p:nvPr/>
        </p:nvGrpSpPr>
        <p:grpSpPr>
          <a:xfrm>
            <a:off x="1018309" y="126216"/>
            <a:ext cx="8555948" cy="1775635"/>
            <a:chOff x="1018309" y="126216"/>
            <a:chExt cx="8555948" cy="177563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19CA35-4ADC-274A-8E06-47A8369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0574" y="469230"/>
              <a:ext cx="4249664" cy="0"/>
            </a:xfrm>
            <a:prstGeom prst="line">
              <a:avLst/>
            </a:prstGeom>
            <a:ln w="635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A0B9D-3B0A-3D41-B317-DDB4638000C2}"/>
                </a:ext>
              </a:extLst>
            </p:cNvPr>
            <p:cNvGrpSpPr/>
            <p:nvPr/>
          </p:nvGrpSpPr>
          <p:grpSpPr>
            <a:xfrm>
              <a:off x="1018309" y="126216"/>
              <a:ext cx="8555948" cy="1775635"/>
              <a:chOff x="1018309" y="1615060"/>
              <a:chExt cx="8555948" cy="177563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29D1F8C-4CDB-334C-A231-BD7C2C2D077B}"/>
                  </a:ext>
                </a:extLst>
              </p:cNvPr>
              <p:cNvGrpSpPr/>
              <p:nvPr/>
            </p:nvGrpSpPr>
            <p:grpSpPr>
              <a:xfrm>
                <a:off x="3236251" y="1615060"/>
                <a:ext cx="6338006" cy="1775635"/>
                <a:chOff x="1891314" y="4674764"/>
                <a:chExt cx="6338006" cy="177563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D7265AC-DC72-EC4C-98EC-395863AFE674}"/>
                    </a:ext>
                  </a:extLst>
                </p:cNvPr>
                <p:cNvSpPr/>
                <p:nvPr/>
              </p:nvSpPr>
              <p:spPr>
                <a:xfrm flipH="1">
                  <a:off x="3015634" y="5034711"/>
                  <a:ext cx="4249667" cy="111966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9A750C-307E-3B44-BE8D-7ADD3C68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91" y="4674764"/>
                  <a:ext cx="0" cy="1775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F3FDC44-93B2-2C4B-A52A-33357E0E7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1314" y="6145619"/>
                  <a:ext cx="6338006" cy="87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EDF545-6797-8A41-9491-4EA6D0FABE2A}"/>
                    </a:ext>
                  </a:extLst>
                </p:cNvPr>
                <p:cNvGrpSpPr/>
                <p:nvPr/>
              </p:nvGrpSpPr>
              <p:grpSpPr>
                <a:xfrm>
                  <a:off x="2596951" y="4873217"/>
                  <a:ext cx="5014677" cy="1577182"/>
                  <a:chOff x="1716832" y="4575507"/>
                  <a:chExt cx="3086164" cy="157718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0C73C5BC-5225-F74F-88C0-961F30A2F7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4713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3F9190B4-D949-934F-8B53-54336EA24C7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279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ED487CFF-E5F7-BB4B-8FAF-125D01CDDB8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845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B21B9130-7034-A542-ADF3-DA7F273094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6411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CE43194-A3F2-2B4F-80B2-0CB54F03076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8412" y="5814135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FD24329-7F31-0A47-B5A8-1F5688F45F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4575507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39254F1-50DE-4047-93BA-28409EE90E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16832" y="5503102"/>
                        <a:ext cx="354584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/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sz="280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f>
                            <m:fPr>
                              <m:ctrlPr>
                                <a:rPr lang="en-US" sz="2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1CCA1E4-408E-0B4E-B82B-8937506E42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309" y="2028084"/>
                    <a:ext cx="2013051" cy="8304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1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/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FEE4F1-A2E5-624C-B510-3EE4F75E6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1359985"/>
                <a:ext cx="474039" cy="461665"/>
              </a:xfrm>
              <a:prstGeom prst="rect">
                <a:avLst/>
              </a:prstGeom>
              <a:blipFill>
                <a:blip r:embed="rId17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/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D07FBC-8112-434B-9786-439D6089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75" y="6047642"/>
                <a:ext cx="474039" cy="461665"/>
              </a:xfrm>
              <a:prstGeom prst="rect">
                <a:avLst/>
              </a:prstGeom>
              <a:blipFill>
                <a:blip r:embed="rId18"/>
                <a:stretch>
                  <a:fillRect l="-2632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>
            <a:extLst>
              <a:ext uri="{FF2B5EF4-FFF2-40B4-BE49-F238E27FC236}">
                <a16:creationId xmlns:a16="http://schemas.microsoft.com/office/drawing/2014/main" id="{B0F07E1D-7674-4641-A08D-9FD562E62899}"/>
              </a:ext>
            </a:extLst>
          </p:cNvPr>
          <p:cNvSpPr/>
          <p:nvPr/>
        </p:nvSpPr>
        <p:spPr>
          <a:xfrm flipH="1">
            <a:off x="4427403" y="2354094"/>
            <a:ext cx="4191318" cy="3913749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0FADFA-9E5B-F54D-9A27-2061023563A9}"/>
              </a:ext>
            </a:extLst>
          </p:cNvPr>
          <p:cNvGrpSpPr/>
          <p:nvPr/>
        </p:nvGrpSpPr>
        <p:grpSpPr>
          <a:xfrm>
            <a:off x="7337224" y="4518248"/>
            <a:ext cx="2323936" cy="1113227"/>
            <a:chOff x="5842688" y="2107738"/>
            <a:chExt cx="2323936" cy="1113227"/>
          </a:xfrm>
        </p:grpSpPr>
        <p:sp>
          <p:nvSpPr>
            <p:cNvPr id="42" name="Oval Callout 41">
              <a:extLst>
                <a:ext uri="{FF2B5EF4-FFF2-40B4-BE49-F238E27FC236}">
                  <a16:creationId xmlns:a16="http://schemas.microsoft.com/office/drawing/2014/main" id="{C4E67F88-79F3-0345-897A-451CB7D86CF0}"/>
                </a:ext>
              </a:extLst>
            </p:cNvPr>
            <p:cNvSpPr/>
            <p:nvPr/>
          </p:nvSpPr>
          <p:spPr>
            <a:xfrm flipV="1">
              <a:off x="5842688" y="2107738"/>
              <a:ext cx="2196398" cy="1113227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AEA28D-E57C-6A43-8FC5-2420B9B9E1A8}"/>
                </a:ext>
              </a:extLst>
            </p:cNvPr>
            <p:cNvSpPr txBox="1"/>
            <p:nvPr/>
          </p:nvSpPr>
          <p:spPr>
            <a:xfrm>
              <a:off x="6082391" y="2312301"/>
              <a:ext cx="2084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are the units of </a:t>
              </a:r>
              <a:r>
                <a:rPr lang="en-US" sz="20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3D40D2-6ED9-9342-8E8C-73FA37D64313}"/>
                  </a:ext>
                </a:extLst>
              </p:cNvPr>
              <p:cNvSpPr/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  <m:f>
                        <m:f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3D40D2-6ED9-9342-8E8C-73FA37D64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8" y="4078234"/>
                <a:ext cx="2268954" cy="725007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76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1741</Words>
  <Application>Microsoft Macintosh PowerPoint</Application>
  <PresentationFormat>Widescreen</PresentationFormat>
  <Paragraphs>837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Wilson</dc:creator>
  <cp:lastModifiedBy>Gabriel Wilson</cp:lastModifiedBy>
  <cp:revision>68</cp:revision>
  <dcterms:created xsi:type="dcterms:W3CDTF">2019-05-05T04:33:34Z</dcterms:created>
  <dcterms:modified xsi:type="dcterms:W3CDTF">2019-05-07T07:31:08Z</dcterms:modified>
</cp:coreProperties>
</file>