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70" r:id="rId3"/>
    <p:sldId id="261" r:id="rId4"/>
    <p:sldId id="260" r:id="rId5"/>
    <p:sldId id="258" r:id="rId6"/>
    <p:sldId id="259" r:id="rId7"/>
    <p:sldId id="278" r:id="rId8"/>
    <p:sldId id="279" r:id="rId9"/>
    <p:sldId id="280" r:id="rId10"/>
    <p:sldId id="281" r:id="rId11"/>
    <p:sldId id="282" r:id="rId12"/>
    <p:sldId id="283" r:id="rId13"/>
    <p:sldId id="277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58"/>
  </p:normalViewPr>
  <p:slideViewPr>
    <p:cSldViewPr snapToGrid="0" snapToObjects="1">
      <p:cViewPr>
        <p:scale>
          <a:sx n="86" d="100"/>
          <a:sy n="86" d="100"/>
        </p:scale>
        <p:origin x="39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863F7-43C3-BE41-91C5-9F9508CD6489}" type="datetimeFigureOut">
              <a:rPr lang="en-US" smtClean="0"/>
              <a:t>9/2/19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062A1-1F44-7245-99A7-59E8B3D0B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75D19-361C-D44D-BEF1-A253C0BBB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C7B70-B41C-4F42-911D-596238E10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C9155-4265-144D-935C-8505A7126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58FB-E2FA-FA4A-B590-E15EE226748B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473DD-0A61-2D4B-B126-F3039086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7818E-B718-DF4F-9F75-C197408E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A3FAD-BA8D-7B4E-AF54-E7B3278A6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4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8ECA2-6B7F-7A46-B2F6-300E058A1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74765-F043-FD45-B46F-6F0314BA5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D50C-251C-8C42-A48A-AA4D9528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58FB-E2FA-FA4A-B590-E15EE226748B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DCF62-23F4-B24D-B9B4-8054622BE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18757-C89F-344A-AE84-B148C7AF4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A3FAD-BA8D-7B4E-AF54-E7B3278A6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0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3E3A8E-47FC-8D42-B333-D7A5F9981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03C96-42FA-BE40-BC3A-AD39FA445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D5501-169F-2E46-8EF2-721F6B86B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58FB-E2FA-FA4A-B590-E15EE226748B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BB4CA-3EA1-5648-92BE-365FD7C7F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F5D7A-1E5D-2045-8446-8B5FC943E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A3FAD-BA8D-7B4E-AF54-E7B3278A6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3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0C55-FBBF-6B4B-A99F-561EFF410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D31BC-66E9-D244-B899-21925E03E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6CB90-3CB2-BB4F-97E6-C9BD1BA92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58FB-E2FA-FA4A-B590-E15EE226748B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701AC-C5D6-A14A-8E7C-F83CC31EE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9A740-EAA8-CA48-9FA6-E90ED32BF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A3FAD-BA8D-7B4E-AF54-E7B3278A6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5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4EA3-F0FB-2B4C-A961-C31D55F51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E25CA-A4F9-BC4C-AB2B-B65782042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9FA7D-0E7B-CC45-A852-A798895C6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58FB-E2FA-FA4A-B590-E15EE226748B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3B22A-1542-0B4E-B965-38EA34D51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EF604-C720-1948-910E-166BDDC6D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A3FAD-BA8D-7B4E-AF54-E7B3278A6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0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AA0D-DE9B-EC4D-A41C-297240558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CFA0C-B31C-2142-9FDA-F01FF0A1E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FF876-F1B0-6E42-998B-941A07B74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38921-32E3-BB4A-A5B6-9933090FC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58FB-E2FA-FA4A-B590-E15EE226748B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A3AE2-2A91-044D-8DAD-01450F2C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3E9BA-CF88-F84A-A7AB-0CAF027F5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A3FAD-BA8D-7B4E-AF54-E7B3278A6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93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8DC65-2255-7A4D-B239-082C678A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CC0CC-D204-BA45-B2B4-C67AF09AD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5F10A-9D31-4F44-ADDF-7E2A4F2FD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C12CB4-E62A-DB47-B7AC-6FD547965D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94EAC2-9534-EC49-89B3-6ED6C9AF8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0129FD-46A4-1A4B-B3EB-794911C7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58FB-E2FA-FA4A-B590-E15EE226748B}" type="datetimeFigureOut">
              <a:rPr lang="en-US" smtClean="0"/>
              <a:t>9/2/19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1AD62-1AB9-FD4E-85C4-53A867510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A6C9DC-B0B0-0E46-85DB-4F16A62A2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A3FAD-BA8D-7B4E-AF54-E7B3278A6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7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6E8F5-5FD7-8843-BD6E-5492F3FF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0C6F2D-052C-3848-AE16-F50565BA8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58FB-E2FA-FA4A-B590-E15EE226748B}" type="datetimeFigureOut">
              <a:rPr lang="en-US" smtClean="0"/>
              <a:t>9/2/19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9DC2E-946F-D042-8D18-FF09C2C5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92907-9411-9942-85AF-1FB30B5DA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A3FAD-BA8D-7B4E-AF54-E7B3278A6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1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7619EC-813A-7845-BE29-E23D99AE2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58FB-E2FA-FA4A-B590-E15EE226748B}" type="datetimeFigureOut">
              <a:rPr lang="en-US" smtClean="0"/>
              <a:t>9/2/19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748CE3-994A-B744-8E1F-354EF83D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02B95-A943-2442-8814-693D849E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A3FAD-BA8D-7B4E-AF54-E7B3278A6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D480F-29F3-024E-A0E3-548439744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E426F-5EB2-EB44-AE9E-FCBE3A8DE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71211-B912-F945-8D4C-417F23B9A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7721C-5271-5442-A073-DCBB65B7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58FB-E2FA-FA4A-B590-E15EE226748B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E52A3-AE20-EA42-AADA-D566280BB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D68BC-214D-614F-968E-AFCD1476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A3FAD-BA8D-7B4E-AF54-E7B3278A6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2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B8FFA-A7BE-3E40-BBD1-0B3FF24C9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FF994F-AF28-0D4E-87F7-9F6EDA091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829C9-6D54-084B-84E7-9C978F080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EC035-2E03-FA46-A469-2FE896518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58FB-E2FA-FA4A-B590-E15EE226748B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A3736-446C-D44F-AA99-A043526BF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5AB56-2272-7A42-B75E-02501627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A3FAD-BA8D-7B4E-AF54-E7B3278A6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9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1E42D9-AE5C-E547-9E4E-CF633F9C5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2D8DB-CE2F-1A45-ABB8-615AD2379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2C717-DF43-A44B-A6E7-3EFF7EDC3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458FB-E2FA-FA4A-B590-E15EE226748B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D708A-4032-6747-B565-7B2EA8CE7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91E11-BAA7-9C4F-82BF-C6DBD43F70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A3FAD-BA8D-7B4E-AF54-E7B3278A6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6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902635B-29AD-2547-8774-E628F35FEB05}"/>
              </a:ext>
            </a:extLst>
          </p:cNvPr>
          <p:cNvSpPr/>
          <p:nvPr/>
        </p:nvSpPr>
        <p:spPr>
          <a:xfrm>
            <a:off x="1227530" y="5265278"/>
            <a:ext cx="528637" cy="5286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0107786-D971-4F4F-84D1-DA6104DC4374}"/>
              </a:ext>
            </a:extLst>
          </p:cNvPr>
          <p:cNvCxnSpPr/>
          <p:nvPr/>
        </p:nvCxnSpPr>
        <p:spPr>
          <a:xfrm flipV="1">
            <a:off x="1485901" y="1128716"/>
            <a:ext cx="0" cy="4414838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590026B-44B2-DB48-AEF2-96C1FAC2DC36}"/>
              </a:ext>
            </a:extLst>
          </p:cNvPr>
          <p:cNvCxnSpPr>
            <a:cxnSpLocks/>
          </p:cNvCxnSpPr>
          <p:nvPr/>
        </p:nvCxnSpPr>
        <p:spPr>
          <a:xfrm>
            <a:off x="1485901" y="5557842"/>
            <a:ext cx="8429624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D24C793-BC96-1048-8559-7317E5732951}"/>
              </a:ext>
            </a:extLst>
          </p:cNvPr>
          <p:cNvSpPr txBox="1"/>
          <p:nvPr/>
        </p:nvSpPr>
        <p:spPr>
          <a:xfrm>
            <a:off x="247127" y="112871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Position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D3F434-BC53-7142-83CD-F137117355EF}"/>
              </a:ext>
            </a:extLst>
          </p:cNvPr>
          <p:cNvSpPr txBox="1"/>
          <p:nvPr/>
        </p:nvSpPr>
        <p:spPr>
          <a:xfrm>
            <a:off x="8527527" y="557957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Position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0242B5-2ABA-A944-8516-447B9A732C3F}"/>
              </a:ext>
            </a:extLst>
          </p:cNvPr>
          <p:cNvSpPr txBox="1"/>
          <p:nvPr/>
        </p:nvSpPr>
        <p:spPr>
          <a:xfrm>
            <a:off x="616813" y="5185430"/>
            <a:ext cx="569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3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4FC53F-DAEA-1449-9BA1-58634B3E25D8}"/>
              </a:ext>
            </a:extLst>
          </p:cNvPr>
          <p:cNvSpPr txBox="1"/>
          <p:nvPr/>
        </p:nvSpPr>
        <p:spPr>
          <a:xfrm>
            <a:off x="1201206" y="5729284"/>
            <a:ext cx="569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3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07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902635B-29AD-2547-8774-E628F35FEB05}"/>
              </a:ext>
            </a:extLst>
          </p:cNvPr>
          <p:cNvSpPr/>
          <p:nvPr/>
        </p:nvSpPr>
        <p:spPr>
          <a:xfrm>
            <a:off x="3558763" y="3127061"/>
            <a:ext cx="528637" cy="5286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0107786-D971-4F4F-84D1-DA6104DC4374}"/>
              </a:ext>
            </a:extLst>
          </p:cNvPr>
          <p:cNvCxnSpPr>
            <a:cxnSpLocks/>
          </p:cNvCxnSpPr>
          <p:nvPr/>
        </p:nvCxnSpPr>
        <p:spPr>
          <a:xfrm flipV="1">
            <a:off x="3828048" y="182232"/>
            <a:ext cx="0" cy="6491284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590026B-44B2-DB48-AEF2-96C1FAC2DC36}"/>
              </a:ext>
            </a:extLst>
          </p:cNvPr>
          <p:cNvCxnSpPr>
            <a:cxnSpLocks/>
          </p:cNvCxnSpPr>
          <p:nvPr/>
        </p:nvCxnSpPr>
        <p:spPr>
          <a:xfrm>
            <a:off x="3828048" y="3416969"/>
            <a:ext cx="2267952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7BE3D8-079F-164A-B5F8-7641BFBC5CE9}"/>
              </a:ext>
            </a:extLst>
          </p:cNvPr>
          <p:cNvCxnSpPr>
            <a:cxnSpLocks/>
          </p:cNvCxnSpPr>
          <p:nvPr/>
        </p:nvCxnSpPr>
        <p:spPr>
          <a:xfrm flipV="1">
            <a:off x="3828046" y="702402"/>
            <a:ext cx="1161048" cy="2714568"/>
          </a:xfrm>
          <a:prstGeom prst="line">
            <a:avLst/>
          </a:prstGeom>
          <a:ln w="127000">
            <a:solidFill>
              <a:srgbClr val="00B0F0">
                <a:alpha val="2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DC29DAF-E882-2641-B864-2FF177D46D55}"/>
              </a:ext>
            </a:extLst>
          </p:cNvPr>
          <p:cNvCxnSpPr>
            <a:cxnSpLocks/>
          </p:cNvCxnSpPr>
          <p:nvPr/>
        </p:nvCxnSpPr>
        <p:spPr>
          <a:xfrm flipV="1">
            <a:off x="3816750" y="1647795"/>
            <a:ext cx="1123214" cy="1743584"/>
          </a:xfrm>
          <a:prstGeom prst="line">
            <a:avLst/>
          </a:prstGeom>
          <a:ln w="127000">
            <a:solidFill>
              <a:srgbClr val="00B0F0">
                <a:alpha val="3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C0214E6-BB28-7447-B27B-10C254742774}"/>
              </a:ext>
            </a:extLst>
          </p:cNvPr>
          <p:cNvCxnSpPr>
            <a:cxnSpLocks/>
          </p:cNvCxnSpPr>
          <p:nvPr/>
        </p:nvCxnSpPr>
        <p:spPr>
          <a:xfrm flipV="1">
            <a:off x="3839345" y="2563425"/>
            <a:ext cx="1116947" cy="862276"/>
          </a:xfrm>
          <a:prstGeom prst="line">
            <a:avLst/>
          </a:prstGeom>
          <a:ln w="127000">
            <a:solidFill>
              <a:srgbClr val="00B0F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2A4831D-658F-C44D-B851-F580053B2664}"/>
              </a:ext>
            </a:extLst>
          </p:cNvPr>
          <p:cNvCxnSpPr>
            <a:cxnSpLocks/>
          </p:cNvCxnSpPr>
          <p:nvPr/>
        </p:nvCxnSpPr>
        <p:spPr>
          <a:xfrm flipV="1">
            <a:off x="3816750" y="3399207"/>
            <a:ext cx="1155180" cy="17762"/>
          </a:xfrm>
          <a:prstGeom prst="line">
            <a:avLst/>
          </a:prstGeom>
          <a:ln w="127000">
            <a:solidFill>
              <a:srgbClr val="00B0F0">
                <a:alpha val="7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CA45355-CF1A-9D46-8FE3-949DF10790C0}"/>
              </a:ext>
            </a:extLst>
          </p:cNvPr>
          <p:cNvSpPr txBox="1"/>
          <p:nvPr/>
        </p:nvSpPr>
        <p:spPr>
          <a:xfrm>
            <a:off x="3837226" y="33618"/>
            <a:ext cx="119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Velocity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B008CB-5F6C-854B-9B88-6F622B79B025}"/>
              </a:ext>
            </a:extLst>
          </p:cNvPr>
          <p:cNvSpPr txBox="1"/>
          <p:nvPr/>
        </p:nvSpPr>
        <p:spPr>
          <a:xfrm>
            <a:off x="6168042" y="3206713"/>
            <a:ext cx="119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Velocity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B962F4-5AA1-F747-973F-5C18E58BCE43}"/>
              </a:ext>
            </a:extLst>
          </p:cNvPr>
          <p:cNvSpPr txBox="1"/>
          <p:nvPr/>
        </p:nvSpPr>
        <p:spPr>
          <a:xfrm>
            <a:off x="3147745" y="3009367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3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280582-22B2-DA41-A626-3EE466235E96}"/>
              </a:ext>
            </a:extLst>
          </p:cNvPr>
          <p:cNvSpPr txBox="1"/>
          <p:nvPr/>
        </p:nvSpPr>
        <p:spPr>
          <a:xfrm>
            <a:off x="4713352" y="3391379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3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114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902635B-29AD-2547-8774-E628F35FEB05}"/>
              </a:ext>
            </a:extLst>
          </p:cNvPr>
          <p:cNvSpPr/>
          <p:nvPr/>
        </p:nvSpPr>
        <p:spPr>
          <a:xfrm>
            <a:off x="3558763" y="3127061"/>
            <a:ext cx="528637" cy="5286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0107786-D971-4F4F-84D1-DA6104DC4374}"/>
              </a:ext>
            </a:extLst>
          </p:cNvPr>
          <p:cNvCxnSpPr>
            <a:cxnSpLocks/>
          </p:cNvCxnSpPr>
          <p:nvPr/>
        </p:nvCxnSpPr>
        <p:spPr>
          <a:xfrm flipV="1">
            <a:off x="3828048" y="182232"/>
            <a:ext cx="0" cy="6491284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590026B-44B2-DB48-AEF2-96C1FAC2DC36}"/>
              </a:ext>
            </a:extLst>
          </p:cNvPr>
          <p:cNvCxnSpPr>
            <a:cxnSpLocks/>
          </p:cNvCxnSpPr>
          <p:nvPr/>
        </p:nvCxnSpPr>
        <p:spPr>
          <a:xfrm>
            <a:off x="3828048" y="3416969"/>
            <a:ext cx="2267952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7BE3D8-079F-164A-B5F8-7641BFBC5CE9}"/>
              </a:ext>
            </a:extLst>
          </p:cNvPr>
          <p:cNvCxnSpPr>
            <a:cxnSpLocks/>
          </p:cNvCxnSpPr>
          <p:nvPr/>
        </p:nvCxnSpPr>
        <p:spPr>
          <a:xfrm flipV="1">
            <a:off x="3828046" y="702402"/>
            <a:ext cx="1161048" cy="2714568"/>
          </a:xfrm>
          <a:prstGeom prst="line">
            <a:avLst/>
          </a:prstGeom>
          <a:ln w="127000">
            <a:solidFill>
              <a:srgbClr val="00B0F0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896C09-313B-AA40-8F7A-1FE9ED522973}"/>
              </a:ext>
            </a:extLst>
          </p:cNvPr>
          <p:cNvCxnSpPr>
            <a:cxnSpLocks/>
          </p:cNvCxnSpPr>
          <p:nvPr/>
        </p:nvCxnSpPr>
        <p:spPr>
          <a:xfrm flipV="1">
            <a:off x="4956435" y="3412003"/>
            <a:ext cx="0" cy="821651"/>
          </a:xfrm>
          <a:prstGeom prst="line">
            <a:avLst/>
          </a:prstGeom>
          <a:ln w="63500">
            <a:solidFill>
              <a:srgbClr val="00B0F0">
                <a:alpha val="50000"/>
              </a:srgbClr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D30025D-8026-B743-B6CA-F7E754054FDF}"/>
              </a:ext>
            </a:extLst>
          </p:cNvPr>
          <p:cNvCxnSpPr>
            <a:cxnSpLocks/>
          </p:cNvCxnSpPr>
          <p:nvPr/>
        </p:nvCxnSpPr>
        <p:spPr>
          <a:xfrm>
            <a:off x="3828046" y="4233653"/>
            <a:ext cx="1161047" cy="0"/>
          </a:xfrm>
          <a:prstGeom prst="line">
            <a:avLst/>
          </a:prstGeom>
          <a:ln w="63500">
            <a:solidFill>
              <a:srgbClr val="00B0F0">
                <a:alpha val="50000"/>
              </a:srgbClr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DC29DAF-E882-2641-B864-2FF177D46D55}"/>
              </a:ext>
            </a:extLst>
          </p:cNvPr>
          <p:cNvCxnSpPr>
            <a:cxnSpLocks/>
          </p:cNvCxnSpPr>
          <p:nvPr/>
        </p:nvCxnSpPr>
        <p:spPr>
          <a:xfrm flipV="1">
            <a:off x="3816750" y="1647795"/>
            <a:ext cx="1123214" cy="1743584"/>
          </a:xfrm>
          <a:prstGeom prst="line">
            <a:avLst/>
          </a:prstGeom>
          <a:ln w="127000">
            <a:solidFill>
              <a:srgbClr val="00B0F0">
                <a:alpha val="2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C0214E6-BB28-7447-B27B-10C254742774}"/>
              </a:ext>
            </a:extLst>
          </p:cNvPr>
          <p:cNvCxnSpPr>
            <a:cxnSpLocks/>
          </p:cNvCxnSpPr>
          <p:nvPr/>
        </p:nvCxnSpPr>
        <p:spPr>
          <a:xfrm flipV="1">
            <a:off x="3839345" y="2563425"/>
            <a:ext cx="1116947" cy="862276"/>
          </a:xfrm>
          <a:prstGeom prst="line">
            <a:avLst/>
          </a:prstGeom>
          <a:ln w="127000">
            <a:solidFill>
              <a:srgbClr val="00B0F0">
                <a:alpha val="3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2A4831D-658F-C44D-B851-F580053B2664}"/>
              </a:ext>
            </a:extLst>
          </p:cNvPr>
          <p:cNvCxnSpPr>
            <a:cxnSpLocks/>
          </p:cNvCxnSpPr>
          <p:nvPr/>
        </p:nvCxnSpPr>
        <p:spPr>
          <a:xfrm flipV="1">
            <a:off x="3816750" y="3399207"/>
            <a:ext cx="1155180" cy="17762"/>
          </a:xfrm>
          <a:prstGeom prst="line">
            <a:avLst/>
          </a:prstGeom>
          <a:ln w="127000">
            <a:solidFill>
              <a:srgbClr val="00B0F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B13AF2B-C902-4646-A5DB-CA29539468DE}"/>
              </a:ext>
            </a:extLst>
          </p:cNvPr>
          <p:cNvCxnSpPr>
            <a:cxnSpLocks/>
          </p:cNvCxnSpPr>
          <p:nvPr/>
        </p:nvCxnSpPr>
        <p:spPr>
          <a:xfrm>
            <a:off x="3816750" y="3412003"/>
            <a:ext cx="1139197" cy="832934"/>
          </a:xfrm>
          <a:prstGeom prst="line">
            <a:avLst/>
          </a:prstGeom>
          <a:ln w="127000">
            <a:solidFill>
              <a:srgbClr val="00B0F0">
                <a:alpha val="7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04AD958-B9AC-E448-9778-48DE6CB0F80B}"/>
              </a:ext>
            </a:extLst>
          </p:cNvPr>
          <p:cNvSpPr txBox="1"/>
          <p:nvPr/>
        </p:nvSpPr>
        <p:spPr>
          <a:xfrm>
            <a:off x="3837226" y="33618"/>
            <a:ext cx="119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Velocity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05A8DC-06F2-D343-BBB7-84E970C5DE33}"/>
              </a:ext>
            </a:extLst>
          </p:cNvPr>
          <p:cNvSpPr txBox="1"/>
          <p:nvPr/>
        </p:nvSpPr>
        <p:spPr>
          <a:xfrm>
            <a:off x="6168042" y="3206713"/>
            <a:ext cx="119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Velocity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9F007C-4039-144B-98F7-0DFB0EBA5E85}"/>
              </a:ext>
            </a:extLst>
          </p:cNvPr>
          <p:cNvSpPr txBox="1"/>
          <p:nvPr/>
        </p:nvSpPr>
        <p:spPr>
          <a:xfrm>
            <a:off x="3147745" y="3828470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3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580A769-E127-FD4B-9D10-6C55BDBF87C3}"/>
              </a:ext>
            </a:extLst>
          </p:cNvPr>
          <p:cNvSpPr txBox="1"/>
          <p:nvPr/>
        </p:nvSpPr>
        <p:spPr>
          <a:xfrm>
            <a:off x="4713352" y="2627511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3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6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902635B-29AD-2547-8774-E628F35FEB05}"/>
              </a:ext>
            </a:extLst>
          </p:cNvPr>
          <p:cNvSpPr/>
          <p:nvPr/>
        </p:nvSpPr>
        <p:spPr>
          <a:xfrm>
            <a:off x="3558763" y="3127061"/>
            <a:ext cx="528637" cy="5286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0107786-D971-4F4F-84D1-DA6104DC4374}"/>
              </a:ext>
            </a:extLst>
          </p:cNvPr>
          <p:cNvCxnSpPr>
            <a:cxnSpLocks/>
          </p:cNvCxnSpPr>
          <p:nvPr/>
        </p:nvCxnSpPr>
        <p:spPr>
          <a:xfrm flipV="1">
            <a:off x="3828048" y="182232"/>
            <a:ext cx="0" cy="6491284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590026B-44B2-DB48-AEF2-96C1FAC2DC36}"/>
              </a:ext>
            </a:extLst>
          </p:cNvPr>
          <p:cNvCxnSpPr>
            <a:cxnSpLocks/>
          </p:cNvCxnSpPr>
          <p:nvPr/>
        </p:nvCxnSpPr>
        <p:spPr>
          <a:xfrm>
            <a:off x="3828048" y="3416969"/>
            <a:ext cx="2267952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7BE3D8-079F-164A-B5F8-7641BFBC5CE9}"/>
              </a:ext>
            </a:extLst>
          </p:cNvPr>
          <p:cNvCxnSpPr>
            <a:cxnSpLocks/>
          </p:cNvCxnSpPr>
          <p:nvPr/>
        </p:nvCxnSpPr>
        <p:spPr>
          <a:xfrm flipV="1">
            <a:off x="3828046" y="702402"/>
            <a:ext cx="1161048" cy="2714568"/>
          </a:xfrm>
          <a:prstGeom prst="line">
            <a:avLst/>
          </a:prstGeom>
          <a:ln w="127000">
            <a:solidFill>
              <a:srgbClr val="00B0F0">
                <a:alpha val="5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896C09-313B-AA40-8F7A-1FE9ED522973}"/>
              </a:ext>
            </a:extLst>
          </p:cNvPr>
          <p:cNvCxnSpPr>
            <a:cxnSpLocks/>
          </p:cNvCxnSpPr>
          <p:nvPr/>
        </p:nvCxnSpPr>
        <p:spPr>
          <a:xfrm flipV="1">
            <a:off x="4956435" y="3416969"/>
            <a:ext cx="0" cy="1637398"/>
          </a:xfrm>
          <a:prstGeom prst="line">
            <a:avLst/>
          </a:prstGeom>
          <a:ln w="63500">
            <a:solidFill>
              <a:srgbClr val="00B0F0">
                <a:alpha val="50000"/>
              </a:srgbClr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8345878-BBB8-5748-950E-08EEE369D9B5}"/>
              </a:ext>
            </a:extLst>
          </p:cNvPr>
          <p:cNvCxnSpPr>
            <a:cxnSpLocks/>
          </p:cNvCxnSpPr>
          <p:nvPr/>
        </p:nvCxnSpPr>
        <p:spPr>
          <a:xfrm>
            <a:off x="3828046" y="5054366"/>
            <a:ext cx="1161047" cy="0"/>
          </a:xfrm>
          <a:prstGeom prst="line">
            <a:avLst/>
          </a:prstGeom>
          <a:ln w="63500">
            <a:solidFill>
              <a:srgbClr val="00B0F0">
                <a:alpha val="50000"/>
              </a:srgbClr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DC29DAF-E882-2641-B864-2FF177D46D55}"/>
              </a:ext>
            </a:extLst>
          </p:cNvPr>
          <p:cNvCxnSpPr>
            <a:cxnSpLocks/>
          </p:cNvCxnSpPr>
          <p:nvPr/>
        </p:nvCxnSpPr>
        <p:spPr>
          <a:xfrm flipV="1">
            <a:off x="3816750" y="1647795"/>
            <a:ext cx="1123214" cy="1743584"/>
          </a:xfrm>
          <a:prstGeom prst="line">
            <a:avLst/>
          </a:prstGeom>
          <a:ln w="127000">
            <a:solidFill>
              <a:srgbClr val="00B0F0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3468343-6023-0A48-BE39-2DEBF045ED13}"/>
              </a:ext>
            </a:extLst>
          </p:cNvPr>
          <p:cNvCxnSpPr>
            <a:cxnSpLocks/>
          </p:cNvCxnSpPr>
          <p:nvPr/>
        </p:nvCxnSpPr>
        <p:spPr>
          <a:xfrm>
            <a:off x="3823081" y="3412002"/>
            <a:ext cx="1138943" cy="1688639"/>
          </a:xfrm>
          <a:prstGeom prst="line">
            <a:avLst/>
          </a:prstGeom>
          <a:ln w="127000">
            <a:solidFill>
              <a:srgbClr val="00B0F0">
                <a:alpha val="7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C0214E6-BB28-7447-B27B-10C254742774}"/>
              </a:ext>
            </a:extLst>
          </p:cNvPr>
          <p:cNvCxnSpPr>
            <a:cxnSpLocks/>
          </p:cNvCxnSpPr>
          <p:nvPr/>
        </p:nvCxnSpPr>
        <p:spPr>
          <a:xfrm flipV="1">
            <a:off x="3839345" y="2563425"/>
            <a:ext cx="1116947" cy="862276"/>
          </a:xfrm>
          <a:prstGeom prst="line">
            <a:avLst/>
          </a:prstGeom>
          <a:ln w="127000">
            <a:solidFill>
              <a:srgbClr val="00B0F0">
                <a:alpha val="2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2A4831D-658F-C44D-B851-F580053B2664}"/>
              </a:ext>
            </a:extLst>
          </p:cNvPr>
          <p:cNvCxnSpPr>
            <a:cxnSpLocks/>
          </p:cNvCxnSpPr>
          <p:nvPr/>
        </p:nvCxnSpPr>
        <p:spPr>
          <a:xfrm flipV="1">
            <a:off x="3816750" y="3399207"/>
            <a:ext cx="1155180" cy="17762"/>
          </a:xfrm>
          <a:prstGeom prst="line">
            <a:avLst/>
          </a:prstGeom>
          <a:ln w="127000">
            <a:solidFill>
              <a:srgbClr val="00B0F0">
                <a:alpha val="3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B13AF2B-C902-4646-A5DB-CA29539468DE}"/>
              </a:ext>
            </a:extLst>
          </p:cNvPr>
          <p:cNvCxnSpPr>
            <a:cxnSpLocks/>
          </p:cNvCxnSpPr>
          <p:nvPr/>
        </p:nvCxnSpPr>
        <p:spPr>
          <a:xfrm>
            <a:off x="3816750" y="3412003"/>
            <a:ext cx="1139197" cy="832934"/>
          </a:xfrm>
          <a:prstGeom prst="line">
            <a:avLst/>
          </a:prstGeom>
          <a:ln w="127000">
            <a:solidFill>
              <a:srgbClr val="00B0F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04AD958-B9AC-E448-9778-48DE6CB0F80B}"/>
              </a:ext>
            </a:extLst>
          </p:cNvPr>
          <p:cNvSpPr txBox="1"/>
          <p:nvPr/>
        </p:nvSpPr>
        <p:spPr>
          <a:xfrm>
            <a:off x="3837226" y="33618"/>
            <a:ext cx="119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Velocity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05A8DC-06F2-D343-BBB7-84E970C5DE33}"/>
              </a:ext>
            </a:extLst>
          </p:cNvPr>
          <p:cNvSpPr txBox="1"/>
          <p:nvPr/>
        </p:nvSpPr>
        <p:spPr>
          <a:xfrm>
            <a:off x="6168042" y="3206713"/>
            <a:ext cx="119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Velocity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9F007C-4039-144B-98F7-0DFB0EBA5E85}"/>
              </a:ext>
            </a:extLst>
          </p:cNvPr>
          <p:cNvSpPr txBox="1"/>
          <p:nvPr/>
        </p:nvSpPr>
        <p:spPr>
          <a:xfrm>
            <a:off x="3147745" y="4731200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3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580A769-E127-FD4B-9D10-6C55BDBF87C3}"/>
              </a:ext>
            </a:extLst>
          </p:cNvPr>
          <p:cNvSpPr txBox="1"/>
          <p:nvPr/>
        </p:nvSpPr>
        <p:spPr>
          <a:xfrm>
            <a:off x="4713352" y="2627511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3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897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902635B-29AD-2547-8774-E628F35FEB05}"/>
              </a:ext>
            </a:extLst>
          </p:cNvPr>
          <p:cNvSpPr/>
          <p:nvPr/>
        </p:nvSpPr>
        <p:spPr>
          <a:xfrm>
            <a:off x="3558763" y="3127061"/>
            <a:ext cx="528637" cy="5286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0107786-D971-4F4F-84D1-DA6104DC4374}"/>
              </a:ext>
            </a:extLst>
          </p:cNvPr>
          <p:cNvCxnSpPr>
            <a:cxnSpLocks/>
          </p:cNvCxnSpPr>
          <p:nvPr/>
        </p:nvCxnSpPr>
        <p:spPr>
          <a:xfrm flipV="1">
            <a:off x="3828048" y="182232"/>
            <a:ext cx="0" cy="6491284"/>
          </a:xfrm>
          <a:prstGeom prst="line">
            <a:avLst/>
          </a:prstGeom>
          <a:ln w="635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590026B-44B2-DB48-AEF2-96C1FAC2DC36}"/>
              </a:ext>
            </a:extLst>
          </p:cNvPr>
          <p:cNvCxnSpPr>
            <a:cxnSpLocks/>
          </p:cNvCxnSpPr>
          <p:nvPr/>
        </p:nvCxnSpPr>
        <p:spPr>
          <a:xfrm>
            <a:off x="3828048" y="3416969"/>
            <a:ext cx="1353552" cy="24062"/>
          </a:xfrm>
          <a:prstGeom prst="line">
            <a:avLst/>
          </a:prstGeom>
          <a:ln w="635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7BE3D8-079F-164A-B5F8-7641BFBC5CE9}"/>
              </a:ext>
            </a:extLst>
          </p:cNvPr>
          <p:cNvCxnSpPr>
            <a:cxnSpLocks/>
          </p:cNvCxnSpPr>
          <p:nvPr/>
        </p:nvCxnSpPr>
        <p:spPr>
          <a:xfrm>
            <a:off x="3828046" y="3416970"/>
            <a:ext cx="0" cy="1957135"/>
          </a:xfrm>
          <a:prstGeom prst="line">
            <a:avLst/>
          </a:prstGeom>
          <a:ln w="127000">
            <a:solidFill>
              <a:schemeClr val="accent4">
                <a:lumMod val="75000"/>
                <a:alpha val="7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FF22306-1BF3-0B47-A7CF-1CDC8011800E}"/>
              </a:ext>
            </a:extLst>
          </p:cNvPr>
          <p:cNvSpPr txBox="1"/>
          <p:nvPr/>
        </p:nvSpPr>
        <p:spPr>
          <a:xfrm>
            <a:off x="3926141" y="288451"/>
            <a:ext cx="167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Acceleration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4CB38A-C39D-8B44-B7F1-63638C2863CA}"/>
              </a:ext>
            </a:extLst>
          </p:cNvPr>
          <p:cNvSpPr txBox="1"/>
          <p:nvPr/>
        </p:nvSpPr>
        <p:spPr>
          <a:xfrm>
            <a:off x="5338148" y="3206713"/>
            <a:ext cx="167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Acceleration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BD3BE1-83A6-1140-A700-00B4D5D001C2}"/>
              </a:ext>
            </a:extLst>
          </p:cNvPr>
          <p:cNvSpPr txBox="1"/>
          <p:nvPr/>
        </p:nvSpPr>
        <p:spPr>
          <a:xfrm>
            <a:off x="3134921" y="4731200"/>
            <a:ext cx="595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3600" baseline="-250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167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282AB7-A897-B740-BA36-995F75AAB759}"/>
              </a:ext>
            </a:extLst>
          </p:cNvPr>
          <p:cNvCxnSpPr>
            <a:cxnSpLocks/>
          </p:cNvCxnSpPr>
          <p:nvPr/>
        </p:nvCxnSpPr>
        <p:spPr>
          <a:xfrm flipV="1">
            <a:off x="1548955" y="4812787"/>
            <a:ext cx="0" cy="1386333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480335E-3FED-7942-81D0-4DE2B5454FB4}"/>
              </a:ext>
            </a:extLst>
          </p:cNvPr>
          <p:cNvCxnSpPr>
            <a:cxnSpLocks/>
          </p:cNvCxnSpPr>
          <p:nvPr/>
        </p:nvCxnSpPr>
        <p:spPr>
          <a:xfrm>
            <a:off x="1548955" y="6185149"/>
            <a:ext cx="31799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E286E9A-EFD9-954B-90F9-88E0C91AE4F6}"/>
              </a:ext>
            </a:extLst>
          </p:cNvPr>
          <p:cNvSpPr txBox="1"/>
          <p:nvPr/>
        </p:nvSpPr>
        <p:spPr>
          <a:xfrm>
            <a:off x="329225" y="4491852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52C498-EC96-BE48-9D8F-9188C7C8021F}"/>
              </a:ext>
            </a:extLst>
          </p:cNvPr>
          <p:cNvSpPr txBox="1"/>
          <p:nvPr/>
        </p:nvSpPr>
        <p:spPr>
          <a:xfrm>
            <a:off x="4779022" y="13473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DD5A50-859C-6F4D-BDE4-14881FD3C694}"/>
              </a:ext>
            </a:extLst>
          </p:cNvPr>
          <p:cNvCxnSpPr>
            <a:cxnSpLocks/>
          </p:cNvCxnSpPr>
          <p:nvPr/>
        </p:nvCxnSpPr>
        <p:spPr>
          <a:xfrm flipV="1">
            <a:off x="7872874" y="4809793"/>
            <a:ext cx="0" cy="1386333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B740284-51CD-F840-A261-4117B682FFF8}"/>
              </a:ext>
            </a:extLst>
          </p:cNvPr>
          <p:cNvCxnSpPr>
            <a:cxnSpLocks/>
          </p:cNvCxnSpPr>
          <p:nvPr/>
        </p:nvCxnSpPr>
        <p:spPr>
          <a:xfrm>
            <a:off x="7872874" y="6182155"/>
            <a:ext cx="31799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C55F254-F2B5-E14A-8E03-65E91F54F32E}"/>
              </a:ext>
            </a:extLst>
          </p:cNvPr>
          <p:cNvSpPr txBox="1"/>
          <p:nvPr/>
        </p:nvSpPr>
        <p:spPr>
          <a:xfrm>
            <a:off x="6653144" y="4488858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9B755B-45D1-3E48-B5B1-1E13A802CE0C}"/>
              </a:ext>
            </a:extLst>
          </p:cNvPr>
          <p:cNvSpPr txBox="1"/>
          <p:nvPr/>
        </p:nvSpPr>
        <p:spPr>
          <a:xfrm>
            <a:off x="11092688" y="134414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8FF421B2-07A8-6849-9E19-1C91C6EFD960}"/>
              </a:ext>
            </a:extLst>
          </p:cNvPr>
          <p:cNvSpPr/>
          <p:nvPr/>
        </p:nvSpPr>
        <p:spPr>
          <a:xfrm>
            <a:off x="1548956" y="5217893"/>
            <a:ext cx="2775726" cy="964263"/>
          </a:xfrm>
          <a:custGeom>
            <a:avLst/>
            <a:gdLst>
              <a:gd name="connsiteX0" fmla="*/ 0 w 8758237"/>
              <a:gd name="connsiteY0" fmla="*/ 2389178 h 2832090"/>
              <a:gd name="connsiteX1" fmla="*/ 4529137 w 8758237"/>
              <a:gd name="connsiteY1" fmla="*/ 3165 h 2832090"/>
              <a:gd name="connsiteX2" fmla="*/ 8758237 w 8758237"/>
              <a:gd name="connsiteY2" fmla="*/ 2832090 h 2832090"/>
              <a:gd name="connsiteX0" fmla="*/ 0 w 8758237"/>
              <a:gd name="connsiteY0" fmla="*/ 2389178 h 2832090"/>
              <a:gd name="connsiteX1" fmla="*/ 4529137 w 8758237"/>
              <a:gd name="connsiteY1" fmla="*/ 3165 h 2832090"/>
              <a:gd name="connsiteX2" fmla="*/ 8758237 w 8758237"/>
              <a:gd name="connsiteY2" fmla="*/ 2832090 h 2832090"/>
              <a:gd name="connsiteX0" fmla="*/ 0 w 8758237"/>
              <a:gd name="connsiteY0" fmla="*/ 2390105 h 2833017"/>
              <a:gd name="connsiteX1" fmla="*/ 4529137 w 8758237"/>
              <a:gd name="connsiteY1" fmla="*/ 4092 h 2833017"/>
              <a:gd name="connsiteX2" fmla="*/ 8758237 w 8758237"/>
              <a:gd name="connsiteY2" fmla="*/ 2833017 h 2833017"/>
              <a:gd name="connsiteX0" fmla="*/ 0 w 8758237"/>
              <a:gd name="connsiteY0" fmla="*/ 2390105 h 2833017"/>
              <a:gd name="connsiteX1" fmla="*/ 4529137 w 8758237"/>
              <a:gd name="connsiteY1" fmla="*/ 4092 h 2833017"/>
              <a:gd name="connsiteX2" fmla="*/ 8758237 w 8758237"/>
              <a:gd name="connsiteY2" fmla="*/ 2833017 h 2833017"/>
              <a:gd name="connsiteX0" fmla="*/ 0 w 8758237"/>
              <a:gd name="connsiteY0" fmla="*/ 2063415 h 2506327"/>
              <a:gd name="connsiteX1" fmla="*/ 4557712 w 8758237"/>
              <a:gd name="connsiteY1" fmla="*/ 6014 h 2506327"/>
              <a:gd name="connsiteX2" fmla="*/ 8758237 w 8758237"/>
              <a:gd name="connsiteY2" fmla="*/ 2506327 h 2506327"/>
              <a:gd name="connsiteX0" fmla="*/ 0 w 8772524"/>
              <a:gd name="connsiteY0" fmla="*/ 2343747 h 2500909"/>
              <a:gd name="connsiteX1" fmla="*/ 4571999 w 8772524"/>
              <a:gd name="connsiteY1" fmla="*/ 596 h 2500909"/>
              <a:gd name="connsiteX2" fmla="*/ 8772524 w 8772524"/>
              <a:gd name="connsiteY2" fmla="*/ 2500909 h 2500909"/>
              <a:gd name="connsiteX0" fmla="*/ 0 w 8772524"/>
              <a:gd name="connsiteY0" fmla="*/ 2329470 h 2486632"/>
              <a:gd name="connsiteX1" fmla="*/ 4171949 w 8772524"/>
              <a:gd name="connsiteY1" fmla="*/ 606 h 2486632"/>
              <a:gd name="connsiteX2" fmla="*/ 8772524 w 8772524"/>
              <a:gd name="connsiteY2" fmla="*/ 2486632 h 2486632"/>
              <a:gd name="connsiteX0" fmla="*/ 0 w 8772524"/>
              <a:gd name="connsiteY0" fmla="*/ 2315193 h 2472355"/>
              <a:gd name="connsiteX1" fmla="*/ 4300536 w 8772524"/>
              <a:gd name="connsiteY1" fmla="*/ 616 h 2472355"/>
              <a:gd name="connsiteX2" fmla="*/ 8772524 w 8772524"/>
              <a:gd name="connsiteY2" fmla="*/ 2472355 h 2472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2524" h="2472355">
                <a:moveTo>
                  <a:pt x="0" y="2315193"/>
                </a:moveTo>
                <a:cubicBezTo>
                  <a:pt x="891778" y="785240"/>
                  <a:pt x="2838449" y="-25578"/>
                  <a:pt x="4300536" y="616"/>
                </a:cubicBezTo>
                <a:cubicBezTo>
                  <a:pt x="5762623" y="26810"/>
                  <a:pt x="7859314" y="880490"/>
                  <a:pt x="8772524" y="2472355"/>
                </a:cubicBezTo>
              </a:path>
            </a:pathLst>
          </a:custGeom>
          <a:noFill/>
          <a:ln w="63500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5D594CB-7188-F74C-968B-DDFBFD349041}"/>
              </a:ext>
            </a:extLst>
          </p:cNvPr>
          <p:cNvCxnSpPr>
            <a:cxnSpLocks/>
          </p:cNvCxnSpPr>
          <p:nvPr/>
        </p:nvCxnSpPr>
        <p:spPr>
          <a:xfrm flipV="1">
            <a:off x="7872874" y="4981785"/>
            <a:ext cx="2775728" cy="1200372"/>
          </a:xfrm>
          <a:prstGeom prst="line">
            <a:avLst/>
          </a:prstGeom>
          <a:ln w="63500">
            <a:solidFill>
              <a:srgbClr val="00B05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F0A40F6-95B2-6049-8304-4F9C2B2B0FE4}"/>
              </a:ext>
            </a:extLst>
          </p:cNvPr>
          <p:cNvCxnSpPr>
            <a:cxnSpLocks/>
          </p:cNvCxnSpPr>
          <p:nvPr/>
        </p:nvCxnSpPr>
        <p:spPr>
          <a:xfrm flipV="1">
            <a:off x="1578287" y="2768834"/>
            <a:ext cx="0" cy="1386333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660323A-837D-B349-9188-1761AEDFD0D2}"/>
              </a:ext>
            </a:extLst>
          </p:cNvPr>
          <p:cNvCxnSpPr>
            <a:cxnSpLocks/>
          </p:cNvCxnSpPr>
          <p:nvPr/>
        </p:nvCxnSpPr>
        <p:spPr>
          <a:xfrm>
            <a:off x="1578287" y="3471482"/>
            <a:ext cx="31799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57A9E69-BBD8-4946-A220-D9E0F32434B3}"/>
              </a:ext>
            </a:extLst>
          </p:cNvPr>
          <p:cNvSpPr txBox="1"/>
          <p:nvPr/>
        </p:nvSpPr>
        <p:spPr>
          <a:xfrm>
            <a:off x="371352" y="2401405"/>
            <a:ext cx="979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Velocity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8BF468D-3041-FE49-9FC3-FE125FDF2E97}"/>
              </a:ext>
            </a:extLst>
          </p:cNvPr>
          <p:cNvCxnSpPr>
            <a:cxnSpLocks/>
          </p:cNvCxnSpPr>
          <p:nvPr/>
        </p:nvCxnSpPr>
        <p:spPr>
          <a:xfrm flipV="1">
            <a:off x="7903053" y="2768834"/>
            <a:ext cx="0" cy="1386333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929B13-291D-6D4A-B968-FFAB1E48E615}"/>
              </a:ext>
            </a:extLst>
          </p:cNvPr>
          <p:cNvCxnSpPr>
            <a:cxnSpLocks/>
          </p:cNvCxnSpPr>
          <p:nvPr/>
        </p:nvCxnSpPr>
        <p:spPr>
          <a:xfrm>
            <a:off x="7903053" y="3471482"/>
            <a:ext cx="31799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D796BBA-E56B-B242-A1A9-8D8A230E0007}"/>
              </a:ext>
            </a:extLst>
          </p:cNvPr>
          <p:cNvSpPr txBox="1"/>
          <p:nvPr/>
        </p:nvSpPr>
        <p:spPr>
          <a:xfrm>
            <a:off x="6696118" y="2401405"/>
            <a:ext cx="979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Velocity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ADF3CE2-BED1-A54C-A284-031AE9DFF93E}"/>
              </a:ext>
            </a:extLst>
          </p:cNvPr>
          <p:cNvCxnSpPr>
            <a:cxnSpLocks/>
          </p:cNvCxnSpPr>
          <p:nvPr/>
        </p:nvCxnSpPr>
        <p:spPr>
          <a:xfrm flipV="1">
            <a:off x="1578287" y="831715"/>
            <a:ext cx="0" cy="1386333"/>
          </a:xfrm>
          <a:prstGeom prst="line">
            <a:avLst/>
          </a:prstGeom>
          <a:ln w="635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EB765AD-CB72-704C-86D2-8F6AC0431586}"/>
              </a:ext>
            </a:extLst>
          </p:cNvPr>
          <p:cNvCxnSpPr>
            <a:cxnSpLocks/>
          </p:cNvCxnSpPr>
          <p:nvPr/>
        </p:nvCxnSpPr>
        <p:spPr>
          <a:xfrm>
            <a:off x="1578287" y="1534363"/>
            <a:ext cx="31799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7980158-6157-6445-846E-48493CCABF2A}"/>
              </a:ext>
            </a:extLst>
          </p:cNvPr>
          <p:cNvSpPr txBox="1"/>
          <p:nvPr/>
        </p:nvSpPr>
        <p:spPr>
          <a:xfrm>
            <a:off x="134143" y="510781"/>
            <a:ext cx="1454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Acceleration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49D64B5-7695-5148-80A7-37961E664505}"/>
              </a:ext>
            </a:extLst>
          </p:cNvPr>
          <p:cNvCxnSpPr>
            <a:cxnSpLocks/>
          </p:cNvCxnSpPr>
          <p:nvPr/>
        </p:nvCxnSpPr>
        <p:spPr>
          <a:xfrm flipV="1">
            <a:off x="7891952" y="828485"/>
            <a:ext cx="0" cy="1386333"/>
          </a:xfrm>
          <a:prstGeom prst="line">
            <a:avLst/>
          </a:prstGeom>
          <a:ln w="635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5CABDA7-7EFD-9A43-8C1E-391C3864A82B}"/>
              </a:ext>
            </a:extLst>
          </p:cNvPr>
          <p:cNvCxnSpPr>
            <a:cxnSpLocks/>
          </p:cNvCxnSpPr>
          <p:nvPr/>
        </p:nvCxnSpPr>
        <p:spPr>
          <a:xfrm>
            <a:off x="7891952" y="1531133"/>
            <a:ext cx="31799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B8DE043-FD57-C143-923F-A45A11749AB1}"/>
              </a:ext>
            </a:extLst>
          </p:cNvPr>
          <p:cNvSpPr txBox="1"/>
          <p:nvPr/>
        </p:nvSpPr>
        <p:spPr>
          <a:xfrm>
            <a:off x="6447807" y="507550"/>
            <a:ext cx="1454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Acceleration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229E961-EF4B-224D-AFD5-9026EFCAFA76}"/>
              </a:ext>
            </a:extLst>
          </p:cNvPr>
          <p:cNvSpPr txBox="1"/>
          <p:nvPr/>
        </p:nvSpPr>
        <p:spPr>
          <a:xfrm>
            <a:off x="4767920" y="328681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2DA72F-5EA9-DC43-AE47-A5D515EBA113}"/>
              </a:ext>
            </a:extLst>
          </p:cNvPr>
          <p:cNvSpPr txBox="1"/>
          <p:nvPr/>
        </p:nvSpPr>
        <p:spPr>
          <a:xfrm>
            <a:off x="11092688" y="328681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797168A-91B7-F049-BE57-4F4F7904F9EC}"/>
              </a:ext>
            </a:extLst>
          </p:cNvPr>
          <p:cNvSpPr txBox="1"/>
          <p:nvPr/>
        </p:nvSpPr>
        <p:spPr>
          <a:xfrm>
            <a:off x="4716065" y="600048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E45B20-F858-694A-8888-39B4F678111B}"/>
              </a:ext>
            </a:extLst>
          </p:cNvPr>
          <p:cNvSpPr txBox="1"/>
          <p:nvPr/>
        </p:nvSpPr>
        <p:spPr>
          <a:xfrm>
            <a:off x="11039986" y="599748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FD9956-1999-324A-BD8C-B35E6F0A2EAD}"/>
              </a:ext>
            </a:extLst>
          </p:cNvPr>
          <p:cNvSpPr txBox="1"/>
          <p:nvPr/>
        </p:nvSpPr>
        <p:spPr>
          <a:xfrm>
            <a:off x="7675628" y="57094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0C85A93-400B-A64C-A564-CCC4783005DB}"/>
              </a:ext>
            </a:extLst>
          </p:cNvPr>
          <p:cNvCxnSpPr>
            <a:cxnSpLocks/>
          </p:cNvCxnSpPr>
          <p:nvPr/>
        </p:nvCxnSpPr>
        <p:spPr>
          <a:xfrm>
            <a:off x="1578287" y="2937833"/>
            <a:ext cx="2960868" cy="1200371"/>
          </a:xfrm>
          <a:prstGeom prst="line">
            <a:avLst/>
          </a:prstGeom>
          <a:ln w="635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2A58551-6DE5-5045-91AF-1BB4B8A08BDB}"/>
              </a:ext>
            </a:extLst>
          </p:cNvPr>
          <p:cNvCxnSpPr>
            <a:cxnSpLocks/>
          </p:cNvCxnSpPr>
          <p:nvPr/>
        </p:nvCxnSpPr>
        <p:spPr>
          <a:xfrm flipV="1">
            <a:off x="7875888" y="3241803"/>
            <a:ext cx="3115650" cy="1"/>
          </a:xfrm>
          <a:prstGeom prst="line">
            <a:avLst/>
          </a:prstGeom>
          <a:ln w="635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50A9543-F7E6-8942-9DA3-ABF2834F4935}"/>
              </a:ext>
            </a:extLst>
          </p:cNvPr>
          <p:cNvCxnSpPr>
            <a:cxnSpLocks/>
          </p:cNvCxnSpPr>
          <p:nvPr/>
        </p:nvCxnSpPr>
        <p:spPr>
          <a:xfrm flipV="1">
            <a:off x="1578287" y="1849747"/>
            <a:ext cx="3115650" cy="1"/>
          </a:xfrm>
          <a:prstGeom prst="line">
            <a:avLst/>
          </a:prstGeom>
          <a:ln w="63500">
            <a:solidFill>
              <a:schemeClr val="accent4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0C05C85-EE0A-6942-BC74-50E543DFA77B}"/>
              </a:ext>
            </a:extLst>
          </p:cNvPr>
          <p:cNvCxnSpPr>
            <a:cxnSpLocks/>
          </p:cNvCxnSpPr>
          <p:nvPr/>
        </p:nvCxnSpPr>
        <p:spPr>
          <a:xfrm flipV="1">
            <a:off x="7891952" y="1505548"/>
            <a:ext cx="3115650" cy="1"/>
          </a:xfrm>
          <a:prstGeom prst="line">
            <a:avLst/>
          </a:prstGeom>
          <a:ln w="63500">
            <a:solidFill>
              <a:schemeClr val="accent4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07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902635B-29AD-2547-8774-E628F35FEB05}"/>
              </a:ext>
            </a:extLst>
          </p:cNvPr>
          <p:cNvSpPr/>
          <p:nvPr/>
        </p:nvSpPr>
        <p:spPr>
          <a:xfrm>
            <a:off x="1840775" y="3726165"/>
            <a:ext cx="528637" cy="5286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0107786-D971-4F4F-84D1-DA6104DC4374}"/>
              </a:ext>
            </a:extLst>
          </p:cNvPr>
          <p:cNvCxnSpPr/>
          <p:nvPr/>
        </p:nvCxnSpPr>
        <p:spPr>
          <a:xfrm flipV="1">
            <a:off x="1485901" y="1128716"/>
            <a:ext cx="0" cy="4414838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590026B-44B2-DB48-AEF2-96C1FAC2DC36}"/>
              </a:ext>
            </a:extLst>
          </p:cNvPr>
          <p:cNvCxnSpPr>
            <a:cxnSpLocks/>
          </p:cNvCxnSpPr>
          <p:nvPr/>
        </p:nvCxnSpPr>
        <p:spPr>
          <a:xfrm>
            <a:off x="1485901" y="5557842"/>
            <a:ext cx="8429624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7BE3D8-079F-164A-B5F8-7641BFBC5CE9}"/>
              </a:ext>
            </a:extLst>
          </p:cNvPr>
          <p:cNvCxnSpPr>
            <a:cxnSpLocks/>
          </p:cNvCxnSpPr>
          <p:nvPr/>
        </p:nvCxnSpPr>
        <p:spPr>
          <a:xfrm flipV="1">
            <a:off x="1485900" y="4006256"/>
            <a:ext cx="619194" cy="1551586"/>
          </a:xfrm>
          <a:prstGeom prst="line">
            <a:avLst/>
          </a:prstGeom>
          <a:ln w="127000">
            <a:solidFill>
              <a:srgbClr val="00B050">
                <a:alpha val="7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896C09-313B-AA40-8F7A-1FE9ED522973}"/>
              </a:ext>
            </a:extLst>
          </p:cNvPr>
          <p:cNvCxnSpPr>
            <a:cxnSpLocks/>
          </p:cNvCxnSpPr>
          <p:nvPr/>
        </p:nvCxnSpPr>
        <p:spPr>
          <a:xfrm flipV="1">
            <a:off x="2111580" y="4006256"/>
            <a:ext cx="0" cy="1559034"/>
          </a:xfrm>
          <a:prstGeom prst="line">
            <a:avLst/>
          </a:prstGeom>
          <a:ln w="63500">
            <a:solidFill>
              <a:srgbClr val="00B050">
                <a:alpha val="50000"/>
              </a:srgbClr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8C7123C-D0CE-E24E-837B-9CD5C9AF5D9E}"/>
              </a:ext>
            </a:extLst>
          </p:cNvPr>
          <p:cNvCxnSpPr>
            <a:cxnSpLocks/>
          </p:cNvCxnSpPr>
          <p:nvPr/>
        </p:nvCxnSpPr>
        <p:spPr>
          <a:xfrm flipV="1">
            <a:off x="1485900" y="4006256"/>
            <a:ext cx="619193" cy="1"/>
          </a:xfrm>
          <a:prstGeom prst="line">
            <a:avLst/>
          </a:prstGeom>
          <a:ln w="63500">
            <a:solidFill>
              <a:srgbClr val="00B050">
                <a:alpha val="50000"/>
              </a:srgbClr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60DBA72-4620-B646-8C4B-92999D017A0D}"/>
              </a:ext>
            </a:extLst>
          </p:cNvPr>
          <p:cNvSpPr txBox="1"/>
          <p:nvPr/>
        </p:nvSpPr>
        <p:spPr>
          <a:xfrm>
            <a:off x="247127" y="112871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Position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82BDC7-B505-3143-9034-A5A8405A4F87}"/>
              </a:ext>
            </a:extLst>
          </p:cNvPr>
          <p:cNvSpPr txBox="1"/>
          <p:nvPr/>
        </p:nvSpPr>
        <p:spPr>
          <a:xfrm>
            <a:off x="8527527" y="557957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Position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5D1EF9-92B5-3B4F-9D1E-59EF8FDACC65}"/>
              </a:ext>
            </a:extLst>
          </p:cNvPr>
          <p:cNvSpPr txBox="1"/>
          <p:nvPr/>
        </p:nvSpPr>
        <p:spPr>
          <a:xfrm>
            <a:off x="616813" y="3683090"/>
            <a:ext cx="569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3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B8C9BE-E28A-7A45-A98E-701A481E12A8}"/>
              </a:ext>
            </a:extLst>
          </p:cNvPr>
          <p:cNvSpPr txBox="1"/>
          <p:nvPr/>
        </p:nvSpPr>
        <p:spPr>
          <a:xfrm>
            <a:off x="1840775" y="5729284"/>
            <a:ext cx="569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3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76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902635B-29AD-2547-8774-E628F35FEB05}"/>
              </a:ext>
            </a:extLst>
          </p:cNvPr>
          <p:cNvSpPr/>
          <p:nvPr/>
        </p:nvSpPr>
        <p:spPr>
          <a:xfrm>
            <a:off x="1840775" y="3726165"/>
            <a:ext cx="528637" cy="5286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7BE3D8-079F-164A-B5F8-7641BFBC5CE9}"/>
              </a:ext>
            </a:extLst>
          </p:cNvPr>
          <p:cNvCxnSpPr>
            <a:cxnSpLocks/>
          </p:cNvCxnSpPr>
          <p:nvPr/>
        </p:nvCxnSpPr>
        <p:spPr>
          <a:xfrm flipV="1">
            <a:off x="1485900" y="4006256"/>
            <a:ext cx="619194" cy="1551586"/>
          </a:xfrm>
          <a:prstGeom prst="line">
            <a:avLst/>
          </a:prstGeom>
          <a:ln w="127000">
            <a:solidFill>
              <a:srgbClr val="00B05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CDC909-A701-204B-95B2-BB587309E00A}"/>
              </a:ext>
            </a:extLst>
          </p:cNvPr>
          <p:cNvCxnSpPr>
            <a:cxnSpLocks/>
          </p:cNvCxnSpPr>
          <p:nvPr/>
        </p:nvCxnSpPr>
        <p:spPr>
          <a:xfrm flipV="1">
            <a:off x="1485899" y="2789249"/>
            <a:ext cx="1586223" cy="2768593"/>
          </a:xfrm>
          <a:prstGeom prst="line">
            <a:avLst/>
          </a:prstGeom>
          <a:ln w="127000">
            <a:solidFill>
              <a:srgbClr val="00B050">
                <a:alpha val="7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13AA2BE-7F63-A642-8D05-777C31318BEE}"/>
              </a:ext>
            </a:extLst>
          </p:cNvPr>
          <p:cNvSpPr/>
          <p:nvPr/>
        </p:nvSpPr>
        <p:spPr>
          <a:xfrm>
            <a:off x="2807803" y="2509158"/>
            <a:ext cx="528637" cy="5286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E6940C-202B-C54A-A0F5-30E8EBF2A78C}"/>
              </a:ext>
            </a:extLst>
          </p:cNvPr>
          <p:cNvCxnSpPr>
            <a:cxnSpLocks/>
          </p:cNvCxnSpPr>
          <p:nvPr/>
        </p:nvCxnSpPr>
        <p:spPr>
          <a:xfrm flipV="1">
            <a:off x="3037402" y="2787558"/>
            <a:ext cx="0" cy="2777732"/>
          </a:xfrm>
          <a:prstGeom prst="line">
            <a:avLst/>
          </a:prstGeom>
          <a:ln w="63500">
            <a:solidFill>
              <a:srgbClr val="00B050">
                <a:alpha val="50000"/>
              </a:srgbClr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EC27B6-4659-8241-94F9-515E84C2843B}"/>
              </a:ext>
            </a:extLst>
          </p:cNvPr>
          <p:cNvCxnSpPr>
            <a:cxnSpLocks/>
          </p:cNvCxnSpPr>
          <p:nvPr/>
        </p:nvCxnSpPr>
        <p:spPr>
          <a:xfrm flipV="1">
            <a:off x="1485900" y="2818554"/>
            <a:ext cx="1551502" cy="1"/>
          </a:xfrm>
          <a:prstGeom prst="line">
            <a:avLst/>
          </a:prstGeom>
          <a:ln w="63500">
            <a:solidFill>
              <a:srgbClr val="00B050">
                <a:alpha val="50000"/>
              </a:srgbClr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4348AF-C104-BD4B-96C5-3671875FA194}"/>
              </a:ext>
            </a:extLst>
          </p:cNvPr>
          <p:cNvCxnSpPr/>
          <p:nvPr/>
        </p:nvCxnSpPr>
        <p:spPr>
          <a:xfrm flipV="1">
            <a:off x="1485901" y="1128716"/>
            <a:ext cx="0" cy="4414838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B4B7566-28E1-0446-A340-056F5523F7D0}"/>
              </a:ext>
            </a:extLst>
          </p:cNvPr>
          <p:cNvCxnSpPr>
            <a:cxnSpLocks/>
          </p:cNvCxnSpPr>
          <p:nvPr/>
        </p:nvCxnSpPr>
        <p:spPr>
          <a:xfrm>
            <a:off x="1485901" y="5557842"/>
            <a:ext cx="8429624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054229B-0C66-164E-8EC1-C2349C0DB4AB}"/>
              </a:ext>
            </a:extLst>
          </p:cNvPr>
          <p:cNvSpPr txBox="1"/>
          <p:nvPr/>
        </p:nvSpPr>
        <p:spPr>
          <a:xfrm>
            <a:off x="247127" y="112871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Position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830771-E25E-5D4E-8D4C-A56FB861E8D5}"/>
              </a:ext>
            </a:extLst>
          </p:cNvPr>
          <p:cNvSpPr txBox="1"/>
          <p:nvPr/>
        </p:nvSpPr>
        <p:spPr>
          <a:xfrm>
            <a:off x="8527527" y="557957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Position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6A4E4A-D4F1-4E4B-A2CB-DEE44228B4F4}"/>
              </a:ext>
            </a:extLst>
          </p:cNvPr>
          <p:cNvSpPr txBox="1"/>
          <p:nvPr/>
        </p:nvSpPr>
        <p:spPr>
          <a:xfrm>
            <a:off x="616813" y="2450310"/>
            <a:ext cx="569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3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0EDE4B-F1B1-AF42-99FE-6068709A2546}"/>
              </a:ext>
            </a:extLst>
          </p:cNvPr>
          <p:cNvSpPr txBox="1"/>
          <p:nvPr/>
        </p:nvSpPr>
        <p:spPr>
          <a:xfrm>
            <a:off x="2752708" y="5729284"/>
            <a:ext cx="569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3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606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FF2B5EF4-FFF2-40B4-BE49-F238E27FC236}">
                <a16:creationId xmlns:a16="http://schemas.microsoft.com/office/drawing/2014/main" id="{1F7D07B4-5AA1-E141-A836-F829F1C04886}"/>
              </a:ext>
            </a:extLst>
          </p:cNvPr>
          <p:cNvSpPr/>
          <p:nvPr/>
        </p:nvSpPr>
        <p:spPr>
          <a:xfrm>
            <a:off x="1485901" y="1928812"/>
            <a:ext cx="7358062" cy="3636477"/>
          </a:xfrm>
          <a:custGeom>
            <a:avLst/>
            <a:gdLst>
              <a:gd name="connsiteX0" fmla="*/ 0 w 8758237"/>
              <a:gd name="connsiteY0" fmla="*/ 2389178 h 2832090"/>
              <a:gd name="connsiteX1" fmla="*/ 4529137 w 8758237"/>
              <a:gd name="connsiteY1" fmla="*/ 3165 h 2832090"/>
              <a:gd name="connsiteX2" fmla="*/ 8758237 w 8758237"/>
              <a:gd name="connsiteY2" fmla="*/ 2832090 h 2832090"/>
              <a:gd name="connsiteX0" fmla="*/ 0 w 8758237"/>
              <a:gd name="connsiteY0" fmla="*/ 2389178 h 2832090"/>
              <a:gd name="connsiteX1" fmla="*/ 4529137 w 8758237"/>
              <a:gd name="connsiteY1" fmla="*/ 3165 h 2832090"/>
              <a:gd name="connsiteX2" fmla="*/ 8758237 w 8758237"/>
              <a:gd name="connsiteY2" fmla="*/ 2832090 h 2832090"/>
              <a:gd name="connsiteX0" fmla="*/ 0 w 8758237"/>
              <a:gd name="connsiteY0" fmla="*/ 2390105 h 2833017"/>
              <a:gd name="connsiteX1" fmla="*/ 4529137 w 8758237"/>
              <a:gd name="connsiteY1" fmla="*/ 4092 h 2833017"/>
              <a:gd name="connsiteX2" fmla="*/ 8758237 w 8758237"/>
              <a:gd name="connsiteY2" fmla="*/ 2833017 h 2833017"/>
              <a:gd name="connsiteX0" fmla="*/ 0 w 8758237"/>
              <a:gd name="connsiteY0" fmla="*/ 2390105 h 2833017"/>
              <a:gd name="connsiteX1" fmla="*/ 4529137 w 8758237"/>
              <a:gd name="connsiteY1" fmla="*/ 4092 h 2833017"/>
              <a:gd name="connsiteX2" fmla="*/ 8758237 w 8758237"/>
              <a:gd name="connsiteY2" fmla="*/ 2833017 h 2833017"/>
              <a:gd name="connsiteX0" fmla="*/ 0 w 8758237"/>
              <a:gd name="connsiteY0" fmla="*/ 2063415 h 2506327"/>
              <a:gd name="connsiteX1" fmla="*/ 4557712 w 8758237"/>
              <a:gd name="connsiteY1" fmla="*/ 6014 h 2506327"/>
              <a:gd name="connsiteX2" fmla="*/ 8758237 w 8758237"/>
              <a:gd name="connsiteY2" fmla="*/ 2506327 h 2506327"/>
              <a:gd name="connsiteX0" fmla="*/ 0 w 8772524"/>
              <a:gd name="connsiteY0" fmla="*/ 2343747 h 2500909"/>
              <a:gd name="connsiteX1" fmla="*/ 4571999 w 8772524"/>
              <a:gd name="connsiteY1" fmla="*/ 596 h 2500909"/>
              <a:gd name="connsiteX2" fmla="*/ 8772524 w 8772524"/>
              <a:gd name="connsiteY2" fmla="*/ 2500909 h 2500909"/>
              <a:gd name="connsiteX0" fmla="*/ 0 w 8772524"/>
              <a:gd name="connsiteY0" fmla="*/ 2329470 h 2486632"/>
              <a:gd name="connsiteX1" fmla="*/ 4171949 w 8772524"/>
              <a:gd name="connsiteY1" fmla="*/ 606 h 2486632"/>
              <a:gd name="connsiteX2" fmla="*/ 8772524 w 8772524"/>
              <a:gd name="connsiteY2" fmla="*/ 2486632 h 2486632"/>
              <a:gd name="connsiteX0" fmla="*/ 0 w 8772524"/>
              <a:gd name="connsiteY0" fmla="*/ 2315193 h 2472355"/>
              <a:gd name="connsiteX1" fmla="*/ 4300536 w 8772524"/>
              <a:gd name="connsiteY1" fmla="*/ 616 h 2472355"/>
              <a:gd name="connsiteX2" fmla="*/ 8772524 w 8772524"/>
              <a:gd name="connsiteY2" fmla="*/ 2472355 h 2472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2524" h="2472355">
                <a:moveTo>
                  <a:pt x="0" y="2315193"/>
                </a:moveTo>
                <a:cubicBezTo>
                  <a:pt x="891778" y="785240"/>
                  <a:pt x="2838449" y="-25578"/>
                  <a:pt x="4300536" y="616"/>
                </a:cubicBezTo>
                <a:cubicBezTo>
                  <a:pt x="5762623" y="26810"/>
                  <a:pt x="7859314" y="880490"/>
                  <a:pt x="8772524" y="247235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902635B-29AD-2547-8774-E628F35FEB05}"/>
              </a:ext>
            </a:extLst>
          </p:cNvPr>
          <p:cNvSpPr/>
          <p:nvPr/>
        </p:nvSpPr>
        <p:spPr>
          <a:xfrm>
            <a:off x="1840775" y="3726165"/>
            <a:ext cx="528637" cy="5286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7BE3D8-079F-164A-B5F8-7641BFBC5CE9}"/>
              </a:ext>
            </a:extLst>
          </p:cNvPr>
          <p:cNvCxnSpPr>
            <a:cxnSpLocks/>
          </p:cNvCxnSpPr>
          <p:nvPr/>
        </p:nvCxnSpPr>
        <p:spPr>
          <a:xfrm flipV="1">
            <a:off x="1485900" y="4006256"/>
            <a:ext cx="619194" cy="1551586"/>
          </a:xfrm>
          <a:prstGeom prst="line">
            <a:avLst/>
          </a:prstGeom>
          <a:ln w="127000">
            <a:solidFill>
              <a:srgbClr val="00B050">
                <a:alpha val="3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DFFFEA8-3286-E446-BC2B-60CD5B4D8D4F}"/>
              </a:ext>
            </a:extLst>
          </p:cNvPr>
          <p:cNvSpPr/>
          <p:nvPr/>
        </p:nvSpPr>
        <p:spPr>
          <a:xfrm>
            <a:off x="2807803" y="2509158"/>
            <a:ext cx="528637" cy="5286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CDC909-A701-204B-95B2-BB587309E00A}"/>
              </a:ext>
            </a:extLst>
          </p:cNvPr>
          <p:cNvCxnSpPr>
            <a:cxnSpLocks/>
          </p:cNvCxnSpPr>
          <p:nvPr/>
        </p:nvCxnSpPr>
        <p:spPr>
          <a:xfrm flipV="1">
            <a:off x="1485899" y="2789249"/>
            <a:ext cx="1586223" cy="2768593"/>
          </a:xfrm>
          <a:prstGeom prst="line">
            <a:avLst/>
          </a:prstGeom>
          <a:ln w="127000">
            <a:solidFill>
              <a:srgbClr val="00B05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20F1DBB-6DCA-EF49-81FD-8FE2F1529B25}"/>
              </a:ext>
            </a:extLst>
          </p:cNvPr>
          <p:cNvSpPr/>
          <p:nvPr/>
        </p:nvSpPr>
        <p:spPr>
          <a:xfrm>
            <a:off x="4152780" y="1764612"/>
            <a:ext cx="528637" cy="5286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EF5C9B-2777-9643-8F1D-9715F54CCF6C}"/>
              </a:ext>
            </a:extLst>
          </p:cNvPr>
          <p:cNvCxnSpPr>
            <a:cxnSpLocks/>
          </p:cNvCxnSpPr>
          <p:nvPr/>
        </p:nvCxnSpPr>
        <p:spPr>
          <a:xfrm flipV="1">
            <a:off x="1485898" y="2044704"/>
            <a:ext cx="2931201" cy="3505691"/>
          </a:xfrm>
          <a:prstGeom prst="line">
            <a:avLst/>
          </a:prstGeom>
          <a:ln w="127000">
            <a:solidFill>
              <a:srgbClr val="00B050">
                <a:alpha val="7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90E6CD-21D6-344A-A4C7-56A8B3B46860}"/>
              </a:ext>
            </a:extLst>
          </p:cNvPr>
          <p:cNvCxnSpPr>
            <a:cxnSpLocks/>
          </p:cNvCxnSpPr>
          <p:nvPr/>
        </p:nvCxnSpPr>
        <p:spPr>
          <a:xfrm flipV="1">
            <a:off x="4404399" y="2028930"/>
            <a:ext cx="13726" cy="3536361"/>
          </a:xfrm>
          <a:prstGeom prst="line">
            <a:avLst/>
          </a:prstGeom>
          <a:ln w="63500">
            <a:solidFill>
              <a:srgbClr val="00B050">
                <a:alpha val="50000"/>
              </a:srgbClr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2A0844-35C6-B34E-B85D-314E80859DA2}"/>
              </a:ext>
            </a:extLst>
          </p:cNvPr>
          <p:cNvCxnSpPr>
            <a:cxnSpLocks/>
          </p:cNvCxnSpPr>
          <p:nvPr/>
        </p:nvCxnSpPr>
        <p:spPr>
          <a:xfrm flipV="1">
            <a:off x="1485900" y="2028930"/>
            <a:ext cx="2918499" cy="1"/>
          </a:xfrm>
          <a:prstGeom prst="line">
            <a:avLst/>
          </a:prstGeom>
          <a:ln w="63500">
            <a:solidFill>
              <a:srgbClr val="00B050">
                <a:alpha val="50000"/>
              </a:srgbClr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C69C13-30B1-634F-8FE3-A406D65D3715}"/>
              </a:ext>
            </a:extLst>
          </p:cNvPr>
          <p:cNvCxnSpPr/>
          <p:nvPr/>
        </p:nvCxnSpPr>
        <p:spPr>
          <a:xfrm flipV="1">
            <a:off x="1485901" y="1128716"/>
            <a:ext cx="0" cy="4414838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91717EF-40FB-2B4E-B438-DCFD871F3A8A}"/>
              </a:ext>
            </a:extLst>
          </p:cNvPr>
          <p:cNvCxnSpPr>
            <a:cxnSpLocks/>
          </p:cNvCxnSpPr>
          <p:nvPr/>
        </p:nvCxnSpPr>
        <p:spPr>
          <a:xfrm>
            <a:off x="1485901" y="5557842"/>
            <a:ext cx="8429624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275E591-4FAF-DE47-8271-409CC71438DB}"/>
              </a:ext>
            </a:extLst>
          </p:cNvPr>
          <p:cNvSpPr txBox="1"/>
          <p:nvPr/>
        </p:nvSpPr>
        <p:spPr>
          <a:xfrm>
            <a:off x="247127" y="112871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Position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2E0477-7FB7-D641-A9C7-5732A62ABD9B}"/>
              </a:ext>
            </a:extLst>
          </p:cNvPr>
          <p:cNvSpPr txBox="1"/>
          <p:nvPr/>
        </p:nvSpPr>
        <p:spPr>
          <a:xfrm>
            <a:off x="8527527" y="557957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Position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ED7C44-3212-534B-83B0-7F34708B7202}"/>
              </a:ext>
            </a:extLst>
          </p:cNvPr>
          <p:cNvSpPr txBox="1"/>
          <p:nvPr/>
        </p:nvSpPr>
        <p:spPr>
          <a:xfrm>
            <a:off x="616813" y="1646918"/>
            <a:ext cx="569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3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C17FB0-728F-FD47-8120-7EAF2598AA33}"/>
              </a:ext>
            </a:extLst>
          </p:cNvPr>
          <p:cNvSpPr txBox="1"/>
          <p:nvPr/>
        </p:nvSpPr>
        <p:spPr>
          <a:xfrm>
            <a:off x="4002782" y="5729284"/>
            <a:ext cx="569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3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81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FF2B5EF4-FFF2-40B4-BE49-F238E27FC236}">
                <a16:creationId xmlns:a16="http://schemas.microsoft.com/office/drawing/2014/main" id="{1F7D07B4-5AA1-E141-A836-F829F1C04886}"/>
              </a:ext>
            </a:extLst>
          </p:cNvPr>
          <p:cNvSpPr/>
          <p:nvPr/>
        </p:nvSpPr>
        <p:spPr>
          <a:xfrm>
            <a:off x="1485901" y="1928812"/>
            <a:ext cx="7358062" cy="3636477"/>
          </a:xfrm>
          <a:custGeom>
            <a:avLst/>
            <a:gdLst>
              <a:gd name="connsiteX0" fmla="*/ 0 w 8758237"/>
              <a:gd name="connsiteY0" fmla="*/ 2389178 h 2832090"/>
              <a:gd name="connsiteX1" fmla="*/ 4529137 w 8758237"/>
              <a:gd name="connsiteY1" fmla="*/ 3165 h 2832090"/>
              <a:gd name="connsiteX2" fmla="*/ 8758237 w 8758237"/>
              <a:gd name="connsiteY2" fmla="*/ 2832090 h 2832090"/>
              <a:gd name="connsiteX0" fmla="*/ 0 w 8758237"/>
              <a:gd name="connsiteY0" fmla="*/ 2389178 h 2832090"/>
              <a:gd name="connsiteX1" fmla="*/ 4529137 w 8758237"/>
              <a:gd name="connsiteY1" fmla="*/ 3165 h 2832090"/>
              <a:gd name="connsiteX2" fmla="*/ 8758237 w 8758237"/>
              <a:gd name="connsiteY2" fmla="*/ 2832090 h 2832090"/>
              <a:gd name="connsiteX0" fmla="*/ 0 w 8758237"/>
              <a:gd name="connsiteY0" fmla="*/ 2390105 h 2833017"/>
              <a:gd name="connsiteX1" fmla="*/ 4529137 w 8758237"/>
              <a:gd name="connsiteY1" fmla="*/ 4092 h 2833017"/>
              <a:gd name="connsiteX2" fmla="*/ 8758237 w 8758237"/>
              <a:gd name="connsiteY2" fmla="*/ 2833017 h 2833017"/>
              <a:gd name="connsiteX0" fmla="*/ 0 w 8758237"/>
              <a:gd name="connsiteY0" fmla="*/ 2390105 h 2833017"/>
              <a:gd name="connsiteX1" fmla="*/ 4529137 w 8758237"/>
              <a:gd name="connsiteY1" fmla="*/ 4092 h 2833017"/>
              <a:gd name="connsiteX2" fmla="*/ 8758237 w 8758237"/>
              <a:gd name="connsiteY2" fmla="*/ 2833017 h 2833017"/>
              <a:gd name="connsiteX0" fmla="*/ 0 w 8758237"/>
              <a:gd name="connsiteY0" fmla="*/ 2063415 h 2506327"/>
              <a:gd name="connsiteX1" fmla="*/ 4557712 w 8758237"/>
              <a:gd name="connsiteY1" fmla="*/ 6014 h 2506327"/>
              <a:gd name="connsiteX2" fmla="*/ 8758237 w 8758237"/>
              <a:gd name="connsiteY2" fmla="*/ 2506327 h 2506327"/>
              <a:gd name="connsiteX0" fmla="*/ 0 w 8772524"/>
              <a:gd name="connsiteY0" fmla="*/ 2343747 h 2500909"/>
              <a:gd name="connsiteX1" fmla="*/ 4571999 w 8772524"/>
              <a:gd name="connsiteY1" fmla="*/ 596 h 2500909"/>
              <a:gd name="connsiteX2" fmla="*/ 8772524 w 8772524"/>
              <a:gd name="connsiteY2" fmla="*/ 2500909 h 2500909"/>
              <a:gd name="connsiteX0" fmla="*/ 0 w 8772524"/>
              <a:gd name="connsiteY0" fmla="*/ 2329470 h 2486632"/>
              <a:gd name="connsiteX1" fmla="*/ 4171949 w 8772524"/>
              <a:gd name="connsiteY1" fmla="*/ 606 h 2486632"/>
              <a:gd name="connsiteX2" fmla="*/ 8772524 w 8772524"/>
              <a:gd name="connsiteY2" fmla="*/ 2486632 h 2486632"/>
              <a:gd name="connsiteX0" fmla="*/ 0 w 8772524"/>
              <a:gd name="connsiteY0" fmla="*/ 2315193 h 2472355"/>
              <a:gd name="connsiteX1" fmla="*/ 4300536 w 8772524"/>
              <a:gd name="connsiteY1" fmla="*/ 616 h 2472355"/>
              <a:gd name="connsiteX2" fmla="*/ 8772524 w 8772524"/>
              <a:gd name="connsiteY2" fmla="*/ 2472355 h 2472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2524" h="2472355">
                <a:moveTo>
                  <a:pt x="0" y="2315193"/>
                </a:moveTo>
                <a:cubicBezTo>
                  <a:pt x="891778" y="785240"/>
                  <a:pt x="2838449" y="-25578"/>
                  <a:pt x="4300536" y="616"/>
                </a:cubicBezTo>
                <a:cubicBezTo>
                  <a:pt x="5762623" y="26810"/>
                  <a:pt x="7859314" y="880490"/>
                  <a:pt x="8772524" y="247235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902635B-29AD-2547-8774-E628F35FEB05}"/>
              </a:ext>
            </a:extLst>
          </p:cNvPr>
          <p:cNvSpPr/>
          <p:nvPr/>
        </p:nvSpPr>
        <p:spPr>
          <a:xfrm>
            <a:off x="1840775" y="3726165"/>
            <a:ext cx="528637" cy="5286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7BE3D8-079F-164A-B5F8-7641BFBC5CE9}"/>
              </a:ext>
            </a:extLst>
          </p:cNvPr>
          <p:cNvCxnSpPr>
            <a:cxnSpLocks/>
          </p:cNvCxnSpPr>
          <p:nvPr/>
        </p:nvCxnSpPr>
        <p:spPr>
          <a:xfrm flipV="1">
            <a:off x="1485900" y="4006256"/>
            <a:ext cx="619194" cy="1551586"/>
          </a:xfrm>
          <a:prstGeom prst="line">
            <a:avLst/>
          </a:prstGeom>
          <a:ln w="127000">
            <a:solidFill>
              <a:srgbClr val="00B050">
                <a:alpha val="2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DFFFEA8-3286-E446-BC2B-60CD5B4D8D4F}"/>
              </a:ext>
            </a:extLst>
          </p:cNvPr>
          <p:cNvSpPr/>
          <p:nvPr/>
        </p:nvSpPr>
        <p:spPr>
          <a:xfrm>
            <a:off x="2807803" y="2509158"/>
            <a:ext cx="528637" cy="5286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CDC909-A701-204B-95B2-BB587309E00A}"/>
              </a:ext>
            </a:extLst>
          </p:cNvPr>
          <p:cNvCxnSpPr>
            <a:cxnSpLocks/>
          </p:cNvCxnSpPr>
          <p:nvPr/>
        </p:nvCxnSpPr>
        <p:spPr>
          <a:xfrm flipV="1">
            <a:off x="1485899" y="2789249"/>
            <a:ext cx="1586223" cy="2768593"/>
          </a:xfrm>
          <a:prstGeom prst="line">
            <a:avLst/>
          </a:prstGeom>
          <a:ln w="127000">
            <a:solidFill>
              <a:srgbClr val="00B050">
                <a:alpha val="3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20F1DBB-6DCA-EF49-81FD-8FE2F1529B25}"/>
              </a:ext>
            </a:extLst>
          </p:cNvPr>
          <p:cNvSpPr/>
          <p:nvPr/>
        </p:nvSpPr>
        <p:spPr>
          <a:xfrm>
            <a:off x="4152780" y="1764612"/>
            <a:ext cx="528637" cy="5286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EF5C9B-2777-9643-8F1D-9715F54CCF6C}"/>
              </a:ext>
            </a:extLst>
          </p:cNvPr>
          <p:cNvCxnSpPr>
            <a:cxnSpLocks/>
          </p:cNvCxnSpPr>
          <p:nvPr/>
        </p:nvCxnSpPr>
        <p:spPr>
          <a:xfrm flipV="1">
            <a:off x="1485898" y="2044704"/>
            <a:ext cx="2931201" cy="3505691"/>
          </a:xfrm>
          <a:prstGeom prst="line">
            <a:avLst/>
          </a:prstGeom>
          <a:ln w="127000">
            <a:solidFill>
              <a:srgbClr val="00B05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6B33883-CFAC-2B4D-8914-D7C50998D377}"/>
              </a:ext>
            </a:extLst>
          </p:cNvPr>
          <p:cNvSpPr/>
          <p:nvPr/>
        </p:nvSpPr>
        <p:spPr>
          <a:xfrm>
            <a:off x="5561564" y="1818108"/>
            <a:ext cx="528637" cy="5286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9C542A-C41F-BD4C-9F3D-FE2C445AE019}"/>
              </a:ext>
            </a:extLst>
          </p:cNvPr>
          <p:cNvCxnSpPr>
            <a:cxnSpLocks/>
          </p:cNvCxnSpPr>
          <p:nvPr/>
        </p:nvCxnSpPr>
        <p:spPr>
          <a:xfrm flipV="1">
            <a:off x="1485897" y="2098201"/>
            <a:ext cx="4339986" cy="3445353"/>
          </a:xfrm>
          <a:prstGeom prst="line">
            <a:avLst/>
          </a:prstGeom>
          <a:ln w="127000">
            <a:solidFill>
              <a:srgbClr val="00B050">
                <a:alpha val="7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AFCE0AE-443C-FF40-867B-87B74408D454}"/>
              </a:ext>
            </a:extLst>
          </p:cNvPr>
          <p:cNvCxnSpPr>
            <a:cxnSpLocks/>
          </p:cNvCxnSpPr>
          <p:nvPr/>
        </p:nvCxnSpPr>
        <p:spPr>
          <a:xfrm flipV="1">
            <a:off x="5774930" y="2139354"/>
            <a:ext cx="13297" cy="3425937"/>
          </a:xfrm>
          <a:prstGeom prst="line">
            <a:avLst/>
          </a:prstGeom>
          <a:ln w="63500">
            <a:solidFill>
              <a:srgbClr val="00B050">
                <a:alpha val="50000"/>
              </a:srgbClr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E342B0A-76A9-5149-85B0-20F834DDE84D}"/>
              </a:ext>
            </a:extLst>
          </p:cNvPr>
          <p:cNvCxnSpPr>
            <a:cxnSpLocks/>
          </p:cNvCxnSpPr>
          <p:nvPr/>
        </p:nvCxnSpPr>
        <p:spPr>
          <a:xfrm flipV="1">
            <a:off x="1485900" y="2139354"/>
            <a:ext cx="4301730" cy="1"/>
          </a:xfrm>
          <a:prstGeom prst="line">
            <a:avLst/>
          </a:prstGeom>
          <a:ln w="63500">
            <a:solidFill>
              <a:srgbClr val="00B050">
                <a:alpha val="50000"/>
              </a:srgbClr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23581FE-E92D-B741-ADF0-D88B1B72AF54}"/>
              </a:ext>
            </a:extLst>
          </p:cNvPr>
          <p:cNvCxnSpPr/>
          <p:nvPr/>
        </p:nvCxnSpPr>
        <p:spPr>
          <a:xfrm flipV="1">
            <a:off x="1485901" y="1128716"/>
            <a:ext cx="0" cy="4414838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5D6D54D-1EB6-C84A-8DB9-D49C80E98358}"/>
              </a:ext>
            </a:extLst>
          </p:cNvPr>
          <p:cNvCxnSpPr>
            <a:cxnSpLocks/>
          </p:cNvCxnSpPr>
          <p:nvPr/>
        </p:nvCxnSpPr>
        <p:spPr>
          <a:xfrm>
            <a:off x="1485901" y="5557842"/>
            <a:ext cx="8429624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5F2D52A-FAA7-FE4A-ABC2-E00CEDC33215}"/>
              </a:ext>
            </a:extLst>
          </p:cNvPr>
          <p:cNvSpPr txBox="1"/>
          <p:nvPr/>
        </p:nvSpPr>
        <p:spPr>
          <a:xfrm>
            <a:off x="247127" y="112871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Position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0ECEEF-7429-114E-99D5-3623366762B0}"/>
              </a:ext>
            </a:extLst>
          </p:cNvPr>
          <p:cNvSpPr txBox="1"/>
          <p:nvPr/>
        </p:nvSpPr>
        <p:spPr>
          <a:xfrm>
            <a:off x="8527527" y="557957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Position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50D928-F8B7-0747-AD3A-6C8FD63A98F6}"/>
              </a:ext>
            </a:extLst>
          </p:cNvPr>
          <p:cNvSpPr txBox="1"/>
          <p:nvPr/>
        </p:nvSpPr>
        <p:spPr>
          <a:xfrm>
            <a:off x="616813" y="1646918"/>
            <a:ext cx="569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3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AC3FA7-20B9-DD4C-B19A-BAD4E1EB2548}"/>
              </a:ext>
            </a:extLst>
          </p:cNvPr>
          <p:cNvSpPr txBox="1"/>
          <p:nvPr/>
        </p:nvSpPr>
        <p:spPr>
          <a:xfrm>
            <a:off x="5416019" y="5729284"/>
            <a:ext cx="569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3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08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FF2B5EF4-FFF2-40B4-BE49-F238E27FC236}">
                <a16:creationId xmlns:a16="http://schemas.microsoft.com/office/drawing/2014/main" id="{1F7D07B4-5AA1-E141-A836-F829F1C04886}"/>
              </a:ext>
            </a:extLst>
          </p:cNvPr>
          <p:cNvSpPr/>
          <p:nvPr/>
        </p:nvSpPr>
        <p:spPr>
          <a:xfrm>
            <a:off x="1485901" y="1928812"/>
            <a:ext cx="7358062" cy="3636477"/>
          </a:xfrm>
          <a:custGeom>
            <a:avLst/>
            <a:gdLst>
              <a:gd name="connsiteX0" fmla="*/ 0 w 8758237"/>
              <a:gd name="connsiteY0" fmla="*/ 2389178 h 2832090"/>
              <a:gd name="connsiteX1" fmla="*/ 4529137 w 8758237"/>
              <a:gd name="connsiteY1" fmla="*/ 3165 h 2832090"/>
              <a:gd name="connsiteX2" fmla="*/ 8758237 w 8758237"/>
              <a:gd name="connsiteY2" fmla="*/ 2832090 h 2832090"/>
              <a:gd name="connsiteX0" fmla="*/ 0 w 8758237"/>
              <a:gd name="connsiteY0" fmla="*/ 2389178 h 2832090"/>
              <a:gd name="connsiteX1" fmla="*/ 4529137 w 8758237"/>
              <a:gd name="connsiteY1" fmla="*/ 3165 h 2832090"/>
              <a:gd name="connsiteX2" fmla="*/ 8758237 w 8758237"/>
              <a:gd name="connsiteY2" fmla="*/ 2832090 h 2832090"/>
              <a:gd name="connsiteX0" fmla="*/ 0 w 8758237"/>
              <a:gd name="connsiteY0" fmla="*/ 2390105 h 2833017"/>
              <a:gd name="connsiteX1" fmla="*/ 4529137 w 8758237"/>
              <a:gd name="connsiteY1" fmla="*/ 4092 h 2833017"/>
              <a:gd name="connsiteX2" fmla="*/ 8758237 w 8758237"/>
              <a:gd name="connsiteY2" fmla="*/ 2833017 h 2833017"/>
              <a:gd name="connsiteX0" fmla="*/ 0 w 8758237"/>
              <a:gd name="connsiteY0" fmla="*/ 2390105 h 2833017"/>
              <a:gd name="connsiteX1" fmla="*/ 4529137 w 8758237"/>
              <a:gd name="connsiteY1" fmla="*/ 4092 h 2833017"/>
              <a:gd name="connsiteX2" fmla="*/ 8758237 w 8758237"/>
              <a:gd name="connsiteY2" fmla="*/ 2833017 h 2833017"/>
              <a:gd name="connsiteX0" fmla="*/ 0 w 8758237"/>
              <a:gd name="connsiteY0" fmla="*/ 2063415 h 2506327"/>
              <a:gd name="connsiteX1" fmla="*/ 4557712 w 8758237"/>
              <a:gd name="connsiteY1" fmla="*/ 6014 h 2506327"/>
              <a:gd name="connsiteX2" fmla="*/ 8758237 w 8758237"/>
              <a:gd name="connsiteY2" fmla="*/ 2506327 h 2506327"/>
              <a:gd name="connsiteX0" fmla="*/ 0 w 8772524"/>
              <a:gd name="connsiteY0" fmla="*/ 2343747 h 2500909"/>
              <a:gd name="connsiteX1" fmla="*/ 4571999 w 8772524"/>
              <a:gd name="connsiteY1" fmla="*/ 596 h 2500909"/>
              <a:gd name="connsiteX2" fmla="*/ 8772524 w 8772524"/>
              <a:gd name="connsiteY2" fmla="*/ 2500909 h 2500909"/>
              <a:gd name="connsiteX0" fmla="*/ 0 w 8772524"/>
              <a:gd name="connsiteY0" fmla="*/ 2329470 h 2486632"/>
              <a:gd name="connsiteX1" fmla="*/ 4171949 w 8772524"/>
              <a:gd name="connsiteY1" fmla="*/ 606 h 2486632"/>
              <a:gd name="connsiteX2" fmla="*/ 8772524 w 8772524"/>
              <a:gd name="connsiteY2" fmla="*/ 2486632 h 2486632"/>
              <a:gd name="connsiteX0" fmla="*/ 0 w 8772524"/>
              <a:gd name="connsiteY0" fmla="*/ 2315193 h 2472355"/>
              <a:gd name="connsiteX1" fmla="*/ 4300536 w 8772524"/>
              <a:gd name="connsiteY1" fmla="*/ 616 h 2472355"/>
              <a:gd name="connsiteX2" fmla="*/ 8772524 w 8772524"/>
              <a:gd name="connsiteY2" fmla="*/ 2472355 h 2472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2524" h="2472355">
                <a:moveTo>
                  <a:pt x="0" y="2315193"/>
                </a:moveTo>
                <a:cubicBezTo>
                  <a:pt x="891778" y="785240"/>
                  <a:pt x="2838449" y="-25578"/>
                  <a:pt x="4300536" y="616"/>
                </a:cubicBezTo>
                <a:cubicBezTo>
                  <a:pt x="5762623" y="26810"/>
                  <a:pt x="7859314" y="880490"/>
                  <a:pt x="8772524" y="247235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902635B-29AD-2547-8774-E628F35FEB05}"/>
              </a:ext>
            </a:extLst>
          </p:cNvPr>
          <p:cNvSpPr/>
          <p:nvPr/>
        </p:nvSpPr>
        <p:spPr>
          <a:xfrm>
            <a:off x="1840775" y="3726165"/>
            <a:ext cx="528637" cy="5286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7BE3D8-079F-164A-B5F8-7641BFBC5CE9}"/>
              </a:ext>
            </a:extLst>
          </p:cNvPr>
          <p:cNvCxnSpPr>
            <a:cxnSpLocks/>
          </p:cNvCxnSpPr>
          <p:nvPr/>
        </p:nvCxnSpPr>
        <p:spPr>
          <a:xfrm flipV="1">
            <a:off x="1485900" y="4006256"/>
            <a:ext cx="619194" cy="1551586"/>
          </a:xfrm>
          <a:prstGeom prst="line">
            <a:avLst/>
          </a:prstGeom>
          <a:ln w="127000">
            <a:solidFill>
              <a:srgbClr val="00B050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DFFFEA8-3286-E446-BC2B-60CD5B4D8D4F}"/>
              </a:ext>
            </a:extLst>
          </p:cNvPr>
          <p:cNvSpPr/>
          <p:nvPr/>
        </p:nvSpPr>
        <p:spPr>
          <a:xfrm>
            <a:off x="2807803" y="2509158"/>
            <a:ext cx="528637" cy="5286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CDC909-A701-204B-95B2-BB587309E00A}"/>
              </a:ext>
            </a:extLst>
          </p:cNvPr>
          <p:cNvCxnSpPr>
            <a:cxnSpLocks/>
          </p:cNvCxnSpPr>
          <p:nvPr/>
        </p:nvCxnSpPr>
        <p:spPr>
          <a:xfrm flipV="1">
            <a:off x="1485899" y="2789249"/>
            <a:ext cx="1586223" cy="2768593"/>
          </a:xfrm>
          <a:prstGeom prst="line">
            <a:avLst/>
          </a:prstGeom>
          <a:ln w="127000">
            <a:solidFill>
              <a:srgbClr val="00B050">
                <a:alpha val="2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20F1DBB-6DCA-EF49-81FD-8FE2F1529B25}"/>
              </a:ext>
            </a:extLst>
          </p:cNvPr>
          <p:cNvSpPr/>
          <p:nvPr/>
        </p:nvSpPr>
        <p:spPr>
          <a:xfrm>
            <a:off x="4152780" y="1764612"/>
            <a:ext cx="528637" cy="5286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EF5C9B-2777-9643-8F1D-9715F54CCF6C}"/>
              </a:ext>
            </a:extLst>
          </p:cNvPr>
          <p:cNvCxnSpPr>
            <a:cxnSpLocks/>
          </p:cNvCxnSpPr>
          <p:nvPr/>
        </p:nvCxnSpPr>
        <p:spPr>
          <a:xfrm flipV="1">
            <a:off x="1485898" y="2044704"/>
            <a:ext cx="2931201" cy="3505691"/>
          </a:xfrm>
          <a:prstGeom prst="line">
            <a:avLst/>
          </a:prstGeom>
          <a:ln w="127000">
            <a:solidFill>
              <a:srgbClr val="00B050">
                <a:alpha val="3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6B33883-CFAC-2B4D-8914-D7C50998D377}"/>
              </a:ext>
            </a:extLst>
          </p:cNvPr>
          <p:cNvSpPr/>
          <p:nvPr/>
        </p:nvSpPr>
        <p:spPr>
          <a:xfrm>
            <a:off x="5561564" y="1818108"/>
            <a:ext cx="528637" cy="5286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9C542A-C41F-BD4C-9F3D-FE2C445AE019}"/>
              </a:ext>
            </a:extLst>
          </p:cNvPr>
          <p:cNvCxnSpPr>
            <a:cxnSpLocks/>
          </p:cNvCxnSpPr>
          <p:nvPr/>
        </p:nvCxnSpPr>
        <p:spPr>
          <a:xfrm flipV="1">
            <a:off x="1485897" y="2098201"/>
            <a:ext cx="4339986" cy="3445353"/>
          </a:xfrm>
          <a:prstGeom prst="line">
            <a:avLst/>
          </a:prstGeom>
          <a:ln w="127000">
            <a:solidFill>
              <a:srgbClr val="00B05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A8B606D-AD7E-124D-84C9-D0FA05DE7DB9}"/>
              </a:ext>
            </a:extLst>
          </p:cNvPr>
          <p:cNvSpPr/>
          <p:nvPr/>
        </p:nvSpPr>
        <p:spPr>
          <a:xfrm>
            <a:off x="6799952" y="2509156"/>
            <a:ext cx="528637" cy="5286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363F18F-864C-7040-8C18-E62144E4EA28}"/>
              </a:ext>
            </a:extLst>
          </p:cNvPr>
          <p:cNvCxnSpPr>
            <a:cxnSpLocks/>
          </p:cNvCxnSpPr>
          <p:nvPr/>
        </p:nvCxnSpPr>
        <p:spPr>
          <a:xfrm flipV="1">
            <a:off x="1437910" y="2789250"/>
            <a:ext cx="5626361" cy="2776039"/>
          </a:xfrm>
          <a:prstGeom prst="line">
            <a:avLst/>
          </a:prstGeom>
          <a:ln w="127000">
            <a:solidFill>
              <a:srgbClr val="00B050">
                <a:alpha val="7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679794C-CABC-3643-AD50-C1445B8C1325}"/>
              </a:ext>
            </a:extLst>
          </p:cNvPr>
          <p:cNvCxnSpPr>
            <a:cxnSpLocks/>
          </p:cNvCxnSpPr>
          <p:nvPr/>
        </p:nvCxnSpPr>
        <p:spPr>
          <a:xfrm flipV="1">
            <a:off x="7018647" y="2807347"/>
            <a:ext cx="0" cy="2757945"/>
          </a:xfrm>
          <a:prstGeom prst="line">
            <a:avLst/>
          </a:prstGeom>
          <a:ln w="63500">
            <a:solidFill>
              <a:srgbClr val="00B050">
                <a:alpha val="50000"/>
              </a:srgbClr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72C3B3D-1D6D-9949-8277-AC8517458BA7}"/>
              </a:ext>
            </a:extLst>
          </p:cNvPr>
          <p:cNvCxnSpPr>
            <a:cxnSpLocks/>
          </p:cNvCxnSpPr>
          <p:nvPr/>
        </p:nvCxnSpPr>
        <p:spPr>
          <a:xfrm flipV="1">
            <a:off x="1485900" y="2807347"/>
            <a:ext cx="5578370" cy="1"/>
          </a:xfrm>
          <a:prstGeom prst="line">
            <a:avLst/>
          </a:prstGeom>
          <a:ln w="63500">
            <a:solidFill>
              <a:srgbClr val="00B050">
                <a:alpha val="50000"/>
              </a:srgbClr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8CBE07F-A9C6-BF4E-AA5C-A703D0BF1075}"/>
              </a:ext>
            </a:extLst>
          </p:cNvPr>
          <p:cNvCxnSpPr/>
          <p:nvPr/>
        </p:nvCxnSpPr>
        <p:spPr>
          <a:xfrm flipV="1">
            <a:off x="1485901" y="1128716"/>
            <a:ext cx="0" cy="4414838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414A509-341D-BB4B-A944-307F59A8C8A2}"/>
              </a:ext>
            </a:extLst>
          </p:cNvPr>
          <p:cNvCxnSpPr>
            <a:cxnSpLocks/>
          </p:cNvCxnSpPr>
          <p:nvPr/>
        </p:nvCxnSpPr>
        <p:spPr>
          <a:xfrm>
            <a:off x="1485901" y="5557842"/>
            <a:ext cx="8429624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6AED6D4-3402-134D-BA42-0757243FA83E}"/>
              </a:ext>
            </a:extLst>
          </p:cNvPr>
          <p:cNvSpPr txBox="1"/>
          <p:nvPr/>
        </p:nvSpPr>
        <p:spPr>
          <a:xfrm>
            <a:off x="247127" y="112871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Position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C695D7-2A1A-764A-8940-D10410940F36}"/>
              </a:ext>
            </a:extLst>
          </p:cNvPr>
          <p:cNvSpPr txBox="1"/>
          <p:nvPr/>
        </p:nvSpPr>
        <p:spPr>
          <a:xfrm>
            <a:off x="8527527" y="557957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Position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B6DC10-934A-1746-AB47-DB812740A25B}"/>
              </a:ext>
            </a:extLst>
          </p:cNvPr>
          <p:cNvSpPr txBox="1"/>
          <p:nvPr/>
        </p:nvSpPr>
        <p:spPr>
          <a:xfrm>
            <a:off x="616813" y="2450308"/>
            <a:ext cx="569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3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79A524-B192-5B4E-A7E2-02FACCC814AF}"/>
              </a:ext>
            </a:extLst>
          </p:cNvPr>
          <p:cNvSpPr txBox="1"/>
          <p:nvPr/>
        </p:nvSpPr>
        <p:spPr>
          <a:xfrm>
            <a:off x="6551827" y="5729284"/>
            <a:ext cx="569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3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646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902635B-29AD-2547-8774-E628F35FEB05}"/>
              </a:ext>
            </a:extLst>
          </p:cNvPr>
          <p:cNvSpPr/>
          <p:nvPr/>
        </p:nvSpPr>
        <p:spPr>
          <a:xfrm>
            <a:off x="3558763" y="3127061"/>
            <a:ext cx="528637" cy="5286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0107786-D971-4F4F-84D1-DA6104DC4374}"/>
              </a:ext>
            </a:extLst>
          </p:cNvPr>
          <p:cNvCxnSpPr>
            <a:cxnSpLocks/>
          </p:cNvCxnSpPr>
          <p:nvPr/>
        </p:nvCxnSpPr>
        <p:spPr>
          <a:xfrm flipV="1">
            <a:off x="3828048" y="182232"/>
            <a:ext cx="0" cy="6491284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590026B-44B2-DB48-AEF2-96C1FAC2DC36}"/>
              </a:ext>
            </a:extLst>
          </p:cNvPr>
          <p:cNvCxnSpPr>
            <a:cxnSpLocks/>
          </p:cNvCxnSpPr>
          <p:nvPr/>
        </p:nvCxnSpPr>
        <p:spPr>
          <a:xfrm>
            <a:off x="3828048" y="3416969"/>
            <a:ext cx="2267952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7BE3D8-079F-164A-B5F8-7641BFBC5CE9}"/>
              </a:ext>
            </a:extLst>
          </p:cNvPr>
          <p:cNvCxnSpPr>
            <a:cxnSpLocks/>
          </p:cNvCxnSpPr>
          <p:nvPr/>
        </p:nvCxnSpPr>
        <p:spPr>
          <a:xfrm flipV="1">
            <a:off x="3828046" y="702402"/>
            <a:ext cx="1161048" cy="2714568"/>
          </a:xfrm>
          <a:prstGeom prst="line">
            <a:avLst/>
          </a:prstGeom>
          <a:ln w="127000">
            <a:solidFill>
              <a:srgbClr val="00B0F0">
                <a:alpha val="7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896C09-313B-AA40-8F7A-1FE9ED522973}"/>
              </a:ext>
            </a:extLst>
          </p:cNvPr>
          <p:cNvCxnSpPr>
            <a:cxnSpLocks/>
          </p:cNvCxnSpPr>
          <p:nvPr/>
        </p:nvCxnSpPr>
        <p:spPr>
          <a:xfrm flipV="1">
            <a:off x="4956435" y="735062"/>
            <a:ext cx="0" cy="2656317"/>
          </a:xfrm>
          <a:prstGeom prst="line">
            <a:avLst/>
          </a:prstGeom>
          <a:ln w="63500">
            <a:solidFill>
              <a:srgbClr val="00B0F0">
                <a:alpha val="50000"/>
              </a:srgbClr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8C7123C-D0CE-E24E-837B-9CD5C9AF5D9E}"/>
              </a:ext>
            </a:extLst>
          </p:cNvPr>
          <p:cNvCxnSpPr>
            <a:cxnSpLocks/>
          </p:cNvCxnSpPr>
          <p:nvPr/>
        </p:nvCxnSpPr>
        <p:spPr>
          <a:xfrm>
            <a:off x="3828046" y="735060"/>
            <a:ext cx="1161047" cy="0"/>
          </a:xfrm>
          <a:prstGeom prst="line">
            <a:avLst/>
          </a:prstGeom>
          <a:ln w="63500">
            <a:solidFill>
              <a:srgbClr val="00B0F0">
                <a:alpha val="50000"/>
              </a:srgbClr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D24C793-BC96-1048-8559-7317E5732951}"/>
              </a:ext>
            </a:extLst>
          </p:cNvPr>
          <p:cNvSpPr txBox="1"/>
          <p:nvPr/>
        </p:nvSpPr>
        <p:spPr>
          <a:xfrm>
            <a:off x="3837226" y="33618"/>
            <a:ext cx="119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Velocity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D3F434-BC53-7142-83CD-F137117355EF}"/>
              </a:ext>
            </a:extLst>
          </p:cNvPr>
          <p:cNvSpPr txBox="1"/>
          <p:nvPr/>
        </p:nvSpPr>
        <p:spPr>
          <a:xfrm>
            <a:off x="6168042" y="3206713"/>
            <a:ext cx="119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Velocity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0242B5-2ABA-A944-8516-447B9A732C3F}"/>
              </a:ext>
            </a:extLst>
          </p:cNvPr>
          <p:cNvSpPr txBox="1"/>
          <p:nvPr/>
        </p:nvSpPr>
        <p:spPr>
          <a:xfrm>
            <a:off x="3147745" y="228398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3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4FC53F-DAEA-1449-9BA1-58634B3E25D8}"/>
              </a:ext>
            </a:extLst>
          </p:cNvPr>
          <p:cNvSpPr txBox="1"/>
          <p:nvPr/>
        </p:nvSpPr>
        <p:spPr>
          <a:xfrm>
            <a:off x="4713351" y="3391379"/>
            <a:ext cx="569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3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212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902635B-29AD-2547-8774-E628F35FEB05}"/>
              </a:ext>
            </a:extLst>
          </p:cNvPr>
          <p:cNvSpPr/>
          <p:nvPr/>
        </p:nvSpPr>
        <p:spPr>
          <a:xfrm>
            <a:off x="3558763" y="3127061"/>
            <a:ext cx="528637" cy="5286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0107786-D971-4F4F-84D1-DA6104DC4374}"/>
              </a:ext>
            </a:extLst>
          </p:cNvPr>
          <p:cNvCxnSpPr>
            <a:cxnSpLocks/>
          </p:cNvCxnSpPr>
          <p:nvPr/>
        </p:nvCxnSpPr>
        <p:spPr>
          <a:xfrm flipV="1">
            <a:off x="3828048" y="182232"/>
            <a:ext cx="0" cy="6491284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590026B-44B2-DB48-AEF2-96C1FAC2DC36}"/>
              </a:ext>
            </a:extLst>
          </p:cNvPr>
          <p:cNvCxnSpPr>
            <a:cxnSpLocks/>
          </p:cNvCxnSpPr>
          <p:nvPr/>
        </p:nvCxnSpPr>
        <p:spPr>
          <a:xfrm>
            <a:off x="3828048" y="3416969"/>
            <a:ext cx="2267952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7BE3D8-079F-164A-B5F8-7641BFBC5CE9}"/>
              </a:ext>
            </a:extLst>
          </p:cNvPr>
          <p:cNvCxnSpPr>
            <a:cxnSpLocks/>
          </p:cNvCxnSpPr>
          <p:nvPr/>
        </p:nvCxnSpPr>
        <p:spPr>
          <a:xfrm flipV="1">
            <a:off x="3828046" y="702402"/>
            <a:ext cx="1161048" cy="2714568"/>
          </a:xfrm>
          <a:prstGeom prst="line">
            <a:avLst/>
          </a:prstGeom>
          <a:ln w="127000">
            <a:solidFill>
              <a:srgbClr val="00B0F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896C09-313B-AA40-8F7A-1FE9ED522973}"/>
              </a:ext>
            </a:extLst>
          </p:cNvPr>
          <p:cNvCxnSpPr>
            <a:cxnSpLocks/>
          </p:cNvCxnSpPr>
          <p:nvPr/>
        </p:nvCxnSpPr>
        <p:spPr>
          <a:xfrm flipV="1">
            <a:off x="4956435" y="1682117"/>
            <a:ext cx="0" cy="1743584"/>
          </a:xfrm>
          <a:prstGeom prst="line">
            <a:avLst/>
          </a:prstGeom>
          <a:ln w="63500">
            <a:solidFill>
              <a:srgbClr val="00B0F0">
                <a:alpha val="50000"/>
              </a:srgbClr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F4A53EE-0E79-EB49-94B8-885140C944D3}"/>
              </a:ext>
            </a:extLst>
          </p:cNvPr>
          <p:cNvCxnSpPr>
            <a:cxnSpLocks/>
          </p:cNvCxnSpPr>
          <p:nvPr/>
        </p:nvCxnSpPr>
        <p:spPr>
          <a:xfrm>
            <a:off x="3828046" y="1682117"/>
            <a:ext cx="1161047" cy="0"/>
          </a:xfrm>
          <a:prstGeom prst="line">
            <a:avLst/>
          </a:prstGeom>
          <a:ln w="63500">
            <a:solidFill>
              <a:srgbClr val="00B0F0">
                <a:alpha val="50000"/>
              </a:srgbClr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DC29DAF-E882-2641-B864-2FF177D46D55}"/>
              </a:ext>
            </a:extLst>
          </p:cNvPr>
          <p:cNvCxnSpPr>
            <a:cxnSpLocks/>
          </p:cNvCxnSpPr>
          <p:nvPr/>
        </p:nvCxnSpPr>
        <p:spPr>
          <a:xfrm flipV="1">
            <a:off x="3816750" y="1647795"/>
            <a:ext cx="1123214" cy="1743584"/>
          </a:xfrm>
          <a:prstGeom prst="line">
            <a:avLst/>
          </a:prstGeom>
          <a:ln w="127000">
            <a:solidFill>
              <a:srgbClr val="00B0F0">
                <a:alpha val="7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5604838-097E-C741-AD67-A605C0895D95}"/>
              </a:ext>
            </a:extLst>
          </p:cNvPr>
          <p:cNvSpPr txBox="1"/>
          <p:nvPr/>
        </p:nvSpPr>
        <p:spPr>
          <a:xfrm>
            <a:off x="3837226" y="33618"/>
            <a:ext cx="119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Velocity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426517-A2F9-1D4E-91F5-C78323568FF6}"/>
              </a:ext>
            </a:extLst>
          </p:cNvPr>
          <p:cNvSpPr txBox="1"/>
          <p:nvPr/>
        </p:nvSpPr>
        <p:spPr>
          <a:xfrm>
            <a:off x="6168042" y="3206713"/>
            <a:ext cx="119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Velocity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5446B3-BF9F-B942-9BE8-347949B7AC97}"/>
              </a:ext>
            </a:extLst>
          </p:cNvPr>
          <p:cNvSpPr txBox="1"/>
          <p:nvPr/>
        </p:nvSpPr>
        <p:spPr>
          <a:xfrm>
            <a:off x="3147745" y="1324629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3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09A1E2C-1D0B-4F43-A2B1-A6423530C490}"/>
              </a:ext>
            </a:extLst>
          </p:cNvPr>
          <p:cNvSpPr txBox="1"/>
          <p:nvPr/>
        </p:nvSpPr>
        <p:spPr>
          <a:xfrm>
            <a:off x="4713352" y="3391379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3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444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902635B-29AD-2547-8774-E628F35FEB05}"/>
              </a:ext>
            </a:extLst>
          </p:cNvPr>
          <p:cNvSpPr/>
          <p:nvPr/>
        </p:nvSpPr>
        <p:spPr>
          <a:xfrm>
            <a:off x="3558763" y="3127061"/>
            <a:ext cx="528637" cy="5286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0107786-D971-4F4F-84D1-DA6104DC4374}"/>
              </a:ext>
            </a:extLst>
          </p:cNvPr>
          <p:cNvCxnSpPr>
            <a:cxnSpLocks/>
          </p:cNvCxnSpPr>
          <p:nvPr/>
        </p:nvCxnSpPr>
        <p:spPr>
          <a:xfrm flipV="1">
            <a:off x="3828048" y="182232"/>
            <a:ext cx="0" cy="6491284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590026B-44B2-DB48-AEF2-96C1FAC2DC36}"/>
              </a:ext>
            </a:extLst>
          </p:cNvPr>
          <p:cNvCxnSpPr>
            <a:cxnSpLocks/>
          </p:cNvCxnSpPr>
          <p:nvPr/>
        </p:nvCxnSpPr>
        <p:spPr>
          <a:xfrm>
            <a:off x="3828048" y="3416969"/>
            <a:ext cx="2267952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7BE3D8-079F-164A-B5F8-7641BFBC5CE9}"/>
              </a:ext>
            </a:extLst>
          </p:cNvPr>
          <p:cNvCxnSpPr>
            <a:cxnSpLocks/>
          </p:cNvCxnSpPr>
          <p:nvPr/>
        </p:nvCxnSpPr>
        <p:spPr>
          <a:xfrm flipV="1">
            <a:off x="3828046" y="702402"/>
            <a:ext cx="1161048" cy="2714568"/>
          </a:xfrm>
          <a:prstGeom prst="line">
            <a:avLst/>
          </a:prstGeom>
          <a:ln w="127000">
            <a:solidFill>
              <a:srgbClr val="00B0F0">
                <a:alpha val="3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896C09-313B-AA40-8F7A-1FE9ED522973}"/>
              </a:ext>
            </a:extLst>
          </p:cNvPr>
          <p:cNvCxnSpPr>
            <a:cxnSpLocks/>
          </p:cNvCxnSpPr>
          <p:nvPr/>
        </p:nvCxnSpPr>
        <p:spPr>
          <a:xfrm flipV="1">
            <a:off x="4956435" y="2596517"/>
            <a:ext cx="0" cy="829185"/>
          </a:xfrm>
          <a:prstGeom prst="line">
            <a:avLst/>
          </a:prstGeom>
          <a:ln w="63500">
            <a:solidFill>
              <a:srgbClr val="00B0F0">
                <a:alpha val="50000"/>
              </a:srgbClr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DD158E8-81A7-4649-9CEC-60C1BEDCDF49}"/>
              </a:ext>
            </a:extLst>
          </p:cNvPr>
          <p:cNvCxnSpPr>
            <a:cxnSpLocks/>
          </p:cNvCxnSpPr>
          <p:nvPr/>
        </p:nvCxnSpPr>
        <p:spPr>
          <a:xfrm>
            <a:off x="3828046" y="2596517"/>
            <a:ext cx="1161047" cy="0"/>
          </a:xfrm>
          <a:prstGeom prst="line">
            <a:avLst/>
          </a:prstGeom>
          <a:ln w="63500">
            <a:solidFill>
              <a:srgbClr val="00B0F0">
                <a:alpha val="50000"/>
              </a:srgbClr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DC29DAF-E882-2641-B864-2FF177D46D55}"/>
              </a:ext>
            </a:extLst>
          </p:cNvPr>
          <p:cNvCxnSpPr>
            <a:cxnSpLocks/>
          </p:cNvCxnSpPr>
          <p:nvPr/>
        </p:nvCxnSpPr>
        <p:spPr>
          <a:xfrm flipV="1">
            <a:off x="3816750" y="1647795"/>
            <a:ext cx="1123214" cy="1743584"/>
          </a:xfrm>
          <a:prstGeom prst="line">
            <a:avLst/>
          </a:prstGeom>
          <a:ln w="127000">
            <a:solidFill>
              <a:srgbClr val="00B0F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C0214E6-BB28-7447-B27B-10C254742774}"/>
              </a:ext>
            </a:extLst>
          </p:cNvPr>
          <p:cNvCxnSpPr>
            <a:cxnSpLocks/>
          </p:cNvCxnSpPr>
          <p:nvPr/>
        </p:nvCxnSpPr>
        <p:spPr>
          <a:xfrm flipV="1">
            <a:off x="3839345" y="2563425"/>
            <a:ext cx="1116947" cy="862276"/>
          </a:xfrm>
          <a:prstGeom prst="line">
            <a:avLst/>
          </a:prstGeom>
          <a:ln w="127000">
            <a:solidFill>
              <a:srgbClr val="00B0F0">
                <a:alpha val="7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7C294A3-F359-B94F-A1A9-71A66A7527F8}"/>
              </a:ext>
            </a:extLst>
          </p:cNvPr>
          <p:cNvSpPr txBox="1"/>
          <p:nvPr/>
        </p:nvSpPr>
        <p:spPr>
          <a:xfrm>
            <a:off x="3837226" y="33618"/>
            <a:ext cx="119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Velocity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DC0B2A-8AD5-514C-9CD4-E53DA5065A6A}"/>
              </a:ext>
            </a:extLst>
          </p:cNvPr>
          <p:cNvSpPr txBox="1"/>
          <p:nvPr/>
        </p:nvSpPr>
        <p:spPr>
          <a:xfrm>
            <a:off x="6168042" y="3206713"/>
            <a:ext cx="119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Velocity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BE678C-03C6-8147-B188-060A8EEE4222}"/>
              </a:ext>
            </a:extLst>
          </p:cNvPr>
          <p:cNvSpPr txBox="1"/>
          <p:nvPr/>
        </p:nvSpPr>
        <p:spPr>
          <a:xfrm>
            <a:off x="3147745" y="2196421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3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5B78D3-2597-ED46-822B-50A2FFD32BC8}"/>
              </a:ext>
            </a:extLst>
          </p:cNvPr>
          <p:cNvSpPr txBox="1"/>
          <p:nvPr/>
        </p:nvSpPr>
        <p:spPr>
          <a:xfrm>
            <a:off x="4713352" y="3391379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3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687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95</Words>
  <Application>Microsoft Macintosh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Wilson</dc:creator>
  <cp:lastModifiedBy>Gabriel Wilson</cp:lastModifiedBy>
  <cp:revision>13</cp:revision>
  <dcterms:created xsi:type="dcterms:W3CDTF">2019-09-02T09:17:17Z</dcterms:created>
  <dcterms:modified xsi:type="dcterms:W3CDTF">2019-09-02T15:47:57Z</dcterms:modified>
</cp:coreProperties>
</file>