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5" r:id="rId3"/>
    <p:sldId id="260" r:id="rId4"/>
    <p:sldId id="266" r:id="rId5"/>
    <p:sldId id="267" r:id="rId6"/>
    <p:sldId id="263" r:id="rId7"/>
    <p:sldId id="262" r:id="rId8"/>
    <p:sldId id="261" r:id="rId9"/>
    <p:sldId id="25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Wilson" userId="S::gabriel.wilson@tiseagles.com::8239532c-cee9-46b9-803d-d13e062d2d67" providerId="AD" clId="Web-{AF6F8DB6-6AE0-308E-D4BF-486580C2E06D}"/>
    <pc:docChg chg="addSld modSld">
      <pc:chgData name="Gabriel Wilson" userId="S::gabriel.wilson@tiseagles.com::8239532c-cee9-46b9-803d-d13e062d2d67" providerId="AD" clId="Web-{AF6F8DB6-6AE0-308E-D4BF-486580C2E06D}" dt="2019-04-11T06:51:55.270" v="13" actId="14100"/>
      <pc:docMkLst>
        <pc:docMk/>
      </pc:docMkLst>
      <pc:sldChg chg="addSp delSp modSp">
        <pc:chgData name="Gabriel Wilson" userId="S::gabriel.wilson@tiseagles.com::8239532c-cee9-46b9-803d-d13e062d2d67" providerId="AD" clId="Web-{AF6F8DB6-6AE0-308E-D4BF-486580C2E06D}" dt="2019-04-11T06:51:55.270" v="13" actId="14100"/>
        <pc:sldMkLst>
          <pc:docMk/>
          <pc:sldMk cId="109857222" sldId="256"/>
        </pc:sldMkLst>
        <pc:spChg chg="del">
          <ac:chgData name="Gabriel Wilson" userId="S::gabriel.wilson@tiseagles.com::8239532c-cee9-46b9-803d-d13e062d2d67" providerId="AD" clId="Web-{AF6F8DB6-6AE0-308E-D4BF-486580C2E06D}" dt="2019-04-11T06:50:57.395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Gabriel Wilson" userId="S::gabriel.wilson@tiseagles.com::8239532c-cee9-46b9-803d-d13e062d2d67" providerId="AD" clId="Web-{AF6F8DB6-6AE0-308E-D4BF-486580C2E06D}" dt="2019-04-11T06:50:54.427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14" creationId="{38C28B77-08FF-45DC-ADA1-185A358EEC65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15" creationId="{71C0ED96-4979-4AF3-97FA-3E035097CE31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16" creationId="{525C50C6-4D0A-4F69-A512-E8F8D45F5213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17" creationId="{E50F6DAD-C717-45C2-A843-F5F5ADD2AAB0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18" creationId="{9AA73B30-2E25-4BF4-B729-01320C7BF0B9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19" creationId="{E30C49A2-DF0E-40C5-BE74-2CF07FF9233E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20" creationId="{840F9A61-9EF7-4ECB-85AA-F206AEB86E57}"/>
          </ac:spMkLst>
        </pc:spChg>
        <pc:spChg chg="add del">
          <ac:chgData name="Gabriel Wilson" userId="S::gabriel.wilson@tiseagles.com::8239532c-cee9-46b9-803d-d13e062d2d67" providerId="AD" clId="Web-{AF6F8DB6-6AE0-308E-D4BF-486580C2E06D}" dt="2019-04-11T06:51:33.239" v="8"/>
          <ac:spMkLst>
            <pc:docMk/>
            <pc:sldMk cId="109857222" sldId="256"/>
            <ac:spMk id="21" creationId="{220F436F-B00E-4643-919E-D22083671897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22" creationId="{82AEC35B-7F99-46F9-981D-456B6F2EC33B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23" creationId="{BCA628C3-0979-4FF6-B9B4-4FB429B76E6D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24" creationId="{2D627BC8-5088-4B43-A23D-7673118590D3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25" creationId="{76A1C509-B357-40DD-865B-29E5937FED4F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26" creationId="{8D7277D6-75A5-430C-BFCE-1995C0B281E7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27" creationId="{A0BA3163-54F0-4180-AD33-D115307CB609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28" creationId="{F1AE5F2F-795D-4D58-8062-6E8258634729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29" creationId="{30F64B67-8A06-4A01-8522-19B1F286CA2B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30" creationId="{52F112CA-33B2-45CA-910A-BEA40517AAA7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31" creationId="{44531478-2EEF-416B-B49E-485F4867D1D3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32" creationId="{0B3C8E61-C4B4-4764-A3E6-6596EAD37699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33" creationId="{E5B55009-1FA1-492B-8974-BD383D5D3CF7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34" creationId="{DA26FE89-6AD5-412C-A6D5-5FE74EA3431E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35" creationId="{2A513688-DEB3-40B0-B188-A1EFE79350AE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36" creationId="{452172A8-EBB6-47AF-8A5F-EADA67B037B6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37" creationId="{8F7AA141-758C-4ADD-B263-BB6B988D2875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38" creationId="{45087568-B91A-4358-AA69-4511A6403AA3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39" creationId="{C1069AB2-472F-4E82-A267-64E5B48D3A2D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40" creationId="{62B9D78E-4FF6-4D4F-853E-A3706FB29F6E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41" creationId="{EB6FA32E-F252-4E70-B2A6-70E371B98D7E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42" creationId="{E750841B-F3AF-4995-97C0-D2B03ACB94DA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43" creationId="{5DD25BA8-15D5-49EF-BB4D-464B25F3B3A2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44" creationId="{A2E657BD-7244-4807-BDBF-7A21C2F79773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45" creationId="{1823EFA6-577D-4260-B283-84C1699BCF66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46" creationId="{93366B9F-D26B-4BE5-B151-872155A28549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47" creationId="{70402576-5A78-4102-B181-9D713058F6D3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48" creationId="{4CDF22E1-14EB-462C-80B3-0F632136E264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0:59.677" v="2"/>
          <ac:spMkLst>
            <pc:docMk/>
            <pc:sldMk cId="109857222" sldId="256"/>
            <ac:spMk id="49" creationId="{D81819D8-7C53-40AC-A79B-FF33EFC27B57}"/>
          </ac:spMkLst>
        </pc:spChg>
        <pc:grpChg chg="add">
          <ac:chgData name="Gabriel Wilson" userId="S::gabriel.wilson@tiseagles.com::8239532c-cee9-46b9-803d-d13e062d2d67" providerId="AD" clId="Web-{AF6F8DB6-6AE0-308E-D4BF-486580C2E06D}" dt="2019-04-11T06:50:59.677" v="2"/>
          <ac:grpSpMkLst>
            <pc:docMk/>
            <pc:sldMk cId="109857222" sldId="256"/>
            <ac:grpSpMk id="4" creationId="{BA0041AC-13AA-4936-A4E9-B4ED2F034927}"/>
          </ac:grpSpMkLst>
        </pc:grpChg>
        <pc:grpChg chg="add">
          <ac:chgData name="Gabriel Wilson" userId="S::gabriel.wilson@tiseagles.com::8239532c-cee9-46b9-803d-d13e062d2d67" providerId="AD" clId="Web-{AF6F8DB6-6AE0-308E-D4BF-486580C2E06D}" dt="2019-04-11T06:50:59.677" v="2"/>
          <ac:grpSpMkLst>
            <pc:docMk/>
            <pc:sldMk cId="109857222" sldId="256"/>
            <ac:grpSpMk id="5" creationId="{A08A8837-CD0F-469D-B5B5-E6F129668FB4}"/>
          </ac:grpSpMkLst>
        </pc:grpChg>
        <pc:grpChg chg="add">
          <ac:chgData name="Gabriel Wilson" userId="S::gabriel.wilson@tiseagles.com::8239532c-cee9-46b9-803d-d13e062d2d67" providerId="AD" clId="Web-{AF6F8DB6-6AE0-308E-D4BF-486580C2E06D}" dt="2019-04-11T06:50:59.677" v="2"/>
          <ac:grpSpMkLst>
            <pc:docMk/>
            <pc:sldMk cId="109857222" sldId="256"/>
            <ac:grpSpMk id="6" creationId="{4AE702A1-A602-4567-92A9-A13CDAAB6C92}"/>
          </ac:grpSpMkLst>
        </pc:grpChg>
        <pc:grpChg chg="add">
          <ac:chgData name="Gabriel Wilson" userId="S::gabriel.wilson@tiseagles.com::8239532c-cee9-46b9-803d-d13e062d2d67" providerId="AD" clId="Web-{AF6F8DB6-6AE0-308E-D4BF-486580C2E06D}" dt="2019-04-11T06:50:59.677" v="2"/>
          <ac:grpSpMkLst>
            <pc:docMk/>
            <pc:sldMk cId="109857222" sldId="256"/>
            <ac:grpSpMk id="7" creationId="{BD258C76-9FBF-4C82-BBDA-4B6EAE76E6DA}"/>
          </ac:grpSpMkLst>
        </pc:grpChg>
        <pc:cxnChg chg="add">
          <ac:chgData name="Gabriel Wilson" userId="S::gabriel.wilson@tiseagles.com::8239532c-cee9-46b9-803d-d13e062d2d67" providerId="AD" clId="Web-{AF6F8DB6-6AE0-308E-D4BF-486580C2E06D}" dt="2019-04-11T06:50:59.677" v="2"/>
          <ac:cxnSpMkLst>
            <pc:docMk/>
            <pc:sldMk cId="109857222" sldId="256"/>
            <ac:cxnSpMk id="8" creationId="{E1C2D9E7-8204-4B0A-9EE8-C58772200B1A}"/>
          </ac:cxnSpMkLst>
        </pc:cxnChg>
        <pc:cxnChg chg="add">
          <ac:chgData name="Gabriel Wilson" userId="S::gabriel.wilson@tiseagles.com::8239532c-cee9-46b9-803d-d13e062d2d67" providerId="AD" clId="Web-{AF6F8DB6-6AE0-308E-D4BF-486580C2E06D}" dt="2019-04-11T06:50:59.677" v="2"/>
          <ac:cxnSpMkLst>
            <pc:docMk/>
            <pc:sldMk cId="109857222" sldId="256"/>
            <ac:cxnSpMk id="9" creationId="{5D97A767-836D-4025-9061-5A3A43E82FAD}"/>
          </ac:cxnSpMkLst>
        </pc:cxnChg>
        <pc:cxnChg chg="add">
          <ac:chgData name="Gabriel Wilson" userId="S::gabriel.wilson@tiseagles.com::8239532c-cee9-46b9-803d-d13e062d2d67" providerId="AD" clId="Web-{AF6F8DB6-6AE0-308E-D4BF-486580C2E06D}" dt="2019-04-11T06:50:59.677" v="2"/>
          <ac:cxnSpMkLst>
            <pc:docMk/>
            <pc:sldMk cId="109857222" sldId="256"/>
            <ac:cxnSpMk id="10" creationId="{1FC7F9F7-D5D8-4F46-9853-2885A0BA9B5C}"/>
          </ac:cxnSpMkLst>
        </pc:cxnChg>
        <pc:cxnChg chg="add mod">
          <ac:chgData name="Gabriel Wilson" userId="S::gabriel.wilson@tiseagles.com::8239532c-cee9-46b9-803d-d13e062d2d67" providerId="AD" clId="Web-{AF6F8DB6-6AE0-308E-D4BF-486580C2E06D}" dt="2019-04-11T06:51:40.817" v="9" actId="14100"/>
          <ac:cxnSpMkLst>
            <pc:docMk/>
            <pc:sldMk cId="109857222" sldId="256"/>
            <ac:cxnSpMk id="11" creationId="{4B87E05C-C0DA-44BE-B4BF-CD06B26D1796}"/>
          </ac:cxnSpMkLst>
        </pc:cxnChg>
        <pc:cxnChg chg="add mod">
          <ac:chgData name="Gabriel Wilson" userId="S::gabriel.wilson@tiseagles.com::8239532c-cee9-46b9-803d-d13e062d2d67" providerId="AD" clId="Web-{AF6F8DB6-6AE0-308E-D4BF-486580C2E06D}" dt="2019-04-11T06:51:55.270" v="13" actId="14100"/>
          <ac:cxnSpMkLst>
            <pc:docMk/>
            <pc:sldMk cId="109857222" sldId="256"/>
            <ac:cxnSpMk id="12" creationId="{BD7CD86F-AA3F-4B89-B8BB-84EE7F5B20E9}"/>
          </ac:cxnSpMkLst>
        </pc:cxnChg>
        <pc:cxnChg chg="add mod">
          <ac:chgData name="Gabriel Wilson" userId="S::gabriel.wilson@tiseagles.com::8239532c-cee9-46b9-803d-d13e062d2d67" providerId="AD" clId="Web-{AF6F8DB6-6AE0-308E-D4BF-486580C2E06D}" dt="2019-04-11T06:51:46.770" v="11" actId="14100"/>
          <ac:cxnSpMkLst>
            <pc:docMk/>
            <pc:sldMk cId="109857222" sldId="256"/>
            <ac:cxnSpMk id="13" creationId="{69698383-4586-41DB-9C0C-5FDF9C1845C6}"/>
          </ac:cxnSpMkLst>
        </pc:cxnChg>
      </pc:sldChg>
      <pc:sldChg chg="addSp delSp new">
        <pc:chgData name="Gabriel Wilson" userId="S::gabriel.wilson@tiseagles.com::8239532c-cee9-46b9-803d-d13e062d2d67" providerId="AD" clId="Web-{AF6F8DB6-6AE0-308E-D4BF-486580C2E06D}" dt="2019-04-11T06:51:30.192" v="7"/>
        <pc:sldMkLst>
          <pc:docMk/>
          <pc:sldMk cId="2347453639" sldId="257"/>
        </pc:sldMkLst>
        <pc:spChg chg="del">
          <ac:chgData name="Gabriel Wilson" userId="S::gabriel.wilson@tiseagles.com::8239532c-cee9-46b9-803d-d13e062d2d67" providerId="AD" clId="Web-{AF6F8DB6-6AE0-308E-D4BF-486580C2E06D}" dt="2019-04-11T06:51:11.895" v="5"/>
          <ac:spMkLst>
            <pc:docMk/>
            <pc:sldMk cId="2347453639" sldId="257"/>
            <ac:spMk id="2" creationId="{6CF4FE43-E6A9-44DB-B60D-F220D1386DC8}"/>
          </ac:spMkLst>
        </pc:spChg>
        <pc:spChg chg="del">
          <ac:chgData name="Gabriel Wilson" userId="S::gabriel.wilson@tiseagles.com::8239532c-cee9-46b9-803d-d13e062d2d67" providerId="AD" clId="Web-{AF6F8DB6-6AE0-308E-D4BF-486580C2E06D}" dt="2019-04-11T06:51:11.880" v="4"/>
          <ac:spMkLst>
            <pc:docMk/>
            <pc:sldMk cId="2347453639" sldId="257"/>
            <ac:spMk id="3" creationId="{4B172689-1D75-4728-A4FE-188564BEBE3C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8" creationId="{4ACDAE6D-EA96-46D7-954C-1AEB8F8F72BE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9" creationId="{F9487DCF-6A0B-48D0-B813-6889FB87AB1B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10" creationId="{744590D4-1D95-4FCE-A862-D5405B47A46E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11" creationId="{E9F9B277-AA67-4D38-9F19-CE382D5E86B0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13" creationId="{1FA571B6-A827-4106-8239-D7653E61BDB8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14" creationId="{5ADE0F4E-D97D-4958-BBE2-96E659A30EF9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15" creationId="{3F7E6016-8D36-4780-B595-84689D7550A7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16" creationId="{2299D7C4-B71F-4823-A676-377425228ED3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17" creationId="{3E823880-F5BD-45D2-AA9E-8F1704C16C4C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18" creationId="{FE1D3EB7-A6A3-4536-BE1B-5B6E9AE6205F}"/>
          </ac:spMkLst>
        </pc:spChg>
        <pc:spChg chg="add del">
          <ac:chgData name="Gabriel Wilson" userId="S::gabriel.wilson@tiseagles.com::8239532c-cee9-46b9-803d-d13e062d2d67" providerId="AD" clId="Web-{AF6F8DB6-6AE0-308E-D4BF-486580C2E06D}" dt="2019-04-11T06:51:30.192" v="7"/>
          <ac:spMkLst>
            <pc:docMk/>
            <pc:sldMk cId="2347453639" sldId="257"/>
            <ac:spMk id="19" creationId="{B0953792-3D56-4712-AFC4-95AF18C8CF0C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20" creationId="{410C159E-BEB0-4170-93FE-4FE515DAEE98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21" creationId="{6C71C061-A3F2-46C0-A617-90E4A3E67143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22" creationId="{070D53AF-ED74-4A82-9BCF-65753EF31599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23" creationId="{447830A2-30E6-44C8-82E6-81E54CCA461F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24" creationId="{BFD538E1-48B2-4613-B8DF-8A158638BDF8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25" creationId="{C93355A7-BC58-4D12-A4D0-3957DF222DBD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26" creationId="{7E70CE3C-1F92-43AE-A42C-309C0E133602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27" creationId="{B3C5197C-68EE-4DDF-A196-349CA08DE7F2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28" creationId="{56705EF7-2BDE-480D-A717-29E71AFF8B7A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29" creationId="{3D5E3505-976B-4893-9DE2-E21E965C9EE5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30" creationId="{917362C3-E321-493C-9FD9-2C8F1BFFD8A1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31" creationId="{6699C299-9E91-4DAB-91A0-12BC9362C656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32" creationId="{FC98A41A-0AB9-4503-8EA2-CAF3D6462B77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33" creationId="{1243F04F-CC46-4928-B026-93BF3A07E308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34" creationId="{729CD9F1-3D3A-4F4A-A7EC-E5D42885DD85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35" creationId="{407B8937-2A83-4FD9-8D39-929F00FF7D17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36" creationId="{AF365E9E-9622-4E28-93E1-562F73F817BE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37" creationId="{0896D09B-735A-495F-BB8F-D11B2FCD4F4B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38" creationId="{DB255526-3B42-4770-9E27-FA462FD2D83F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39" creationId="{7A9EFB24-70B5-451E-B59B-7EAA6FBAB1E7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40" creationId="{CAAF6DCE-72F5-4ABB-A850-25D27793EE73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41" creationId="{29FAA2DA-6FCA-43A5-B4A9-AAEFC0224C5C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42" creationId="{3E613AD5-9A43-4E00-8279-7694528B9B0E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43" creationId="{0A81B27B-B989-4060-A804-A83BE2408BB5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44" creationId="{14476883-AE9D-422F-A771-1FCC79EE05F0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45" creationId="{4CD9302D-C6EC-4A73-95FD-56D2DB0DFB7F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46" creationId="{FE06C1CA-053D-4EE1-9862-F561E4B2AE72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47" creationId="{DE6FBA5A-2185-4256-8730-A7B5DB5CA0A4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48" creationId="{277A1E5B-3520-43CA-8D6A-24F6C76F4425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49" creationId="{1354AAFA-AE35-46E5-8757-2F46C8C42619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50" creationId="{1F7D5259-7860-469D-ABDF-B45FF908D0E8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51" creationId="{F2ADE4C3-A361-41AE-B6FD-96EA9300B6BA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52" creationId="{C508A6FC-B846-4E5B-9ED0-947BD3602C1F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53" creationId="{D5D16167-A9FA-42E5-AAE1-A24FA6ECF7EE}"/>
          </ac:spMkLst>
        </pc:spChg>
        <pc:spChg chg="add">
          <ac:chgData name="Gabriel Wilson" userId="S::gabriel.wilson@tiseagles.com::8239532c-cee9-46b9-803d-d13e062d2d67" providerId="AD" clId="Web-{AF6F8DB6-6AE0-308E-D4BF-486580C2E06D}" dt="2019-04-11T06:51:25.520" v="6"/>
          <ac:spMkLst>
            <pc:docMk/>
            <pc:sldMk cId="2347453639" sldId="257"/>
            <ac:spMk id="54" creationId="{081ACE61-9CB0-45A3-8799-C9BAEDB52138}"/>
          </ac:spMkLst>
        </pc:spChg>
        <pc:grpChg chg="add">
          <ac:chgData name="Gabriel Wilson" userId="S::gabriel.wilson@tiseagles.com::8239532c-cee9-46b9-803d-d13e062d2d67" providerId="AD" clId="Web-{AF6F8DB6-6AE0-308E-D4BF-486580C2E06D}" dt="2019-04-11T06:51:25.520" v="6"/>
          <ac:grpSpMkLst>
            <pc:docMk/>
            <pc:sldMk cId="2347453639" sldId="257"/>
            <ac:grpSpMk id="4" creationId="{8F88C81B-EA8D-471F-B60A-70087A2159E1}"/>
          </ac:grpSpMkLst>
        </pc:grpChg>
        <pc:grpChg chg="add">
          <ac:chgData name="Gabriel Wilson" userId="S::gabriel.wilson@tiseagles.com::8239532c-cee9-46b9-803d-d13e062d2d67" providerId="AD" clId="Web-{AF6F8DB6-6AE0-308E-D4BF-486580C2E06D}" dt="2019-04-11T06:51:25.520" v="6"/>
          <ac:grpSpMkLst>
            <pc:docMk/>
            <pc:sldMk cId="2347453639" sldId="257"/>
            <ac:grpSpMk id="5" creationId="{CA6AC9A0-E5E1-4CB3-A2DA-73D988E22384}"/>
          </ac:grpSpMkLst>
        </pc:grpChg>
        <pc:grpChg chg="add">
          <ac:chgData name="Gabriel Wilson" userId="S::gabriel.wilson@tiseagles.com::8239532c-cee9-46b9-803d-d13e062d2d67" providerId="AD" clId="Web-{AF6F8DB6-6AE0-308E-D4BF-486580C2E06D}" dt="2019-04-11T06:51:25.520" v="6"/>
          <ac:grpSpMkLst>
            <pc:docMk/>
            <pc:sldMk cId="2347453639" sldId="257"/>
            <ac:grpSpMk id="6" creationId="{F4446B87-9E77-4A1C-95E3-C791127AB6D1}"/>
          </ac:grpSpMkLst>
        </pc:grpChg>
        <pc:grpChg chg="add">
          <ac:chgData name="Gabriel Wilson" userId="S::gabriel.wilson@tiseagles.com::8239532c-cee9-46b9-803d-d13e062d2d67" providerId="AD" clId="Web-{AF6F8DB6-6AE0-308E-D4BF-486580C2E06D}" dt="2019-04-11T06:51:25.520" v="6"/>
          <ac:grpSpMkLst>
            <pc:docMk/>
            <pc:sldMk cId="2347453639" sldId="257"/>
            <ac:grpSpMk id="7" creationId="{4569C50C-E63E-4762-ABF3-CAAA3E448337}"/>
          </ac:grpSpMkLst>
        </pc:grpChg>
        <pc:grpChg chg="add">
          <ac:chgData name="Gabriel Wilson" userId="S::gabriel.wilson@tiseagles.com::8239532c-cee9-46b9-803d-d13e062d2d67" providerId="AD" clId="Web-{AF6F8DB6-6AE0-308E-D4BF-486580C2E06D}" dt="2019-04-11T06:51:25.520" v="6"/>
          <ac:grpSpMkLst>
            <pc:docMk/>
            <pc:sldMk cId="2347453639" sldId="257"/>
            <ac:grpSpMk id="12" creationId="{7443A1FD-CF75-43CB-A550-4ED7FB9C1F11}"/>
          </ac:grpSpMkLst>
        </pc:grpChg>
      </pc:sldChg>
    </pc:docChg>
  </pc:docChgLst>
  <pc:docChgLst>
    <pc:chgData name="Gabriel Wilson" userId="8239532c-cee9-46b9-803d-d13e062d2d67" providerId="ADAL" clId="{ECC43711-26CA-054F-A962-26743C2B865C}"/>
    <pc:docChg chg="undo addSld delSld modSld">
      <pc:chgData name="Gabriel Wilson" userId="8239532c-cee9-46b9-803d-d13e062d2d67" providerId="ADAL" clId="{ECC43711-26CA-054F-A962-26743C2B865C}" dt="2019-05-17T00:54:00.299" v="39" actId="1038"/>
      <pc:docMkLst>
        <pc:docMk/>
      </pc:docMkLst>
      <pc:sldChg chg="addSp delSp modSp">
        <pc:chgData name="Gabriel Wilson" userId="8239532c-cee9-46b9-803d-d13e062d2d67" providerId="ADAL" clId="{ECC43711-26CA-054F-A962-26743C2B865C}" dt="2019-05-17T00:53:20.243" v="16" actId="20577"/>
        <pc:sldMkLst>
          <pc:docMk/>
          <pc:sldMk cId="2347453639" sldId="257"/>
        </pc:sldMkLst>
        <pc:spChg chg="mod">
          <ac:chgData name="Gabriel Wilson" userId="8239532c-cee9-46b9-803d-d13e062d2d67" providerId="ADAL" clId="{ECC43711-26CA-054F-A962-26743C2B865C}" dt="2019-05-17T00:53:06.302" v="12" actId="20577"/>
          <ac:spMkLst>
            <pc:docMk/>
            <pc:sldMk cId="2347453639" sldId="257"/>
            <ac:spMk id="11" creationId="{E9F9B277-AA67-4D38-9F19-CE382D5E86B0}"/>
          </ac:spMkLst>
        </pc:spChg>
        <pc:spChg chg="mod topLvl">
          <ac:chgData name="Gabriel Wilson" userId="8239532c-cee9-46b9-803d-d13e062d2d67" providerId="ADAL" clId="{ECC43711-26CA-054F-A962-26743C2B865C}" dt="2019-05-17T00:52:49.250" v="8" actId="14100"/>
          <ac:spMkLst>
            <pc:docMk/>
            <pc:sldMk cId="2347453639" sldId="257"/>
            <ac:spMk id="13" creationId="{1FA571B6-A827-4106-8239-D7653E61BDB8}"/>
          </ac:spMkLst>
        </pc:spChg>
        <pc:spChg chg="mod topLvl">
          <ac:chgData name="Gabriel Wilson" userId="8239532c-cee9-46b9-803d-d13e062d2d67" providerId="ADAL" clId="{ECC43711-26CA-054F-A962-26743C2B865C}" dt="2019-05-17T00:52:42.717" v="6" actId="165"/>
          <ac:spMkLst>
            <pc:docMk/>
            <pc:sldMk cId="2347453639" sldId="257"/>
            <ac:spMk id="14" creationId="{5ADE0F4E-D97D-4958-BBE2-96E659A30EF9}"/>
          </ac:spMkLst>
        </pc:spChg>
        <pc:spChg chg="mod topLvl">
          <ac:chgData name="Gabriel Wilson" userId="8239532c-cee9-46b9-803d-d13e062d2d67" providerId="ADAL" clId="{ECC43711-26CA-054F-A962-26743C2B865C}" dt="2019-05-17T00:52:45.726" v="7" actId="14100"/>
          <ac:spMkLst>
            <pc:docMk/>
            <pc:sldMk cId="2347453639" sldId="257"/>
            <ac:spMk id="15" creationId="{3F7E6016-8D36-4780-B595-84689D7550A7}"/>
          </ac:spMkLst>
        </pc:spChg>
        <pc:spChg chg="mod">
          <ac:chgData name="Gabriel Wilson" userId="8239532c-cee9-46b9-803d-d13e062d2d67" providerId="ADAL" clId="{ECC43711-26CA-054F-A962-26743C2B865C}" dt="2019-05-17T00:53:10.446" v="13" actId="1076"/>
          <ac:spMkLst>
            <pc:docMk/>
            <pc:sldMk cId="2347453639" sldId="257"/>
            <ac:spMk id="16" creationId="{2299D7C4-B71F-4823-A676-377425228ED3}"/>
          </ac:spMkLst>
        </pc:spChg>
        <pc:spChg chg="mod">
          <ac:chgData name="Gabriel Wilson" userId="8239532c-cee9-46b9-803d-d13e062d2d67" providerId="ADAL" clId="{ECC43711-26CA-054F-A962-26743C2B865C}" dt="2019-05-17T00:52:56.928" v="10" actId="1076"/>
          <ac:spMkLst>
            <pc:docMk/>
            <pc:sldMk cId="2347453639" sldId="257"/>
            <ac:spMk id="17" creationId="{3E823880-F5BD-45D2-AA9E-8F1704C16C4C}"/>
          </ac:spMkLst>
        </pc:spChg>
        <pc:spChg chg="mod">
          <ac:chgData name="Gabriel Wilson" userId="8239532c-cee9-46b9-803d-d13e062d2d67" providerId="ADAL" clId="{ECC43711-26CA-054F-A962-26743C2B865C}" dt="2019-05-17T00:53:01.438" v="11" actId="1076"/>
          <ac:spMkLst>
            <pc:docMk/>
            <pc:sldMk cId="2347453639" sldId="257"/>
            <ac:spMk id="18" creationId="{FE1D3EB7-A6A3-4536-BE1B-5B6E9AE6205F}"/>
          </ac:spMkLst>
        </pc:spChg>
        <pc:spChg chg="mod">
          <ac:chgData name="Gabriel Wilson" userId="8239532c-cee9-46b9-803d-d13e062d2d67" providerId="ADAL" clId="{ECC43711-26CA-054F-A962-26743C2B865C}" dt="2019-05-17T00:53:20.243" v="16" actId="20577"/>
          <ac:spMkLst>
            <pc:docMk/>
            <pc:sldMk cId="2347453639" sldId="257"/>
            <ac:spMk id="26" creationId="{7E70CE3C-1F92-43AE-A42C-309C0E133602}"/>
          </ac:spMkLst>
        </pc:spChg>
        <pc:grpChg chg="add del mod">
          <ac:chgData name="Gabriel Wilson" userId="8239532c-cee9-46b9-803d-d13e062d2d67" providerId="ADAL" clId="{ECC43711-26CA-054F-A962-26743C2B865C}" dt="2019-05-17T00:52:42.717" v="6" actId="165"/>
          <ac:grpSpMkLst>
            <pc:docMk/>
            <pc:sldMk cId="2347453639" sldId="257"/>
            <ac:grpSpMk id="2" creationId="{4609BB99-64EC-F144-B3A6-D912BCF09491}"/>
          </ac:grpSpMkLst>
        </pc:grpChg>
        <pc:grpChg chg="mod">
          <ac:chgData name="Gabriel Wilson" userId="8239532c-cee9-46b9-803d-d13e062d2d67" providerId="ADAL" clId="{ECC43711-26CA-054F-A962-26743C2B865C}" dt="2019-05-17T00:52:37.530" v="5" actId="1076"/>
          <ac:grpSpMkLst>
            <pc:docMk/>
            <pc:sldMk cId="2347453639" sldId="257"/>
            <ac:grpSpMk id="12" creationId="{7443A1FD-CF75-43CB-A550-4ED7FB9C1F11}"/>
          </ac:grpSpMkLst>
        </pc:grpChg>
      </pc:sldChg>
      <pc:sldChg chg="modSp add del">
        <pc:chgData name="Gabriel Wilson" userId="8239532c-cee9-46b9-803d-d13e062d2d67" providerId="ADAL" clId="{ECC43711-26CA-054F-A962-26743C2B865C}" dt="2019-05-17T00:54:00.299" v="39" actId="1038"/>
        <pc:sldMkLst>
          <pc:docMk/>
          <pc:sldMk cId="2389803540" sldId="258"/>
        </pc:sldMkLst>
        <pc:grpChg chg="mod">
          <ac:chgData name="Gabriel Wilson" userId="8239532c-cee9-46b9-803d-d13e062d2d67" providerId="ADAL" clId="{ECC43711-26CA-054F-A962-26743C2B865C}" dt="2019-05-17T00:54:00.299" v="39" actId="1038"/>
          <ac:grpSpMkLst>
            <pc:docMk/>
            <pc:sldMk cId="2389803540" sldId="258"/>
            <ac:grpSpMk id="2" creationId="{B6C85D87-C00D-184D-8B3D-B1BEC818BF2E}"/>
          </ac:grpSpMkLst>
        </pc:grpChg>
        <pc:grpChg chg="mod">
          <ac:chgData name="Gabriel Wilson" userId="8239532c-cee9-46b9-803d-d13e062d2d67" providerId="ADAL" clId="{ECC43711-26CA-054F-A962-26743C2B865C}" dt="2019-05-17T00:54:00.299" v="39" actId="1038"/>
          <ac:grpSpMkLst>
            <pc:docMk/>
            <pc:sldMk cId="2389803540" sldId="258"/>
            <ac:grpSpMk id="3" creationId="{568AEB70-1114-A944-BD4C-F23FAB19FA18}"/>
          </ac:grpSpMkLst>
        </pc:grpChg>
        <pc:grpChg chg="mod">
          <ac:chgData name="Gabriel Wilson" userId="8239532c-cee9-46b9-803d-d13e062d2d67" providerId="ADAL" clId="{ECC43711-26CA-054F-A962-26743C2B865C}" dt="2019-05-17T00:54:00.299" v="39" actId="1038"/>
          <ac:grpSpMkLst>
            <pc:docMk/>
            <pc:sldMk cId="2389803540" sldId="258"/>
            <ac:grpSpMk id="21" creationId="{22730215-8FB9-8546-A8BD-A5E02E8648C2}"/>
          </ac:grpSpMkLst>
        </pc:grpChg>
        <pc:grpChg chg="mod">
          <ac:chgData name="Gabriel Wilson" userId="8239532c-cee9-46b9-803d-d13e062d2d67" providerId="ADAL" clId="{ECC43711-26CA-054F-A962-26743C2B865C}" dt="2019-05-17T00:54:00.299" v="39" actId="1038"/>
          <ac:grpSpMkLst>
            <pc:docMk/>
            <pc:sldMk cId="2389803540" sldId="258"/>
            <ac:grpSpMk id="65" creationId="{B4B20271-6DD5-714F-9C23-B87F02CC9A0A}"/>
          </ac:grpSpMkLst>
        </pc:grpChg>
        <pc:cxnChg chg="mod">
          <ac:chgData name="Gabriel Wilson" userId="8239532c-cee9-46b9-803d-d13e062d2d67" providerId="ADAL" clId="{ECC43711-26CA-054F-A962-26743C2B865C}" dt="2019-05-17T00:54:00.299" v="39" actId="1038"/>
          <ac:cxnSpMkLst>
            <pc:docMk/>
            <pc:sldMk cId="2389803540" sldId="258"/>
            <ac:cxnSpMk id="8" creationId="{E1C2D9E7-8204-4B0A-9EE8-C58772200B1A}"/>
          </ac:cxnSpMkLst>
        </pc:cxnChg>
        <pc:cxnChg chg="mod">
          <ac:chgData name="Gabriel Wilson" userId="8239532c-cee9-46b9-803d-d13e062d2d67" providerId="ADAL" clId="{ECC43711-26CA-054F-A962-26743C2B865C}" dt="2019-05-17T00:54:00.299" v="39" actId="1038"/>
          <ac:cxnSpMkLst>
            <pc:docMk/>
            <pc:sldMk cId="2389803540" sldId="258"/>
            <ac:cxnSpMk id="9" creationId="{5D97A767-836D-4025-9061-5A3A43E82FAD}"/>
          </ac:cxnSpMkLst>
        </pc:cxnChg>
        <pc:cxnChg chg="mod">
          <ac:chgData name="Gabriel Wilson" userId="8239532c-cee9-46b9-803d-d13e062d2d67" providerId="ADAL" clId="{ECC43711-26CA-054F-A962-26743C2B865C}" dt="2019-05-17T00:54:00.299" v="39" actId="1038"/>
          <ac:cxnSpMkLst>
            <pc:docMk/>
            <pc:sldMk cId="2389803540" sldId="258"/>
            <ac:cxnSpMk id="10" creationId="{1FC7F9F7-D5D8-4F46-9853-2885A0BA9B5C}"/>
          </ac:cxnSpMkLst>
        </pc:cxnChg>
      </pc:sldChg>
    </pc:docChg>
  </pc:docChgLst>
  <pc:docChgLst>
    <pc:chgData name="Gabriel Wilson" userId="8239532c-cee9-46b9-803d-d13e062d2d67" providerId="ADAL" clId="{87FB789F-ACBF-AF4F-B142-BFBB8A3C98DE}"/>
    <pc:docChg chg="undo redo custSel addSld delSld modSld sldOrd">
      <pc:chgData name="Gabriel Wilson" userId="8239532c-cee9-46b9-803d-d13e062d2d67" providerId="ADAL" clId="{87FB789F-ACBF-AF4F-B142-BFBB8A3C98DE}" dt="2019-04-20T07:01:23.765" v="966" actId="14100"/>
      <pc:docMkLst>
        <pc:docMk/>
      </pc:docMkLst>
      <pc:sldChg chg="addSp delSp modSp">
        <pc:chgData name="Gabriel Wilson" userId="8239532c-cee9-46b9-803d-d13e062d2d67" providerId="ADAL" clId="{87FB789F-ACBF-AF4F-B142-BFBB8A3C98DE}" dt="2019-04-11T07:08:39.361" v="282" actId="20577"/>
        <pc:sldMkLst>
          <pc:docMk/>
          <pc:sldMk cId="109857222" sldId="256"/>
        </pc:sldMkLst>
        <pc:spChg chg="mod">
          <ac:chgData name="Gabriel Wilson" userId="8239532c-cee9-46b9-803d-d13e062d2d67" providerId="ADAL" clId="{87FB789F-ACBF-AF4F-B142-BFBB8A3C98DE}" dt="2019-04-11T07:04:28.317" v="194" actId="1076"/>
          <ac:spMkLst>
            <pc:docMk/>
            <pc:sldMk cId="109857222" sldId="256"/>
            <ac:spMk id="14" creationId="{38C28B77-08FF-45DC-ADA1-185A358EEC65}"/>
          </ac:spMkLst>
        </pc:spChg>
        <pc:spChg chg="del mod">
          <ac:chgData name="Gabriel Wilson" userId="8239532c-cee9-46b9-803d-d13e062d2d67" providerId="ADAL" clId="{87FB789F-ACBF-AF4F-B142-BFBB8A3C98DE}" dt="2019-04-11T07:01:15.577" v="123" actId="478"/>
          <ac:spMkLst>
            <pc:docMk/>
            <pc:sldMk cId="109857222" sldId="256"/>
            <ac:spMk id="15" creationId="{71C0ED96-4979-4AF3-97FA-3E035097CE31}"/>
          </ac:spMkLst>
        </pc:spChg>
        <pc:spChg chg="mod">
          <ac:chgData name="Gabriel Wilson" userId="8239532c-cee9-46b9-803d-d13e062d2d67" providerId="ADAL" clId="{87FB789F-ACBF-AF4F-B142-BFBB8A3C98DE}" dt="2019-04-11T07:04:28.317" v="194" actId="1076"/>
          <ac:spMkLst>
            <pc:docMk/>
            <pc:sldMk cId="109857222" sldId="256"/>
            <ac:spMk id="16" creationId="{525C50C6-4D0A-4F69-A512-E8F8D45F5213}"/>
          </ac:spMkLst>
        </pc:spChg>
        <pc:spChg chg="del mod">
          <ac:chgData name="Gabriel Wilson" userId="8239532c-cee9-46b9-803d-d13e062d2d67" providerId="ADAL" clId="{87FB789F-ACBF-AF4F-B142-BFBB8A3C98DE}" dt="2019-04-11T06:58:43.089" v="60" actId="478"/>
          <ac:spMkLst>
            <pc:docMk/>
            <pc:sldMk cId="109857222" sldId="256"/>
            <ac:spMk id="17" creationId="{E50F6DAD-C717-45C2-A843-F5F5ADD2AAB0}"/>
          </ac:spMkLst>
        </pc:spChg>
        <pc:spChg chg="mod">
          <ac:chgData name="Gabriel Wilson" userId="8239532c-cee9-46b9-803d-d13e062d2d67" providerId="ADAL" clId="{87FB789F-ACBF-AF4F-B142-BFBB8A3C98DE}" dt="2019-04-11T07:04:28.317" v="194" actId="1076"/>
          <ac:spMkLst>
            <pc:docMk/>
            <pc:sldMk cId="109857222" sldId="256"/>
            <ac:spMk id="18" creationId="{9AA73B30-2E25-4BF4-B729-01320C7BF0B9}"/>
          </ac:spMkLst>
        </pc:spChg>
        <pc:spChg chg="del mod">
          <ac:chgData name="Gabriel Wilson" userId="8239532c-cee9-46b9-803d-d13e062d2d67" providerId="ADAL" clId="{87FB789F-ACBF-AF4F-B142-BFBB8A3C98DE}" dt="2019-04-11T06:58:45.777" v="61" actId="478"/>
          <ac:spMkLst>
            <pc:docMk/>
            <pc:sldMk cId="109857222" sldId="256"/>
            <ac:spMk id="19" creationId="{E30C49A2-DF0E-40C5-BE74-2CF07FF9233E}"/>
          </ac:spMkLst>
        </pc:spChg>
        <pc:spChg chg="del">
          <ac:chgData name="Gabriel Wilson" userId="8239532c-cee9-46b9-803d-d13e062d2d67" providerId="ADAL" clId="{87FB789F-ACBF-AF4F-B142-BFBB8A3C98DE}" dt="2019-04-11T07:04:23.249" v="193" actId="478"/>
          <ac:spMkLst>
            <pc:docMk/>
            <pc:sldMk cId="109857222" sldId="256"/>
            <ac:spMk id="20" creationId="{840F9A61-9EF7-4ECB-85AA-F206AEB86E57}"/>
          </ac:spMkLst>
        </pc:spChg>
        <pc:spChg chg="mod">
          <ac:chgData name="Gabriel Wilson" userId="8239532c-cee9-46b9-803d-d13e062d2d67" providerId="ADAL" clId="{87FB789F-ACBF-AF4F-B142-BFBB8A3C98DE}" dt="2019-04-11T07:08:32.134" v="278" actId="20577"/>
          <ac:spMkLst>
            <pc:docMk/>
            <pc:sldMk cId="109857222" sldId="256"/>
            <ac:spMk id="23" creationId="{BCA628C3-0979-4FF6-B9B4-4FB429B76E6D}"/>
          </ac:spMkLst>
        </pc:spChg>
        <pc:spChg chg="mod">
          <ac:chgData name="Gabriel Wilson" userId="8239532c-cee9-46b9-803d-d13e062d2d67" providerId="ADAL" clId="{87FB789F-ACBF-AF4F-B142-BFBB8A3C98DE}" dt="2019-04-11T07:08:34.951" v="280" actId="20577"/>
          <ac:spMkLst>
            <pc:docMk/>
            <pc:sldMk cId="109857222" sldId="256"/>
            <ac:spMk id="25" creationId="{76A1C509-B357-40DD-865B-29E5937FED4F}"/>
          </ac:spMkLst>
        </pc:spChg>
        <pc:spChg chg="mod">
          <ac:chgData name="Gabriel Wilson" userId="8239532c-cee9-46b9-803d-d13e062d2d67" providerId="ADAL" clId="{87FB789F-ACBF-AF4F-B142-BFBB8A3C98DE}" dt="2019-04-11T07:08:39.361" v="282" actId="20577"/>
          <ac:spMkLst>
            <pc:docMk/>
            <pc:sldMk cId="109857222" sldId="256"/>
            <ac:spMk id="27" creationId="{A0BA3163-54F0-4180-AD33-D115307CB609}"/>
          </ac:spMkLst>
        </pc:spChg>
        <pc:spChg chg="mod">
          <ac:chgData name="Gabriel Wilson" userId="8239532c-cee9-46b9-803d-d13e062d2d67" providerId="ADAL" clId="{87FB789F-ACBF-AF4F-B142-BFBB8A3C98DE}" dt="2019-04-11T06:57:23.458" v="42" actId="207"/>
          <ac:spMkLst>
            <pc:docMk/>
            <pc:sldMk cId="109857222" sldId="256"/>
            <ac:spMk id="29" creationId="{30F64B67-8A06-4A01-8522-19B1F286CA2B}"/>
          </ac:spMkLst>
        </pc:spChg>
        <pc:spChg chg="mod">
          <ac:chgData name="Gabriel Wilson" userId="8239532c-cee9-46b9-803d-d13e062d2d67" providerId="ADAL" clId="{87FB789F-ACBF-AF4F-B142-BFBB8A3C98DE}" dt="2019-04-11T07:08:22.088" v="272" actId="20577"/>
          <ac:spMkLst>
            <pc:docMk/>
            <pc:sldMk cId="109857222" sldId="256"/>
            <ac:spMk id="30" creationId="{52F112CA-33B2-45CA-910A-BEA40517AAA7}"/>
          </ac:spMkLst>
        </pc:spChg>
        <pc:spChg chg="mod">
          <ac:chgData name="Gabriel Wilson" userId="8239532c-cee9-46b9-803d-d13e062d2d67" providerId="ADAL" clId="{87FB789F-ACBF-AF4F-B142-BFBB8A3C98DE}" dt="2019-04-11T06:57:23.458" v="42" actId="207"/>
          <ac:spMkLst>
            <pc:docMk/>
            <pc:sldMk cId="109857222" sldId="256"/>
            <ac:spMk id="31" creationId="{44531478-2EEF-416B-B49E-485F4867D1D3}"/>
          </ac:spMkLst>
        </pc:spChg>
        <pc:spChg chg="mod">
          <ac:chgData name="Gabriel Wilson" userId="8239532c-cee9-46b9-803d-d13e062d2d67" providerId="ADAL" clId="{87FB789F-ACBF-AF4F-B142-BFBB8A3C98DE}" dt="2019-04-11T07:08:25.983" v="274" actId="20577"/>
          <ac:spMkLst>
            <pc:docMk/>
            <pc:sldMk cId="109857222" sldId="256"/>
            <ac:spMk id="32" creationId="{0B3C8E61-C4B4-4764-A3E6-6596EAD37699}"/>
          </ac:spMkLst>
        </pc:spChg>
        <pc:spChg chg="mod">
          <ac:chgData name="Gabriel Wilson" userId="8239532c-cee9-46b9-803d-d13e062d2d67" providerId="ADAL" clId="{87FB789F-ACBF-AF4F-B142-BFBB8A3C98DE}" dt="2019-04-11T06:57:23.458" v="42" actId="207"/>
          <ac:spMkLst>
            <pc:docMk/>
            <pc:sldMk cId="109857222" sldId="256"/>
            <ac:spMk id="33" creationId="{E5B55009-1FA1-492B-8974-BD383D5D3CF7}"/>
          </ac:spMkLst>
        </pc:spChg>
        <pc:spChg chg="mod">
          <ac:chgData name="Gabriel Wilson" userId="8239532c-cee9-46b9-803d-d13e062d2d67" providerId="ADAL" clId="{87FB789F-ACBF-AF4F-B142-BFBB8A3C98DE}" dt="2019-04-11T07:08:29.046" v="276" actId="20577"/>
          <ac:spMkLst>
            <pc:docMk/>
            <pc:sldMk cId="109857222" sldId="256"/>
            <ac:spMk id="34" creationId="{DA26FE89-6AD5-412C-A6D5-5FE74EA3431E}"/>
          </ac:spMkLst>
        </pc:spChg>
        <pc:spChg chg="mod">
          <ac:chgData name="Gabriel Wilson" userId="8239532c-cee9-46b9-803d-d13e062d2d67" providerId="ADAL" clId="{87FB789F-ACBF-AF4F-B142-BFBB8A3C98DE}" dt="2019-04-11T06:57:33.362" v="44" actId="207"/>
          <ac:spMkLst>
            <pc:docMk/>
            <pc:sldMk cId="109857222" sldId="256"/>
            <ac:spMk id="36" creationId="{452172A8-EBB6-47AF-8A5F-EADA67B037B6}"/>
          </ac:spMkLst>
        </pc:spChg>
        <pc:spChg chg="mod">
          <ac:chgData name="Gabriel Wilson" userId="8239532c-cee9-46b9-803d-d13e062d2d67" providerId="ADAL" clId="{87FB789F-ACBF-AF4F-B142-BFBB8A3C98DE}" dt="2019-04-11T07:08:10.929" v="266" actId="20577"/>
          <ac:spMkLst>
            <pc:docMk/>
            <pc:sldMk cId="109857222" sldId="256"/>
            <ac:spMk id="37" creationId="{8F7AA141-758C-4ADD-B263-BB6B988D2875}"/>
          </ac:spMkLst>
        </pc:spChg>
        <pc:spChg chg="mod">
          <ac:chgData name="Gabriel Wilson" userId="8239532c-cee9-46b9-803d-d13e062d2d67" providerId="ADAL" clId="{87FB789F-ACBF-AF4F-B142-BFBB8A3C98DE}" dt="2019-04-11T06:57:33.362" v="44" actId="207"/>
          <ac:spMkLst>
            <pc:docMk/>
            <pc:sldMk cId="109857222" sldId="256"/>
            <ac:spMk id="38" creationId="{45087568-B91A-4358-AA69-4511A6403AA3}"/>
          </ac:spMkLst>
        </pc:spChg>
        <pc:spChg chg="mod">
          <ac:chgData name="Gabriel Wilson" userId="8239532c-cee9-46b9-803d-d13e062d2d67" providerId="ADAL" clId="{87FB789F-ACBF-AF4F-B142-BFBB8A3C98DE}" dt="2019-04-11T07:08:14.738" v="268" actId="20577"/>
          <ac:spMkLst>
            <pc:docMk/>
            <pc:sldMk cId="109857222" sldId="256"/>
            <ac:spMk id="39" creationId="{C1069AB2-472F-4E82-A267-64E5B48D3A2D}"/>
          </ac:spMkLst>
        </pc:spChg>
        <pc:spChg chg="mod">
          <ac:chgData name="Gabriel Wilson" userId="8239532c-cee9-46b9-803d-d13e062d2d67" providerId="ADAL" clId="{87FB789F-ACBF-AF4F-B142-BFBB8A3C98DE}" dt="2019-04-11T06:57:33.362" v="44" actId="207"/>
          <ac:spMkLst>
            <pc:docMk/>
            <pc:sldMk cId="109857222" sldId="256"/>
            <ac:spMk id="40" creationId="{62B9D78E-4FF6-4D4F-853E-A3706FB29F6E}"/>
          </ac:spMkLst>
        </pc:spChg>
        <pc:spChg chg="mod">
          <ac:chgData name="Gabriel Wilson" userId="8239532c-cee9-46b9-803d-d13e062d2d67" providerId="ADAL" clId="{87FB789F-ACBF-AF4F-B142-BFBB8A3C98DE}" dt="2019-04-11T07:08:18.033" v="270" actId="20577"/>
          <ac:spMkLst>
            <pc:docMk/>
            <pc:sldMk cId="109857222" sldId="256"/>
            <ac:spMk id="41" creationId="{EB6FA32E-F252-4E70-B2A6-70E371B98D7E}"/>
          </ac:spMkLst>
        </pc:spChg>
        <pc:spChg chg="mod">
          <ac:chgData name="Gabriel Wilson" userId="8239532c-cee9-46b9-803d-d13e062d2d67" providerId="ADAL" clId="{87FB789F-ACBF-AF4F-B142-BFBB8A3C98DE}" dt="2019-04-11T07:07:55.943" v="260" actId="20577"/>
          <ac:spMkLst>
            <pc:docMk/>
            <pc:sldMk cId="109857222" sldId="256"/>
            <ac:spMk id="44" creationId="{A2E657BD-7244-4807-BDBF-7A21C2F79773}"/>
          </ac:spMkLst>
        </pc:spChg>
        <pc:spChg chg="mod">
          <ac:chgData name="Gabriel Wilson" userId="8239532c-cee9-46b9-803d-d13e062d2d67" providerId="ADAL" clId="{87FB789F-ACBF-AF4F-B142-BFBB8A3C98DE}" dt="2019-04-11T07:08:00.445" v="262" actId="20577"/>
          <ac:spMkLst>
            <pc:docMk/>
            <pc:sldMk cId="109857222" sldId="256"/>
            <ac:spMk id="46" creationId="{93366B9F-D26B-4BE5-B151-872155A28549}"/>
          </ac:spMkLst>
        </pc:spChg>
        <pc:spChg chg="mod">
          <ac:chgData name="Gabriel Wilson" userId="8239532c-cee9-46b9-803d-d13e062d2d67" providerId="ADAL" clId="{87FB789F-ACBF-AF4F-B142-BFBB8A3C98DE}" dt="2019-04-11T07:08:03.829" v="264" actId="20577"/>
          <ac:spMkLst>
            <pc:docMk/>
            <pc:sldMk cId="109857222" sldId="256"/>
            <ac:spMk id="48" creationId="{4CDF22E1-14EB-462C-80B3-0F632136E264}"/>
          </ac:spMkLst>
        </pc:spChg>
        <pc:spChg chg="add mod">
          <ac:chgData name="Gabriel Wilson" userId="8239532c-cee9-46b9-803d-d13e062d2d67" providerId="ADAL" clId="{87FB789F-ACBF-AF4F-B142-BFBB8A3C98DE}" dt="2019-04-11T06:53:31.621" v="7" actId="164"/>
          <ac:spMkLst>
            <pc:docMk/>
            <pc:sldMk cId="109857222" sldId="256"/>
            <ac:spMk id="50" creationId="{752CC3D8-EA2E-4F47-87A0-4F17FA8CEBC7}"/>
          </ac:spMkLst>
        </pc:spChg>
        <pc:spChg chg="add mod">
          <ac:chgData name="Gabriel Wilson" userId="8239532c-cee9-46b9-803d-d13e062d2d67" providerId="ADAL" clId="{87FB789F-ACBF-AF4F-B142-BFBB8A3C98DE}" dt="2019-04-11T06:53:31.621" v="7" actId="164"/>
          <ac:spMkLst>
            <pc:docMk/>
            <pc:sldMk cId="109857222" sldId="256"/>
            <ac:spMk id="51" creationId="{12E0B8BC-DAB9-B34A-8D38-841F8A05051C}"/>
          </ac:spMkLst>
        </pc:spChg>
        <pc:spChg chg="add mod">
          <ac:chgData name="Gabriel Wilson" userId="8239532c-cee9-46b9-803d-d13e062d2d67" providerId="ADAL" clId="{87FB789F-ACBF-AF4F-B142-BFBB8A3C98DE}" dt="2019-04-11T06:53:31.621" v="7" actId="164"/>
          <ac:spMkLst>
            <pc:docMk/>
            <pc:sldMk cId="109857222" sldId="256"/>
            <ac:spMk id="52" creationId="{FBC51A33-4010-D249-92F6-426DA6BD8714}"/>
          </ac:spMkLst>
        </pc:spChg>
        <pc:spChg chg="add mod">
          <ac:chgData name="Gabriel Wilson" userId="8239532c-cee9-46b9-803d-d13e062d2d67" providerId="ADAL" clId="{87FB789F-ACBF-AF4F-B142-BFBB8A3C98DE}" dt="2019-04-11T06:53:51.089" v="10" actId="164"/>
          <ac:spMkLst>
            <pc:docMk/>
            <pc:sldMk cId="109857222" sldId="256"/>
            <ac:spMk id="53" creationId="{A03853CC-31A5-C74B-9D23-DC5EB707C598}"/>
          </ac:spMkLst>
        </pc:spChg>
        <pc:spChg chg="add mod">
          <ac:chgData name="Gabriel Wilson" userId="8239532c-cee9-46b9-803d-d13e062d2d67" providerId="ADAL" clId="{87FB789F-ACBF-AF4F-B142-BFBB8A3C98DE}" dt="2019-04-11T06:53:51.089" v="10" actId="164"/>
          <ac:spMkLst>
            <pc:docMk/>
            <pc:sldMk cId="109857222" sldId="256"/>
            <ac:spMk id="54" creationId="{7003A617-BCA1-E240-BBD2-8BCCA5ABA21D}"/>
          </ac:spMkLst>
        </pc:spChg>
        <pc:spChg chg="add mod">
          <ac:chgData name="Gabriel Wilson" userId="8239532c-cee9-46b9-803d-d13e062d2d67" providerId="ADAL" clId="{87FB789F-ACBF-AF4F-B142-BFBB8A3C98DE}" dt="2019-04-11T06:53:51.089" v="10" actId="164"/>
          <ac:spMkLst>
            <pc:docMk/>
            <pc:sldMk cId="109857222" sldId="256"/>
            <ac:spMk id="55" creationId="{86B399C7-822B-2346-A9C1-5C554E520644}"/>
          </ac:spMkLst>
        </pc:spChg>
        <pc:spChg chg="add mod">
          <ac:chgData name="Gabriel Wilson" userId="8239532c-cee9-46b9-803d-d13e062d2d67" providerId="ADAL" clId="{87FB789F-ACBF-AF4F-B142-BFBB8A3C98DE}" dt="2019-04-11T06:54:03.829" v="13" actId="164"/>
          <ac:spMkLst>
            <pc:docMk/>
            <pc:sldMk cId="109857222" sldId="256"/>
            <ac:spMk id="56" creationId="{C56D46C3-CD9F-E64A-82E7-8645CE1CDB6C}"/>
          </ac:spMkLst>
        </pc:spChg>
        <pc:spChg chg="add mod">
          <ac:chgData name="Gabriel Wilson" userId="8239532c-cee9-46b9-803d-d13e062d2d67" providerId="ADAL" clId="{87FB789F-ACBF-AF4F-B142-BFBB8A3C98DE}" dt="2019-04-11T06:54:03.829" v="13" actId="164"/>
          <ac:spMkLst>
            <pc:docMk/>
            <pc:sldMk cId="109857222" sldId="256"/>
            <ac:spMk id="57" creationId="{CC1C0A76-D8BD-FB4F-A05F-C11DD8C17D3F}"/>
          </ac:spMkLst>
        </pc:spChg>
        <pc:spChg chg="add mod">
          <ac:chgData name="Gabriel Wilson" userId="8239532c-cee9-46b9-803d-d13e062d2d67" providerId="ADAL" clId="{87FB789F-ACBF-AF4F-B142-BFBB8A3C98DE}" dt="2019-04-11T06:54:03.829" v="13" actId="164"/>
          <ac:spMkLst>
            <pc:docMk/>
            <pc:sldMk cId="109857222" sldId="256"/>
            <ac:spMk id="58" creationId="{2ADF95BC-C3A3-C844-B1BD-8E02E1957302}"/>
          </ac:spMkLst>
        </pc:spChg>
        <pc:spChg chg="add mod">
          <ac:chgData name="Gabriel Wilson" userId="8239532c-cee9-46b9-803d-d13e062d2d67" providerId="ADAL" clId="{87FB789F-ACBF-AF4F-B142-BFBB8A3C98DE}" dt="2019-04-11T07:06:54.231" v="256" actId="20577"/>
          <ac:spMkLst>
            <pc:docMk/>
            <pc:sldMk cId="109857222" sldId="256"/>
            <ac:spMk id="62" creationId="{315CD12A-C661-C846-AFA8-EA36A60DA42A}"/>
          </ac:spMkLst>
        </pc:spChg>
        <pc:spChg chg="add mod">
          <ac:chgData name="Gabriel Wilson" userId="8239532c-cee9-46b9-803d-d13e062d2d67" providerId="ADAL" clId="{87FB789F-ACBF-AF4F-B142-BFBB8A3C98DE}" dt="2019-04-11T07:06:57.216" v="257" actId="20577"/>
          <ac:spMkLst>
            <pc:docMk/>
            <pc:sldMk cId="109857222" sldId="256"/>
            <ac:spMk id="63" creationId="{2F2226B8-5ACD-C14E-8812-B8DBCB5E07D4}"/>
          </ac:spMkLst>
        </pc:spChg>
        <pc:spChg chg="add mod">
          <ac:chgData name="Gabriel Wilson" userId="8239532c-cee9-46b9-803d-d13e062d2d67" providerId="ADAL" clId="{87FB789F-ACBF-AF4F-B142-BFBB8A3C98DE}" dt="2019-04-11T07:06:58.794" v="258" actId="20577"/>
          <ac:spMkLst>
            <pc:docMk/>
            <pc:sldMk cId="109857222" sldId="256"/>
            <ac:spMk id="64" creationId="{30A52589-FCD6-D14C-BAEE-7A0B7D2C705C}"/>
          </ac:spMkLst>
        </pc:spChg>
        <pc:spChg chg="add del mod">
          <ac:chgData name="Gabriel Wilson" userId="8239532c-cee9-46b9-803d-d13e062d2d67" providerId="ADAL" clId="{87FB789F-ACBF-AF4F-B142-BFBB8A3C98DE}" dt="2019-04-11T07:01:14.241" v="122" actId="478"/>
          <ac:spMkLst>
            <pc:docMk/>
            <pc:sldMk cId="109857222" sldId="256"/>
            <ac:spMk id="66" creationId="{AF9BA473-5C49-0E40-A6AA-ECFC17318D26}"/>
          </ac:spMkLst>
        </pc:spChg>
        <pc:spChg chg="add del mod">
          <ac:chgData name="Gabriel Wilson" userId="8239532c-cee9-46b9-803d-d13e062d2d67" providerId="ADAL" clId="{87FB789F-ACBF-AF4F-B142-BFBB8A3C98DE}" dt="2019-04-11T07:01:12.970" v="121" actId="478"/>
          <ac:spMkLst>
            <pc:docMk/>
            <pc:sldMk cId="109857222" sldId="256"/>
            <ac:spMk id="67" creationId="{B309D85A-8449-2241-A8A0-A369A19A36F3}"/>
          </ac:spMkLst>
        </pc:spChg>
        <pc:spChg chg="add mod">
          <ac:chgData name="Gabriel Wilson" userId="8239532c-cee9-46b9-803d-d13e062d2d67" providerId="ADAL" clId="{87FB789F-ACBF-AF4F-B142-BFBB8A3C98DE}" dt="2019-04-11T07:04:28.317" v="194" actId="1076"/>
          <ac:spMkLst>
            <pc:docMk/>
            <pc:sldMk cId="109857222" sldId="256"/>
            <ac:spMk id="68" creationId="{EB43B6F4-8471-7A4C-8827-168605D5609D}"/>
          </ac:spMkLst>
        </pc:spChg>
        <pc:spChg chg="add mod">
          <ac:chgData name="Gabriel Wilson" userId="8239532c-cee9-46b9-803d-d13e062d2d67" providerId="ADAL" clId="{87FB789F-ACBF-AF4F-B142-BFBB8A3C98DE}" dt="2019-04-11T07:04:28.317" v="194" actId="1076"/>
          <ac:spMkLst>
            <pc:docMk/>
            <pc:sldMk cId="109857222" sldId="256"/>
            <ac:spMk id="69" creationId="{82169C25-437C-594B-B30B-5C31771B9A51}"/>
          </ac:spMkLst>
        </pc:spChg>
        <pc:spChg chg="add mod">
          <ac:chgData name="Gabriel Wilson" userId="8239532c-cee9-46b9-803d-d13e062d2d67" providerId="ADAL" clId="{87FB789F-ACBF-AF4F-B142-BFBB8A3C98DE}" dt="2019-04-11T07:04:28.317" v="194" actId="1076"/>
          <ac:spMkLst>
            <pc:docMk/>
            <pc:sldMk cId="109857222" sldId="256"/>
            <ac:spMk id="70" creationId="{61E23550-899F-3A43-9804-3AC24C1DEF5A}"/>
          </ac:spMkLst>
        </pc:spChg>
        <pc:spChg chg="add mod">
          <ac:chgData name="Gabriel Wilson" userId="8239532c-cee9-46b9-803d-d13e062d2d67" providerId="ADAL" clId="{87FB789F-ACBF-AF4F-B142-BFBB8A3C98DE}" dt="2019-04-11T07:05:57.717" v="253" actId="14100"/>
          <ac:spMkLst>
            <pc:docMk/>
            <pc:sldMk cId="109857222" sldId="256"/>
            <ac:spMk id="71" creationId="{BE40646A-D6C8-0F49-A6A9-BFAA8B6E93B7}"/>
          </ac:spMkLst>
        </pc:spChg>
        <pc:grpChg chg="add mod">
          <ac:chgData name="Gabriel Wilson" userId="8239532c-cee9-46b9-803d-d13e062d2d67" providerId="ADAL" clId="{87FB789F-ACBF-AF4F-B142-BFBB8A3C98DE}" dt="2019-04-11T07:04:28.317" v="194" actId="1076"/>
          <ac:grpSpMkLst>
            <pc:docMk/>
            <pc:sldMk cId="109857222" sldId="256"/>
            <ac:grpSpMk id="2" creationId="{B6C85D87-C00D-184D-8B3D-B1BEC818BF2E}"/>
          </ac:grpSpMkLst>
        </pc:grpChg>
        <pc:grpChg chg="add mod">
          <ac:chgData name="Gabriel Wilson" userId="8239532c-cee9-46b9-803d-d13e062d2d67" providerId="ADAL" clId="{87FB789F-ACBF-AF4F-B142-BFBB8A3C98DE}" dt="2019-04-11T07:04:28.317" v="194" actId="1076"/>
          <ac:grpSpMkLst>
            <pc:docMk/>
            <pc:sldMk cId="109857222" sldId="256"/>
            <ac:grpSpMk id="3" creationId="{568AEB70-1114-A944-BD4C-F23FAB19FA18}"/>
          </ac:grpSpMkLst>
        </pc:grpChg>
        <pc:grpChg chg="mod">
          <ac:chgData name="Gabriel Wilson" userId="8239532c-cee9-46b9-803d-d13e062d2d67" providerId="ADAL" clId="{87FB789F-ACBF-AF4F-B142-BFBB8A3C98DE}" dt="2019-04-11T06:55:05.683" v="26" actId="164"/>
          <ac:grpSpMkLst>
            <pc:docMk/>
            <pc:sldMk cId="109857222" sldId="256"/>
            <ac:grpSpMk id="4" creationId="{BA0041AC-13AA-4936-A4E9-B4ED2F034927}"/>
          </ac:grpSpMkLst>
        </pc:grpChg>
        <pc:grpChg chg="mod">
          <ac:chgData name="Gabriel Wilson" userId="8239532c-cee9-46b9-803d-d13e062d2d67" providerId="ADAL" clId="{87FB789F-ACBF-AF4F-B142-BFBB8A3C98DE}" dt="2019-04-11T06:54:03.829" v="13" actId="164"/>
          <ac:grpSpMkLst>
            <pc:docMk/>
            <pc:sldMk cId="109857222" sldId="256"/>
            <ac:grpSpMk id="5" creationId="{A08A8837-CD0F-469D-B5B5-E6F129668FB4}"/>
          </ac:grpSpMkLst>
        </pc:grpChg>
        <pc:grpChg chg="mod">
          <ac:chgData name="Gabriel Wilson" userId="8239532c-cee9-46b9-803d-d13e062d2d67" providerId="ADAL" clId="{87FB789F-ACBF-AF4F-B142-BFBB8A3C98DE}" dt="2019-04-11T06:53:51.089" v="10" actId="164"/>
          <ac:grpSpMkLst>
            <pc:docMk/>
            <pc:sldMk cId="109857222" sldId="256"/>
            <ac:grpSpMk id="6" creationId="{4AE702A1-A602-4567-92A9-A13CDAAB6C92}"/>
          </ac:grpSpMkLst>
        </pc:grpChg>
        <pc:grpChg chg="mod">
          <ac:chgData name="Gabriel Wilson" userId="8239532c-cee9-46b9-803d-d13e062d2d67" providerId="ADAL" clId="{87FB789F-ACBF-AF4F-B142-BFBB8A3C98DE}" dt="2019-04-11T06:53:31.621" v="7" actId="164"/>
          <ac:grpSpMkLst>
            <pc:docMk/>
            <pc:sldMk cId="109857222" sldId="256"/>
            <ac:grpSpMk id="7" creationId="{BD258C76-9FBF-4C82-BBDA-4B6EAE76E6DA}"/>
          </ac:grpSpMkLst>
        </pc:grpChg>
        <pc:grpChg chg="add mod">
          <ac:chgData name="Gabriel Wilson" userId="8239532c-cee9-46b9-803d-d13e062d2d67" providerId="ADAL" clId="{87FB789F-ACBF-AF4F-B142-BFBB8A3C98DE}" dt="2019-04-11T07:04:28.317" v="194" actId="1076"/>
          <ac:grpSpMkLst>
            <pc:docMk/>
            <pc:sldMk cId="109857222" sldId="256"/>
            <ac:grpSpMk id="21" creationId="{22730215-8FB9-8546-A8BD-A5E02E8648C2}"/>
          </ac:grpSpMkLst>
        </pc:grpChg>
        <pc:grpChg chg="add mod">
          <ac:chgData name="Gabriel Wilson" userId="8239532c-cee9-46b9-803d-d13e062d2d67" providerId="ADAL" clId="{87FB789F-ACBF-AF4F-B142-BFBB8A3C98DE}" dt="2019-04-11T07:04:28.317" v="194" actId="1076"/>
          <ac:grpSpMkLst>
            <pc:docMk/>
            <pc:sldMk cId="109857222" sldId="256"/>
            <ac:grpSpMk id="65" creationId="{B4B20271-6DD5-714F-9C23-B87F02CC9A0A}"/>
          </ac:grpSpMkLst>
        </pc:grpChg>
        <pc:cxnChg chg="mod">
          <ac:chgData name="Gabriel Wilson" userId="8239532c-cee9-46b9-803d-d13e062d2d67" providerId="ADAL" clId="{87FB789F-ACBF-AF4F-B142-BFBB8A3C98DE}" dt="2019-04-11T07:04:28.317" v="194" actId="1076"/>
          <ac:cxnSpMkLst>
            <pc:docMk/>
            <pc:sldMk cId="109857222" sldId="256"/>
            <ac:cxnSpMk id="8" creationId="{E1C2D9E7-8204-4B0A-9EE8-C58772200B1A}"/>
          </ac:cxnSpMkLst>
        </pc:cxnChg>
        <pc:cxnChg chg="mod">
          <ac:chgData name="Gabriel Wilson" userId="8239532c-cee9-46b9-803d-d13e062d2d67" providerId="ADAL" clId="{87FB789F-ACBF-AF4F-B142-BFBB8A3C98DE}" dt="2019-04-11T07:04:28.317" v="194" actId="1076"/>
          <ac:cxnSpMkLst>
            <pc:docMk/>
            <pc:sldMk cId="109857222" sldId="256"/>
            <ac:cxnSpMk id="9" creationId="{5D97A767-836D-4025-9061-5A3A43E82FAD}"/>
          </ac:cxnSpMkLst>
        </pc:cxnChg>
        <pc:cxnChg chg="mod">
          <ac:chgData name="Gabriel Wilson" userId="8239532c-cee9-46b9-803d-d13e062d2d67" providerId="ADAL" clId="{87FB789F-ACBF-AF4F-B142-BFBB8A3C98DE}" dt="2019-04-11T07:04:28.317" v="194" actId="1076"/>
          <ac:cxnSpMkLst>
            <pc:docMk/>
            <pc:sldMk cId="109857222" sldId="256"/>
            <ac:cxnSpMk id="10" creationId="{1FC7F9F7-D5D8-4F46-9853-2885A0BA9B5C}"/>
          </ac:cxnSpMkLst>
        </pc:cxnChg>
        <pc:cxnChg chg="mod">
          <ac:chgData name="Gabriel Wilson" userId="8239532c-cee9-46b9-803d-d13e062d2d67" providerId="ADAL" clId="{87FB789F-ACBF-AF4F-B142-BFBB8A3C98DE}" dt="2019-04-11T07:04:28.317" v="194" actId="1076"/>
          <ac:cxnSpMkLst>
            <pc:docMk/>
            <pc:sldMk cId="109857222" sldId="256"/>
            <ac:cxnSpMk id="11" creationId="{4B87E05C-C0DA-44BE-B4BF-CD06B26D1796}"/>
          </ac:cxnSpMkLst>
        </pc:cxnChg>
        <pc:cxnChg chg="mod">
          <ac:chgData name="Gabriel Wilson" userId="8239532c-cee9-46b9-803d-d13e062d2d67" providerId="ADAL" clId="{87FB789F-ACBF-AF4F-B142-BFBB8A3C98DE}" dt="2019-04-11T07:04:28.317" v="194" actId="1076"/>
          <ac:cxnSpMkLst>
            <pc:docMk/>
            <pc:sldMk cId="109857222" sldId="256"/>
            <ac:cxnSpMk id="12" creationId="{BD7CD86F-AA3F-4B89-B8BB-84EE7F5B20E9}"/>
          </ac:cxnSpMkLst>
        </pc:cxnChg>
        <pc:cxnChg chg="mod">
          <ac:chgData name="Gabriel Wilson" userId="8239532c-cee9-46b9-803d-d13e062d2d67" providerId="ADAL" clId="{87FB789F-ACBF-AF4F-B142-BFBB8A3C98DE}" dt="2019-04-11T07:04:28.317" v="194" actId="1076"/>
          <ac:cxnSpMkLst>
            <pc:docMk/>
            <pc:sldMk cId="109857222" sldId="256"/>
            <ac:cxnSpMk id="13" creationId="{69698383-4586-41DB-9C0C-5FDF9C1845C6}"/>
          </ac:cxnSpMkLst>
        </pc:cxnChg>
      </pc:sldChg>
      <pc:sldChg chg="modSp">
        <pc:chgData name="Gabriel Wilson" userId="8239532c-cee9-46b9-803d-d13e062d2d67" providerId="ADAL" clId="{87FB789F-ACBF-AF4F-B142-BFBB8A3C98DE}" dt="2019-04-11T06:55:43.320" v="38" actId="20577"/>
        <pc:sldMkLst>
          <pc:docMk/>
          <pc:sldMk cId="2347453639" sldId="257"/>
        </pc:sldMkLst>
        <pc:spChg chg="mod">
          <ac:chgData name="Gabriel Wilson" userId="8239532c-cee9-46b9-803d-d13e062d2d67" providerId="ADAL" clId="{87FB789F-ACBF-AF4F-B142-BFBB8A3C98DE}" dt="2019-04-11T06:55:43.320" v="38" actId="20577"/>
          <ac:spMkLst>
            <pc:docMk/>
            <pc:sldMk cId="2347453639" sldId="257"/>
            <ac:spMk id="11" creationId="{E9F9B277-AA67-4D38-9F19-CE382D5E86B0}"/>
          </ac:spMkLst>
        </pc:spChg>
        <pc:spChg chg="mod">
          <ac:chgData name="Gabriel Wilson" userId="8239532c-cee9-46b9-803d-d13e062d2d67" providerId="ADAL" clId="{87FB789F-ACBF-AF4F-B142-BFBB8A3C98DE}" dt="2019-04-11T06:55:37.623" v="32" actId="20577"/>
          <ac:spMkLst>
            <pc:docMk/>
            <pc:sldMk cId="2347453639" sldId="257"/>
            <ac:spMk id="26" creationId="{7E70CE3C-1F92-43AE-A42C-309C0E133602}"/>
          </ac:spMkLst>
        </pc:spChg>
      </pc:sldChg>
      <pc:sldChg chg="delSp modSp add ord">
        <pc:chgData name="Gabriel Wilson" userId="8239532c-cee9-46b9-803d-d13e062d2d67" providerId="ADAL" clId="{87FB789F-ACBF-AF4F-B142-BFBB8A3C98DE}" dt="2019-04-11T07:02:39.652" v="138"/>
        <pc:sldMkLst>
          <pc:docMk/>
          <pc:sldMk cId="2389803540" sldId="258"/>
        </pc:sldMkLst>
        <pc:spChg chg="del">
          <ac:chgData name="Gabriel Wilson" userId="8239532c-cee9-46b9-803d-d13e062d2d67" providerId="ADAL" clId="{87FB789F-ACBF-AF4F-B142-BFBB8A3C98DE}" dt="2019-04-11T07:02:24.318" v="135" actId="478"/>
          <ac:spMkLst>
            <pc:docMk/>
            <pc:sldMk cId="2389803540" sldId="258"/>
            <ac:spMk id="14" creationId="{38C28B77-08FF-45DC-ADA1-185A358EEC65}"/>
          </ac:spMkLst>
        </pc:spChg>
        <pc:spChg chg="del">
          <ac:chgData name="Gabriel Wilson" userId="8239532c-cee9-46b9-803d-d13e062d2d67" providerId="ADAL" clId="{87FB789F-ACBF-AF4F-B142-BFBB8A3C98DE}" dt="2019-04-11T07:02:24.318" v="135" actId="478"/>
          <ac:spMkLst>
            <pc:docMk/>
            <pc:sldMk cId="2389803540" sldId="258"/>
            <ac:spMk id="16" creationId="{525C50C6-4D0A-4F69-A512-E8F8D45F5213}"/>
          </ac:spMkLst>
        </pc:spChg>
        <pc:spChg chg="del">
          <ac:chgData name="Gabriel Wilson" userId="8239532c-cee9-46b9-803d-d13e062d2d67" providerId="ADAL" clId="{87FB789F-ACBF-AF4F-B142-BFBB8A3C98DE}" dt="2019-04-11T07:02:24.318" v="135" actId="478"/>
          <ac:spMkLst>
            <pc:docMk/>
            <pc:sldMk cId="2389803540" sldId="258"/>
            <ac:spMk id="18" creationId="{9AA73B30-2E25-4BF4-B729-01320C7BF0B9}"/>
          </ac:spMkLst>
        </pc:spChg>
        <pc:spChg chg="mod">
          <ac:chgData name="Gabriel Wilson" userId="8239532c-cee9-46b9-803d-d13e062d2d67" providerId="ADAL" clId="{87FB789F-ACBF-AF4F-B142-BFBB8A3C98DE}" dt="2019-04-11T07:02:32.890" v="137" actId="207"/>
          <ac:spMkLst>
            <pc:docMk/>
            <pc:sldMk cId="2389803540" sldId="258"/>
            <ac:spMk id="22" creationId="{82AEC35B-7F99-46F9-981D-456B6F2EC33B}"/>
          </ac:spMkLst>
        </pc:spChg>
        <pc:spChg chg="mod">
          <ac:chgData name="Gabriel Wilson" userId="8239532c-cee9-46b9-803d-d13e062d2d67" providerId="ADAL" clId="{87FB789F-ACBF-AF4F-B142-BFBB8A3C98DE}" dt="2019-04-11T07:02:32.890" v="137" actId="207"/>
          <ac:spMkLst>
            <pc:docMk/>
            <pc:sldMk cId="2389803540" sldId="258"/>
            <ac:spMk id="24" creationId="{2D627BC8-5088-4B43-A23D-7673118590D3}"/>
          </ac:spMkLst>
        </pc:spChg>
        <pc:spChg chg="mod">
          <ac:chgData name="Gabriel Wilson" userId="8239532c-cee9-46b9-803d-d13e062d2d67" providerId="ADAL" clId="{87FB789F-ACBF-AF4F-B142-BFBB8A3C98DE}" dt="2019-04-11T07:02:32.890" v="137" actId="207"/>
          <ac:spMkLst>
            <pc:docMk/>
            <pc:sldMk cId="2389803540" sldId="258"/>
            <ac:spMk id="26" creationId="{8D7277D6-75A5-430C-BFCE-1995C0B281E7}"/>
          </ac:spMkLst>
        </pc:spChg>
        <pc:spChg chg="del">
          <ac:chgData name="Gabriel Wilson" userId="8239532c-cee9-46b9-803d-d13e062d2d67" providerId="ADAL" clId="{87FB789F-ACBF-AF4F-B142-BFBB8A3C98DE}" dt="2019-04-11T07:02:24.318" v="135" actId="478"/>
          <ac:spMkLst>
            <pc:docMk/>
            <pc:sldMk cId="2389803540" sldId="258"/>
            <ac:spMk id="68" creationId="{EB43B6F4-8471-7A4C-8827-168605D5609D}"/>
          </ac:spMkLst>
        </pc:spChg>
        <pc:spChg chg="del">
          <ac:chgData name="Gabriel Wilson" userId="8239532c-cee9-46b9-803d-d13e062d2d67" providerId="ADAL" clId="{87FB789F-ACBF-AF4F-B142-BFBB8A3C98DE}" dt="2019-04-11T07:02:24.318" v="135" actId="478"/>
          <ac:spMkLst>
            <pc:docMk/>
            <pc:sldMk cId="2389803540" sldId="258"/>
            <ac:spMk id="69" creationId="{82169C25-437C-594B-B30B-5C31771B9A51}"/>
          </ac:spMkLst>
        </pc:spChg>
        <pc:spChg chg="del">
          <ac:chgData name="Gabriel Wilson" userId="8239532c-cee9-46b9-803d-d13e062d2d67" providerId="ADAL" clId="{87FB789F-ACBF-AF4F-B142-BFBB8A3C98DE}" dt="2019-04-11T07:02:24.318" v="135" actId="478"/>
          <ac:spMkLst>
            <pc:docMk/>
            <pc:sldMk cId="2389803540" sldId="258"/>
            <ac:spMk id="70" creationId="{61E23550-899F-3A43-9804-3AC24C1DEF5A}"/>
          </ac:spMkLst>
        </pc:spChg>
        <pc:cxnChg chg="del mod">
          <ac:chgData name="Gabriel Wilson" userId="8239532c-cee9-46b9-803d-d13e062d2d67" providerId="ADAL" clId="{87FB789F-ACBF-AF4F-B142-BFBB8A3C98DE}" dt="2019-04-11T07:02:24.318" v="135" actId="478"/>
          <ac:cxnSpMkLst>
            <pc:docMk/>
            <pc:sldMk cId="2389803540" sldId="258"/>
            <ac:cxnSpMk id="11" creationId="{4B87E05C-C0DA-44BE-B4BF-CD06B26D1796}"/>
          </ac:cxnSpMkLst>
        </pc:cxnChg>
        <pc:cxnChg chg="del">
          <ac:chgData name="Gabriel Wilson" userId="8239532c-cee9-46b9-803d-d13e062d2d67" providerId="ADAL" clId="{87FB789F-ACBF-AF4F-B142-BFBB8A3C98DE}" dt="2019-04-11T07:02:24.318" v="135" actId="478"/>
          <ac:cxnSpMkLst>
            <pc:docMk/>
            <pc:sldMk cId="2389803540" sldId="258"/>
            <ac:cxnSpMk id="12" creationId="{BD7CD86F-AA3F-4B89-B8BB-84EE7F5B20E9}"/>
          </ac:cxnSpMkLst>
        </pc:cxnChg>
        <pc:cxnChg chg="del mod">
          <ac:chgData name="Gabriel Wilson" userId="8239532c-cee9-46b9-803d-d13e062d2d67" providerId="ADAL" clId="{87FB789F-ACBF-AF4F-B142-BFBB8A3C98DE}" dt="2019-04-11T07:02:24.318" v="135" actId="478"/>
          <ac:cxnSpMkLst>
            <pc:docMk/>
            <pc:sldMk cId="2389803540" sldId="258"/>
            <ac:cxnSpMk id="13" creationId="{69698383-4586-41DB-9C0C-5FDF9C1845C6}"/>
          </ac:cxnSpMkLst>
        </pc:cxnChg>
      </pc:sldChg>
      <pc:sldChg chg="addSp delSp modSp add ord">
        <pc:chgData name="Gabriel Wilson" userId="8239532c-cee9-46b9-803d-d13e062d2d67" providerId="ADAL" clId="{87FB789F-ACBF-AF4F-B142-BFBB8A3C98DE}" dt="2019-04-11T07:49:24.553" v="833" actId="20577"/>
        <pc:sldMkLst>
          <pc:docMk/>
          <pc:sldMk cId="3404299017" sldId="260"/>
        </pc:sldMkLst>
        <pc:spChg chg="del">
          <ac:chgData name="Gabriel Wilson" userId="8239532c-cee9-46b9-803d-d13e062d2d67" providerId="ADAL" clId="{87FB789F-ACBF-AF4F-B142-BFBB8A3C98DE}" dt="2019-04-11T07:08:58.411" v="287" actId="478"/>
          <ac:spMkLst>
            <pc:docMk/>
            <pc:sldMk cId="3404299017" sldId="260"/>
            <ac:spMk id="14" creationId="{38C28B77-08FF-45DC-ADA1-185A358EEC65}"/>
          </ac:spMkLst>
        </pc:spChg>
        <pc:spChg chg="del">
          <ac:chgData name="Gabriel Wilson" userId="8239532c-cee9-46b9-803d-d13e062d2d67" providerId="ADAL" clId="{87FB789F-ACBF-AF4F-B142-BFBB8A3C98DE}" dt="2019-04-11T07:08:58.411" v="287" actId="478"/>
          <ac:spMkLst>
            <pc:docMk/>
            <pc:sldMk cId="3404299017" sldId="260"/>
            <ac:spMk id="16" creationId="{525C50C6-4D0A-4F69-A512-E8F8D45F5213}"/>
          </ac:spMkLst>
        </pc:spChg>
        <pc:spChg chg="del">
          <ac:chgData name="Gabriel Wilson" userId="8239532c-cee9-46b9-803d-d13e062d2d67" providerId="ADAL" clId="{87FB789F-ACBF-AF4F-B142-BFBB8A3C98DE}" dt="2019-04-11T07:08:58.411" v="287" actId="478"/>
          <ac:spMkLst>
            <pc:docMk/>
            <pc:sldMk cId="3404299017" sldId="260"/>
            <ac:spMk id="18" creationId="{9AA73B30-2E25-4BF4-B729-01320C7BF0B9}"/>
          </ac:spMkLst>
        </pc:spChg>
        <pc:spChg chg="mod">
          <ac:chgData name="Gabriel Wilson" userId="8239532c-cee9-46b9-803d-d13e062d2d67" providerId="ADAL" clId="{87FB789F-ACBF-AF4F-B142-BFBB8A3C98DE}" dt="2019-04-11T07:12:20.351" v="322" actId="207"/>
          <ac:spMkLst>
            <pc:docMk/>
            <pc:sldMk cId="3404299017" sldId="260"/>
            <ac:spMk id="22" creationId="{82AEC35B-7F99-46F9-981D-456B6F2EC33B}"/>
          </ac:spMkLst>
        </pc:spChg>
        <pc:spChg chg="mod">
          <ac:chgData name="Gabriel Wilson" userId="8239532c-cee9-46b9-803d-d13e062d2d67" providerId="ADAL" clId="{87FB789F-ACBF-AF4F-B142-BFBB8A3C98DE}" dt="2019-04-11T07:12:20.351" v="322" actId="207"/>
          <ac:spMkLst>
            <pc:docMk/>
            <pc:sldMk cId="3404299017" sldId="260"/>
            <ac:spMk id="24" creationId="{2D627BC8-5088-4B43-A23D-7673118590D3}"/>
          </ac:spMkLst>
        </pc:spChg>
        <pc:spChg chg="mod">
          <ac:chgData name="Gabriel Wilson" userId="8239532c-cee9-46b9-803d-d13e062d2d67" providerId="ADAL" clId="{87FB789F-ACBF-AF4F-B142-BFBB8A3C98DE}" dt="2019-04-11T07:12:20.351" v="322" actId="207"/>
          <ac:spMkLst>
            <pc:docMk/>
            <pc:sldMk cId="3404299017" sldId="260"/>
            <ac:spMk id="26" creationId="{8D7277D6-75A5-430C-BFCE-1995C0B281E7}"/>
          </ac:spMkLst>
        </pc:spChg>
        <pc:spChg chg="del">
          <ac:chgData name="Gabriel Wilson" userId="8239532c-cee9-46b9-803d-d13e062d2d67" providerId="ADAL" clId="{87FB789F-ACBF-AF4F-B142-BFBB8A3C98DE}" dt="2019-04-11T07:15:04.779" v="333" actId="478"/>
          <ac:spMkLst>
            <pc:docMk/>
            <pc:sldMk cId="3404299017" sldId="260"/>
            <ac:spMk id="36" creationId="{452172A8-EBB6-47AF-8A5F-EADA67B037B6}"/>
          </ac:spMkLst>
        </pc:spChg>
        <pc:spChg chg="del">
          <ac:chgData name="Gabriel Wilson" userId="8239532c-cee9-46b9-803d-d13e062d2d67" providerId="ADAL" clId="{87FB789F-ACBF-AF4F-B142-BFBB8A3C98DE}" dt="2019-04-11T07:14:38.954" v="326" actId="478"/>
          <ac:spMkLst>
            <pc:docMk/>
            <pc:sldMk cId="3404299017" sldId="260"/>
            <ac:spMk id="37" creationId="{8F7AA141-758C-4ADD-B263-BB6B988D2875}"/>
          </ac:spMkLst>
        </pc:spChg>
        <pc:spChg chg="del">
          <ac:chgData name="Gabriel Wilson" userId="8239532c-cee9-46b9-803d-d13e062d2d67" providerId="ADAL" clId="{87FB789F-ACBF-AF4F-B142-BFBB8A3C98DE}" dt="2019-04-11T07:14:54.427" v="330" actId="478"/>
          <ac:spMkLst>
            <pc:docMk/>
            <pc:sldMk cId="3404299017" sldId="260"/>
            <ac:spMk id="38" creationId="{45087568-B91A-4358-AA69-4511A6403AA3}"/>
          </ac:spMkLst>
        </pc:spChg>
        <pc:spChg chg="del">
          <ac:chgData name="Gabriel Wilson" userId="8239532c-cee9-46b9-803d-d13e062d2d67" providerId="ADAL" clId="{87FB789F-ACBF-AF4F-B142-BFBB8A3C98DE}" dt="2019-04-11T07:14:41.471" v="327" actId="478"/>
          <ac:spMkLst>
            <pc:docMk/>
            <pc:sldMk cId="3404299017" sldId="260"/>
            <ac:spMk id="39" creationId="{C1069AB2-472F-4E82-A267-64E5B48D3A2D}"/>
          </ac:spMkLst>
        </pc:spChg>
        <pc:spChg chg="del">
          <ac:chgData name="Gabriel Wilson" userId="8239532c-cee9-46b9-803d-d13e062d2d67" providerId="ADAL" clId="{87FB789F-ACBF-AF4F-B142-BFBB8A3C98DE}" dt="2019-04-11T07:14:49.557" v="329" actId="478"/>
          <ac:spMkLst>
            <pc:docMk/>
            <pc:sldMk cId="3404299017" sldId="260"/>
            <ac:spMk id="40" creationId="{62B9D78E-4FF6-4D4F-853E-A3706FB29F6E}"/>
          </ac:spMkLst>
        </pc:spChg>
        <pc:spChg chg="del">
          <ac:chgData name="Gabriel Wilson" userId="8239532c-cee9-46b9-803d-d13e062d2d67" providerId="ADAL" clId="{87FB789F-ACBF-AF4F-B142-BFBB8A3C98DE}" dt="2019-04-11T07:14:44.308" v="328" actId="478"/>
          <ac:spMkLst>
            <pc:docMk/>
            <pc:sldMk cId="3404299017" sldId="260"/>
            <ac:spMk id="41" creationId="{EB6FA32E-F252-4E70-B2A6-70E371B98D7E}"/>
          </ac:spMkLst>
        </pc:spChg>
        <pc:spChg chg="del mod topLvl">
          <ac:chgData name="Gabriel Wilson" userId="8239532c-cee9-46b9-803d-d13e062d2d67" providerId="ADAL" clId="{87FB789F-ACBF-AF4F-B142-BFBB8A3C98DE}" dt="2019-04-11T07:26:20.690" v="520" actId="478"/>
          <ac:spMkLst>
            <pc:docMk/>
            <pc:sldMk cId="3404299017" sldId="260"/>
            <ac:spMk id="42" creationId="{E750841B-F3AF-4995-97C0-D2B03ACB94DA}"/>
          </ac:spMkLst>
        </pc:spChg>
        <pc:spChg chg="mod">
          <ac:chgData name="Gabriel Wilson" userId="8239532c-cee9-46b9-803d-d13e062d2d67" providerId="ADAL" clId="{87FB789F-ACBF-AF4F-B142-BFBB8A3C98DE}" dt="2019-04-11T07:38:59.220" v="668" actId="1076"/>
          <ac:spMkLst>
            <pc:docMk/>
            <pc:sldMk cId="3404299017" sldId="260"/>
            <ac:spMk id="43" creationId="{5DD25BA8-15D5-49EF-BB4D-464B25F3B3A2}"/>
          </ac:spMkLst>
        </pc:spChg>
        <pc:spChg chg="del mod">
          <ac:chgData name="Gabriel Wilson" userId="8239532c-cee9-46b9-803d-d13e062d2d67" providerId="ADAL" clId="{87FB789F-ACBF-AF4F-B142-BFBB8A3C98DE}" dt="2019-04-11T07:38:13.595" v="661" actId="478"/>
          <ac:spMkLst>
            <pc:docMk/>
            <pc:sldMk cId="3404299017" sldId="260"/>
            <ac:spMk id="44" creationId="{A2E657BD-7244-4807-BDBF-7A21C2F79773}"/>
          </ac:spMkLst>
        </pc:spChg>
        <pc:spChg chg="mod">
          <ac:chgData name="Gabriel Wilson" userId="8239532c-cee9-46b9-803d-d13e062d2d67" providerId="ADAL" clId="{87FB789F-ACBF-AF4F-B142-BFBB8A3C98DE}" dt="2019-04-11T07:38:59.220" v="668" actId="1076"/>
          <ac:spMkLst>
            <pc:docMk/>
            <pc:sldMk cId="3404299017" sldId="260"/>
            <ac:spMk id="45" creationId="{1823EFA6-577D-4260-B283-84C1699BCF66}"/>
          </ac:spMkLst>
        </pc:spChg>
        <pc:spChg chg="del mod">
          <ac:chgData name="Gabriel Wilson" userId="8239532c-cee9-46b9-803d-d13e062d2d67" providerId="ADAL" clId="{87FB789F-ACBF-AF4F-B142-BFBB8A3C98DE}" dt="2019-04-11T07:38:16.010" v="662" actId="478"/>
          <ac:spMkLst>
            <pc:docMk/>
            <pc:sldMk cId="3404299017" sldId="260"/>
            <ac:spMk id="46" creationId="{93366B9F-D26B-4BE5-B151-872155A28549}"/>
          </ac:spMkLst>
        </pc:spChg>
        <pc:spChg chg="mod">
          <ac:chgData name="Gabriel Wilson" userId="8239532c-cee9-46b9-803d-d13e062d2d67" providerId="ADAL" clId="{87FB789F-ACBF-AF4F-B142-BFBB8A3C98DE}" dt="2019-04-11T07:38:59.220" v="668" actId="1076"/>
          <ac:spMkLst>
            <pc:docMk/>
            <pc:sldMk cId="3404299017" sldId="260"/>
            <ac:spMk id="47" creationId="{70402576-5A78-4102-B181-9D713058F6D3}"/>
          </ac:spMkLst>
        </pc:spChg>
        <pc:spChg chg="add del mod">
          <ac:chgData name="Gabriel Wilson" userId="8239532c-cee9-46b9-803d-d13e062d2d67" providerId="ADAL" clId="{87FB789F-ACBF-AF4F-B142-BFBB8A3C98DE}" dt="2019-04-11T07:38:18.334" v="663" actId="478"/>
          <ac:spMkLst>
            <pc:docMk/>
            <pc:sldMk cId="3404299017" sldId="260"/>
            <ac:spMk id="48" creationId="{4CDF22E1-14EB-462C-80B3-0F632136E264}"/>
          </ac:spMkLst>
        </pc:spChg>
        <pc:spChg chg="del">
          <ac:chgData name="Gabriel Wilson" userId="8239532c-cee9-46b9-803d-d13e062d2d67" providerId="ADAL" clId="{87FB789F-ACBF-AF4F-B142-BFBB8A3C98DE}" dt="2019-04-11T07:23:52.206" v="494" actId="478"/>
          <ac:spMkLst>
            <pc:docMk/>
            <pc:sldMk cId="3404299017" sldId="260"/>
            <ac:spMk id="49" creationId="{D81819D8-7C53-40AC-A79B-FF33EFC27B57}"/>
          </ac:spMkLst>
        </pc:spChg>
        <pc:spChg chg="del mod">
          <ac:chgData name="Gabriel Wilson" userId="8239532c-cee9-46b9-803d-d13e062d2d67" providerId="ADAL" clId="{87FB789F-ACBF-AF4F-B142-BFBB8A3C98DE}" dt="2019-04-11T07:11:33.938" v="313" actId="478"/>
          <ac:spMkLst>
            <pc:docMk/>
            <pc:sldMk cId="3404299017" sldId="260"/>
            <ac:spMk id="50" creationId="{752CC3D8-EA2E-4F47-87A0-4F17FA8CEBC7}"/>
          </ac:spMkLst>
        </pc:spChg>
        <pc:spChg chg="del mod">
          <ac:chgData name="Gabriel Wilson" userId="8239532c-cee9-46b9-803d-d13e062d2d67" providerId="ADAL" clId="{87FB789F-ACBF-AF4F-B142-BFBB8A3C98DE}" dt="2019-04-11T07:11:36.733" v="314" actId="478"/>
          <ac:spMkLst>
            <pc:docMk/>
            <pc:sldMk cId="3404299017" sldId="260"/>
            <ac:spMk id="51" creationId="{12E0B8BC-DAB9-B34A-8D38-841F8A05051C}"/>
          </ac:spMkLst>
        </pc:spChg>
        <pc:spChg chg="del mod topLvl">
          <ac:chgData name="Gabriel Wilson" userId="8239532c-cee9-46b9-803d-d13e062d2d67" providerId="ADAL" clId="{87FB789F-ACBF-AF4F-B142-BFBB8A3C98DE}" dt="2019-04-11T07:11:40.603" v="315" actId="478"/>
          <ac:spMkLst>
            <pc:docMk/>
            <pc:sldMk cId="3404299017" sldId="260"/>
            <ac:spMk id="52" creationId="{FBC51A33-4010-D249-92F6-426DA6BD8714}"/>
          </ac:spMkLst>
        </pc:spChg>
        <pc:spChg chg="del topLvl">
          <ac:chgData name="Gabriel Wilson" userId="8239532c-cee9-46b9-803d-d13e062d2d67" providerId="ADAL" clId="{87FB789F-ACBF-AF4F-B142-BFBB8A3C98DE}" dt="2019-04-11T07:15:09.576" v="334" actId="478"/>
          <ac:spMkLst>
            <pc:docMk/>
            <pc:sldMk cId="3404299017" sldId="260"/>
            <ac:spMk id="56" creationId="{C56D46C3-CD9F-E64A-82E7-8645CE1CDB6C}"/>
          </ac:spMkLst>
        </pc:spChg>
        <pc:spChg chg="del">
          <ac:chgData name="Gabriel Wilson" userId="8239532c-cee9-46b9-803d-d13e062d2d67" providerId="ADAL" clId="{87FB789F-ACBF-AF4F-B142-BFBB8A3C98DE}" dt="2019-04-11T07:15:01.326" v="332" actId="478"/>
          <ac:spMkLst>
            <pc:docMk/>
            <pc:sldMk cId="3404299017" sldId="260"/>
            <ac:spMk id="57" creationId="{CC1C0A76-D8BD-FB4F-A05F-C11DD8C17D3F}"/>
          </ac:spMkLst>
        </pc:spChg>
        <pc:spChg chg="del">
          <ac:chgData name="Gabriel Wilson" userId="8239532c-cee9-46b9-803d-d13e062d2d67" providerId="ADAL" clId="{87FB789F-ACBF-AF4F-B142-BFBB8A3C98DE}" dt="2019-04-11T07:14:58.431" v="331" actId="478"/>
          <ac:spMkLst>
            <pc:docMk/>
            <pc:sldMk cId="3404299017" sldId="260"/>
            <ac:spMk id="58" creationId="{2ADF95BC-C3A3-C844-B1BD-8E02E1957302}"/>
          </ac:spMkLst>
        </pc:spChg>
        <pc:spChg chg="mod">
          <ac:chgData name="Gabriel Wilson" userId="8239532c-cee9-46b9-803d-d13e062d2d67" providerId="ADAL" clId="{87FB789F-ACBF-AF4F-B142-BFBB8A3C98DE}" dt="2019-04-11T07:39:13.927" v="672" actId="20577"/>
          <ac:spMkLst>
            <pc:docMk/>
            <pc:sldMk cId="3404299017" sldId="260"/>
            <ac:spMk id="62" creationId="{315CD12A-C661-C846-AFA8-EA36A60DA42A}"/>
          </ac:spMkLst>
        </pc:spChg>
        <pc:spChg chg="mod">
          <ac:chgData name="Gabriel Wilson" userId="8239532c-cee9-46b9-803d-d13e062d2d67" providerId="ADAL" clId="{87FB789F-ACBF-AF4F-B142-BFBB8A3C98DE}" dt="2019-04-11T07:39:17.453" v="674" actId="20577"/>
          <ac:spMkLst>
            <pc:docMk/>
            <pc:sldMk cId="3404299017" sldId="260"/>
            <ac:spMk id="63" creationId="{2F2226B8-5ACD-C14E-8812-B8DBCB5E07D4}"/>
          </ac:spMkLst>
        </pc:spChg>
        <pc:spChg chg="mod">
          <ac:chgData name="Gabriel Wilson" userId="8239532c-cee9-46b9-803d-d13e062d2d67" providerId="ADAL" clId="{87FB789F-ACBF-AF4F-B142-BFBB8A3C98DE}" dt="2019-04-11T07:39:22.166" v="676" actId="20577"/>
          <ac:spMkLst>
            <pc:docMk/>
            <pc:sldMk cId="3404299017" sldId="260"/>
            <ac:spMk id="64" creationId="{30A52589-FCD6-D14C-BAEE-7A0B7D2C705C}"/>
          </ac:spMkLst>
        </pc:spChg>
        <pc:spChg chg="add mod">
          <ac:chgData name="Gabriel Wilson" userId="8239532c-cee9-46b9-803d-d13e062d2d67" providerId="ADAL" clId="{87FB789F-ACBF-AF4F-B142-BFBB8A3C98DE}" dt="2019-04-11T07:12:12.912" v="320" actId="164"/>
          <ac:spMkLst>
            <pc:docMk/>
            <pc:sldMk cId="3404299017" sldId="260"/>
            <ac:spMk id="66" creationId="{74FDC356-ED5E-0A4B-BD3A-524ECE5BA93F}"/>
          </ac:spMkLst>
        </pc:spChg>
        <pc:spChg chg="add mod">
          <ac:chgData name="Gabriel Wilson" userId="8239532c-cee9-46b9-803d-d13e062d2d67" providerId="ADAL" clId="{87FB789F-ACBF-AF4F-B142-BFBB8A3C98DE}" dt="2019-04-11T07:12:12.912" v="320" actId="164"/>
          <ac:spMkLst>
            <pc:docMk/>
            <pc:sldMk cId="3404299017" sldId="260"/>
            <ac:spMk id="67" creationId="{2D9D9BF6-1BBB-A341-A9F9-885555BF31AF}"/>
          </ac:spMkLst>
        </pc:spChg>
        <pc:spChg chg="del">
          <ac:chgData name="Gabriel Wilson" userId="8239532c-cee9-46b9-803d-d13e062d2d67" providerId="ADAL" clId="{87FB789F-ACBF-AF4F-B142-BFBB8A3C98DE}" dt="2019-04-11T07:08:58.411" v="287" actId="478"/>
          <ac:spMkLst>
            <pc:docMk/>
            <pc:sldMk cId="3404299017" sldId="260"/>
            <ac:spMk id="68" creationId="{EB43B6F4-8471-7A4C-8827-168605D5609D}"/>
          </ac:spMkLst>
        </pc:spChg>
        <pc:spChg chg="del">
          <ac:chgData name="Gabriel Wilson" userId="8239532c-cee9-46b9-803d-d13e062d2d67" providerId="ADAL" clId="{87FB789F-ACBF-AF4F-B142-BFBB8A3C98DE}" dt="2019-04-11T07:08:58.411" v="287" actId="478"/>
          <ac:spMkLst>
            <pc:docMk/>
            <pc:sldMk cId="3404299017" sldId="260"/>
            <ac:spMk id="69" creationId="{82169C25-437C-594B-B30B-5C31771B9A51}"/>
          </ac:spMkLst>
        </pc:spChg>
        <pc:spChg chg="del">
          <ac:chgData name="Gabriel Wilson" userId="8239532c-cee9-46b9-803d-d13e062d2d67" providerId="ADAL" clId="{87FB789F-ACBF-AF4F-B142-BFBB8A3C98DE}" dt="2019-04-11T07:08:58.411" v="287" actId="478"/>
          <ac:spMkLst>
            <pc:docMk/>
            <pc:sldMk cId="3404299017" sldId="260"/>
            <ac:spMk id="70" creationId="{61E23550-899F-3A43-9804-3AC24C1DEF5A}"/>
          </ac:spMkLst>
        </pc:spChg>
        <pc:spChg chg="mod">
          <ac:chgData name="Gabriel Wilson" userId="8239532c-cee9-46b9-803d-d13e062d2d67" providerId="ADAL" clId="{87FB789F-ACBF-AF4F-B142-BFBB8A3C98DE}" dt="2019-04-11T07:49:24.553" v="833" actId="20577"/>
          <ac:spMkLst>
            <pc:docMk/>
            <pc:sldMk cId="3404299017" sldId="260"/>
            <ac:spMk id="71" creationId="{BE40646A-D6C8-0F49-A6A9-BFAA8B6E93B7}"/>
          </ac:spMkLst>
        </pc:spChg>
        <pc:spChg chg="add mod">
          <ac:chgData name="Gabriel Wilson" userId="8239532c-cee9-46b9-803d-d13e062d2d67" providerId="ADAL" clId="{87FB789F-ACBF-AF4F-B142-BFBB8A3C98DE}" dt="2019-04-11T07:12:12.912" v="320" actId="164"/>
          <ac:spMkLst>
            <pc:docMk/>
            <pc:sldMk cId="3404299017" sldId="260"/>
            <ac:spMk id="72" creationId="{18011BF2-EA9B-E740-A2DB-56B8EF39DBDF}"/>
          </ac:spMkLst>
        </pc:spChg>
        <pc:spChg chg="add mod">
          <ac:chgData name="Gabriel Wilson" userId="8239532c-cee9-46b9-803d-d13e062d2d67" providerId="ADAL" clId="{87FB789F-ACBF-AF4F-B142-BFBB8A3C98DE}" dt="2019-04-11T07:39:06.484" v="670" actId="20577"/>
          <ac:spMkLst>
            <pc:docMk/>
            <pc:sldMk cId="3404299017" sldId="260"/>
            <ac:spMk id="73" creationId="{39FF2AA5-BA57-AF4B-97EC-C7045EF8D4C2}"/>
          </ac:spMkLst>
        </pc:spChg>
        <pc:spChg chg="add del mod">
          <ac:chgData name="Gabriel Wilson" userId="8239532c-cee9-46b9-803d-d13e062d2d67" providerId="ADAL" clId="{87FB789F-ACBF-AF4F-B142-BFBB8A3C98DE}" dt="2019-04-11T07:40:14.995" v="689" actId="478"/>
          <ac:spMkLst>
            <pc:docMk/>
            <pc:sldMk cId="3404299017" sldId="260"/>
            <ac:spMk id="74" creationId="{0CE05BB0-C517-8F40-AE8B-EDD24686FC4E}"/>
          </ac:spMkLst>
        </pc:spChg>
        <pc:spChg chg="add del mod">
          <ac:chgData name="Gabriel Wilson" userId="8239532c-cee9-46b9-803d-d13e062d2d67" providerId="ADAL" clId="{87FB789F-ACBF-AF4F-B142-BFBB8A3C98DE}" dt="2019-04-11T07:40:16.678" v="690" actId="478"/>
          <ac:spMkLst>
            <pc:docMk/>
            <pc:sldMk cId="3404299017" sldId="260"/>
            <ac:spMk id="75" creationId="{D6EBF0A9-BF27-394E-9453-D5F7D8E56429}"/>
          </ac:spMkLst>
        </pc:spChg>
        <pc:spChg chg="add del mod">
          <ac:chgData name="Gabriel Wilson" userId="8239532c-cee9-46b9-803d-d13e062d2d67" providerId="ADAL" clId="{87FB789F-ACBF-AF4F-B142-BFBB8A3C98DE}" dt="2019-04-11T07:40:19.415" v="691" actId="478"/>
          <ac:spMkLst>
            <pc:docMk/>
            <pc:sldMk cId="3404299017" sldId="260"/>
            <ac:spMk id="76" creationId="{AF785314-6530-8340-BCCF-96208F8E7D91}"/>
          </ac:spMkLst>
        </pc:spChg>
        <pc:spChg chg="add mod">
          <ac:chgData name="Gabriel Wilson" userId="8239532c-cee9-46b9-803d-d13e062d2d67" providerId="ADAL" clId="{87FB789F-ACBF-AF4F-B142-BFBB8A3C98DE}" dt="2019-04-11T07:34:56.055" v="607" actId="571"/>
          <ac:spMkLst>
            <pc:docMk/>
            <pc:sldMk cId="3404299017" sldId="260"/>
            <ac:spMk id="85" creationId="{ADFCBA34-5353-A142-8E93-8334A6686492}"/>
          </ac:spMkLst>
        </pc:spChg>
        <pc:spChg chg="add mod">
          <ac:chgData name="Gabriel Wilson" userId="8239532c-cee9-46b9-803d-d13e062d2d67" providerId="ADAL" clId="{87FB789F-ACBF-AF4F-B142-BFBB8A3C98DE}" dt="2019-04-11T07:34:56.055" v="607" actId="571"/>
          <ac:spMkLst>
            <pc:docMk/>
            <pc:sldMk cId="3404299017" sldId="260"/>
            <ac:spMk id="86" creationId="{B82447DC-D173-8D4E-9F27-3E861325E75B}"/>
          </ac:spMkLst>
        </pc:spChg>
        <pc:spChg chg="add mod">
          <ac:chgData name="Gabriel Wilson" userId="8239532c-cee9-46b9-803d-d13e062d2d67" providerId="ADAL" clId="{87FB789F-ACBF-AF4F-B142-BFBB8A3C98DE}" dt="2019-04-11T07:34:56.055" v="607" actId="571"/>
          <ac:spMkLst>
            <pc:docMk/>
            <pc:sldMk cId="3404299017" sldId="260"/>
            <ac:spMk id="87" creationId="{35CCC88E-0D8C-0B4F-9A9C-D7C0BF24DDCC}"/>
          </ac:spMkLst>
        </pc:spChg>
        <pc:spChg chg="add del mod">
          <ac:chgData name="Gabriel Wilson" userId="8239532c-cee9-46b9-803d-d13e062d2d67" providerId="ADAL" clId="{87FB789F-ACBF-AF4F-B142-BFBB8A3C98DE}" dt="2019-04-11T07:37:12.533" v="658"/>
          <ac:spMkLst>
            <pc:docMk/>
            <pc:sldMk cId="3404299017" sldId="260"/>
            <ac:spMk id="88" creationId="{00A85392-1DD9-CC46-9EEE-DFC3897CB5DB}"/>
          </ac:spMkLst>
        </pc:spChg>
        <pc:spChg chg="add mod">
          <ac:chgData name="Gabriel Wilson" userId="8239532c-cee9-46b9-803d-d13e062d2d67" providerId="ADAL" clId="{87FB789F-ACBF-AF4F-B142-BFBB8A3C98DE}" dt="2019-04-11T07:40:31.532" v="697" actId="20577"/>
          <ac:spMkLst>
            <pc:docMk/>
            <pc:sldMk cId="3404299017" sldId="260"/>
            <ac:spMk id="98" creationId="{0648933E-A3B9-5F4A-A5AD-E7F923F11082}"/>
          </ac:spMkLst>
        </pc:spChg>
        <pc:spChg chg="add mod">
          <ac:chgData name="Gabriel Wilson" userId="8239532c-cee9-46b9-803d-d13e062d2d67" providerId="ADAL" clId="{87FB789F-ACBF-AF4F-B142-BFBB8A3C98DE}" dt="2019-04-11T07:40:37.993" v="698" actId="571"/>
          <ac:spMkLst>
            <pc:docMk/>
            <pc:sldMk cId="3404299017" sldId="260"/>
            <ac:spMk id="99" creationId="{7D31A4F2-8A6D-9048-BC4D-25FEB7EC0C14}"/>
          </ac:spMkLst>
        </pc:spChg>
        <pc:spChg chg="add mod">
          <ac:chgData name="Gabriel Wilson" userId="8239532c-cee9-46b9-803d-d13e062d2d67" providerId="ADAL" clId="{87FB789F-ACBF-AF4F-B142-BFBB8A3C98DE}" dt="2019-04-11T07:40:45.073" v="700" actId="1076"/>
          <ac:spMkLst>
            <pc:docMk/>
            <pc:sldMk cId="3404299017" sldId="260"/>
            <ac:spMk id="100" creationId="{09DD5CA3-415D-374C-A5B5-B7DD31A77FCD}"/>
          </ac:spMkLst>
        </pc:spChg>
        <pc:grpChg chg="del mod">
          <ac:chgData name="Gabriel Wilson" userId="8239532c-cee9-46b9-803d-d13e062d2d67" providerId="ADAL" clId="{87FB789F-ACBF-AF4F-B142-BFBB8A3C98DE}" dt="2019-04-11T07:11:40.603" v="315" actId="478"/>
          <ac:grpSpMkLst>
            <pc:docMk/>
            <pc:sldMk cId="3404299017" sldId="260"/>
            <ac:grpSpMk id="2" creationId="{B6C85D87-C00D-184D-8B3D-B1BEC818BF2E}"/>
          </ac:grpSpMkLst>
        </pc:grpChg>
        <pc:grpChg chg="del mod">
          <ac:chgData name="Gabriel Wilson" userId="8239532c-cee9-46b9-803d-d13e062d2d67" providerId="ADAL" clId="{87FB789F-ACBF-AF4F-B142-BFBB8A3C98DE}" dt="2019-04-11T07:26:46.457" v="529" actId="478"/>
          <ac:grpSpMkLst>
            <pc:docMk/>
            <pc:sldMk cId="3404299017" sldId="260"/>
            <ac:grpSpMk id="3" creationId="{568AEB70-1114-A944-BD4C-F23FAB19FA18}"/>
          </ac:grpSpMkLst>
        </pc:grpChg>
        <pc:grpChg chg="del">
          <ac:chgData name="Gabriel Wilson" userId="8239532c-cee9-46b9-803d-d13e062d2d67" providerId="ADAL" clId="{87FB789F-ACBF-AF4F-B142-BFBB8A3C98DE}" dt="2019-04-11T07:15:04.779" v="333" actId="478"/>
          <ac:grpSpMkLst>
            <pc:docMk/>
            <pc:sldMk cId="3404299017" sldId="260"/>
            <ac:grpSpMk id="5" creationId="{A08A8837-CD0F-469D-B5B5-E6F129668FB4}"/>
          </ac:grpSpMkLst>
        </pc:grpChg>
        <pc:grpChg chg="mod topLvl">
          <ac:chgData name="Gabriel Wilson" userId="8239532c-cee9-46b9-803d-d13e062d2d67" providerId="ADAL" clId="{87FB789F-ACBF-AF4F-B142-BFBB8A3C98DE}" dt="2019-04-11T07:12:12.912" v="320" actId="164"/>
          <ac:grpSpMkLst>
            <pc:docMk/>
            <pc:sldMk cId="3404299017" sldId="260"/>
            <ac:grpSpMk id="7" creationId="{BD258C76-9FBF-4C82-BBDA-4B6EAE76E6DA}"/>
          </ac:grpSpMkLst>
        </pc:grpChg>
        <pc:grpChg chg="add del mod">
          <ac:chgData name="Gabriel Wilson" userId="8239532c-cee9-46b9-803d-d13e062d2d67" providerId="ADAL" clId="{87FB789F-ACBF-AF4F-B142-BFBB8A3C98DE}" dt="2019-04-11T07:26:46.457" v="529" actId="478"/>
          <ac:grpSpMkLst>
            <pc:docMk/>
            <pc:sldMk cId="3404299017" sldId="260"/>
            <ac:grpSpMk id="15" creationId="{3C7DF380-22FD-7D4A-8735-25B11B1511AD}"/>
          </ac:grpSpMkLst>
        </pc:grpChg>
        <pc:grpChg chg="del mod">
          <ac:chgData name="Gabriel Wilson" userId="8239532c-cee9-46b9-803d-d13e062d2d67" providerId="ADAL" clId="{87FB789F-ACBF-AF4F-B142-BFBB8A3C98DE}" dt="2019-04-11T07:15:09.576" v="334" actId="478"/>
          <ac:grpSpMkLst>
            <pc:docMk/>
            <pc:sldMk cId="3404299017" sldId="260"/>
            <ac:grpSpMk id="21" creationId="{22730215-8FB9-8546-A8BD-A5E02E8648C2}"/>
          </ac:grpSpMkLst>
        </pc:grpChg>
        <pc:grpChg chg="mod">
          <ac:chgData name="Gabriel Wilson" userId="8239532c-cee9-46b9-803d-d13e062d2d67" providerId="ADAL" clId="{87FB789F-ACBF-AF4F-B142-BFBB8A3C98DE}" dt="2019-04-11T07:32:58.526" v="585" actId="164"/>
          <ac:grpSpMkLst>
            <pc:docMk/>
            <pc:sldMk cId="3404299017" sldId="260"/>
            <ac:grpSpMk id="65" creationId="{B4B20271-6DD5-714F-9C23-B87F02CC9A0A}"/>
          </ac:grpSpMkLst>
        </pc:grpChg>
        <pc:grpChg chg="add mod">
          <ac:chgData name="Gabriel Wilson" userId="8239532c-cee9-46b9-803d-d13e062d2d67" providerId="ADAL" clId="{87FB789F-ACBF-AF4F-B142-BFBB8A3C98DE}" dt="2019-04-11T07:33:03.511" v="586" actId="1076"/>
          <ac:grpSpMkLst>
            <pc:docMk/>
            <pc:sldMk cId="3404299017" sldId="260"/>
            <ac:grpSpMk id="81" creationId="{3CB6EC9E-E263-314D-93CD-671CE31E526B}"/>
          </ac:grpSpMkLst>
        </pc:grpChg>
        <pc:graphicFrameChg chg="add del mod modGraphic">
          <ac:chgData name="Gabriel Wilson" userId="8239532c-cee9-46b9-803d-d13e062d2d67" providerId="ADAL" clId="{87FB789F-ACBF-AF4F-B142-BFBB8A3C98DE}" dt="2019-04-11T07:21:15" v="444" actId="478"/>
          <ac:graphicFrameMkLst>
            <pc:docMk/>
            <pc:sldMk cId="3404299017" sldId="260"/>
            <ac:graphicFrameMk id="17" creationId="{E5885642-6034-1A47-9391-22E471BFE472}"/>
          </ac:graphicFrameMkLst>
        </pc:graphicFrameChg>
        <pc:cxnChg chg="mod">
          <ac:chgData name="Gabriel Wilson" userId="8239532c-cee9-46b9-803d-d13e062d2d67" providerId="ADAL" clId="{87FB789F-ACBF-AF4F-B142-BFBB8A3C98DE}" dt="2019-04-11T07:40:48.363" v="701" actId="14100"/>
          <ac:cxnSpMkLst>
            <pc:docMk/>
            <pc:sldMk cId="3404299017" sldId="260"/>
            <ac:cxnSpMk id="8" creationId="{E1C2D9E7-8204-4B0A-9EE8-C58772200B1A}"/>
          </ac:cxnSpMkLst>
        </pc:cxnChg>
        <pc:cxnChg chg="mod">
          <ac:chgData name="Gabriel Wilson" userId="8239532c-cee9-46b9-803d-d13e062d2d67" providerId="ADAL" clId="{87FB789F-ACBF-AF4F-B142-BFBB8A3C98DE}" dt="2019-04-11T07:40:57.900" v="704" actId="14100"/>
          <ac:cxnSpMkLst>
            <pc:docMk/>
            <pc:sldMk cId="3404299017" sldId="260"/>
            <ac:cxnSpMk id="9" creationId="{5D97A767-836D-4025-9061-5A3A43E82FAD}"/>
          </ac:cxnSpMkLst>
        </pc:cxnChg>
        <pc:cxnChg chg="mod">
          <ac:chgData name="Gabriel Wilson" userId="8239532c-cee9-46b9-803d-d13e062d2d67" providerId="ADAL" clId="{87FB789F-ACBF-AF4F-B142-BFBB8A3C98DE}" dt="2019-04-11T07:41:02.105" v="705" actId="14100"/>
          <ac:cxnSpMkLst>
            <pc:docMk/>
            <pc:sldMk cId="3404299017" sldId="260"/>
            <ac:cxnSpMk id="10" creationId="{1FC7F9F7-D5D8-4F46-9853-2885A0BA9B5C}"/>
          </ac:cxnSpMkLst>
        </pc:cxnChg>
        <pc:cxnChg chg="del">
          <ac:chgData name="Gabriel Wilson" userId="8239532c-cee9-46b9-803d-d13e062d2d67" providerId="ADAL" clId="{87FB789F-ACBF-AF4F-B142-BFBB8A3C98DE}" dt="2019-04-11T07:08:52.823" v="284" actId="478"/>
          <ac:cxnSpMkLst>
            <pc:docMk/>
            <pc:sldMk cId="3404299017" sldId="260"/>
            <ac:cxnSpMk id="11" creationId="{4B87E05C-C0DA-44BE-B4BF-CD06B26D1796}"/>
          </ac:cxnSpMkLst>
        </pc:cxnChg>
        <pc:cxnChg chg="del">
          <ac:chgData name="Gabriel Wilson" userId="8239532c-cee9-46b9-803d-d13e062d2d67" providerId="ADAL" clId="{87FB789F-ACBF-AF4F-B142-BFBB8A3C98DE}" dt="2019-04-11T07:08:54.359" v="285" actId="478"/>
          <ac:cxnSpMkLst>
            <pc:docMk/>
            <pc:sldMk cId="3404299017" sldId="260"/>
            <ac:cxnSpMk id="12" creationId="{BD7CD86F-AA3F-4B89-B8BB-84EE7F5B20E9}"/>
          </ac:cxnSpMkLst>
        </pc:cxnChg>
        <pc:cxnChg chg="del">
          <ac:chgData name="Gabriel Wilson" userId="8239532c-cee9-46b9-803d-d13e062d2d67" providerId="ADAL" clId="{87FB789F-ACBF-AF4F-B142-BFBB8A3C98DE}" dt="2019-04-11T07:08:55.749" v="286" actId="478"/>
          <ac:cxnSpMkLst>
            <pc:docMk/>
            <pc:sldMk cId="3404299017" sldId="260"/>
            <ac:cxnSpMk id="13" creationId="{69698383-4586-41DB-9C0C-5FDF9C1845C6}"/>
          </ac:cxnSpMkLst>
        </pc:cxnChg>
      </pc:sldChg>
      <pc:sldChg chg="add">
        <pc:chgData name="Gabriel Wilson" userId="8239532c-cee9-46b9-803d-d13e062d2d67" providerId="ADAL" clId="{87FB789F-ACBF-AF4F-B142-BFBB8A3C98DE}" dt="2019-04-11T07:10:52.498" v="308"/>
        <pc:sldMkLst>
          <pc:docMk/>
          <pc:sldMk cId="1543599480" sldId="261"/>
        </pc:sldMkLst>
      </pc:sldChg>
      <pc:sldChg chg="add">
        <pc:chgData name="Gabriel Wilson" userId="8239532c-cee9-46b9-803d-d13e062d2d67" providerId="ADAL" clId="{87FB789F-ACBF-AF4F-B142-BFBB8A3C98DE}" dt="2019-04-11T07:11:06.608" v="309"/>
        <pc:sldMkLst>
          <pc:docMk/>
          <pc:sldMk cId="3208088001" sldId="262"/>
        </pc:sldMkLst>
      </pc:sldChg>
      <pc:sldChg chg="add">
        <pc:chgData name="Gabriel Wilson" userId="8239532c-cee9-46b9-803d-d13e062d2d67" providerId="ADAL" clId="{87FB789F-ACBF-AF4F-B142-BFBB8A3C98DE}" dt="2019-04-11T07:12:51.240" v="324"/>
        <pc:sldMkLst>
          <pc:docMk/>
          <pc:sldMk cId="2384261975" sldId="263"/>
        </pc:sldMkLst>
      </pc:sldChg>
      <pc:sldChg chg="addSp delSp modSp add ord">
        <pc:chgData name="Gabriel Wilson" userId="8239532c-cee9-46b9-803d-d13e062d2d67" providerId="ADAL" clId="{87FB789F-ACBF-AF4F-B142-BFBB8A3C98DE}" dt="2019-04-11T07:42:40.003" v="752" actId="20577"/>
        <pc:sldMkLst>
          <pc:docMk/>
          <pc:sldMk cId="2670645997" sldId="265"/>
        </pc:sldMkLst>
        <pc:spChg chg="add del mod">
          <ac:chgData name="Gabriel Wilson" userId="8239532c-cee9-46b9-803d-d13e062d2d67" providerId="ADAL" clId="{87FB789F-ACBF-AF4F-B142-BFBB8A3C98DE}" dt="2019-04-11T07:41:15.577" v="708" actId="478"/>
          <ac:spMkLst>
            <pc:docMk/>
            <pc:sldMk cId="2670645997" sldId="265"/>
            <ac:spMk id="22" creationId="{45ADF460-F2C9-2E40-AAF1-3330524B4351}"/>
          </ac:spMkLst>
        </pc:spChg>
        <pc:spChg chg="add mod">
          <ac:chgData name="Gabriel Wilson" userId="8239532c-cee9-46b9-803d-d13e062d2d67" providerId="ADAL" clId="{87FB789F-ACBF-AF4F-B142-BFBB8A3C98DE}" dt="2019-04-11T07:42:40.003" v="752" actId="20577"/>
          <ac:spMkLst>
            <pc:docMk/>
            <pc:sldMk cId="2670645997" sldId="265"/>
            <ac:spMk id="23" creationId="{2881BD14-9D22-E94A-9B6F-E2534809C1A7}"/>
          </ac:spMkLst>
        </pc:spChg>
        <pc:spChg chg="del">
          <ac:chgData name="Gabriel Wilson" userId="8239532c-cee9-46b9-803d-d13e062d2d67" providerId="ADAL" clId="{87FB789F-ACBF-AF4F-B142-BFBB8A3C98DE}" dt="2019-04-11T07:36:04.735" v="631" actId="478"/>
          <ac:spMkLst>
            <pc:docMk/>
            <pc:sldMk cId="2670645997" sldId="265"/>
            <ac:spMk id="47" creationId="{70402576-5A78-4102-B181-9D713058F6D3}"/>
          </ac:spMkLst>
        </pc:spChg>
        <pc:spChg chg="mod">
          <ac:chgData name="Gabriel Wilson" userId="8239532c-cee9-46b9-803d-d13e062d2d67" providerId="ADAL" clId="{87FB789F-ACBF-AF4F-B142-BFBB8A3C98DE}" dt="2019-04-11T07:35:39.197" v="626" actId="20577"/>
          <ac:spMkLst>
            <pc:docMk/>
            <pc:sldMk cId="2670645997" sldId="265"/>
            <ac:spMk id="71" creationId="{BE40646A-D6C8-0F49-A6A9-BFAA8B6E93B7}"/>
          </ac:spMkLst>
        </pc:spChg>
        <pc:spChg chg="del">
          <ac:chgData name="Gabriel Wilson" userId="8239532c-cee9-46b9-803d-d13e062d2d67" providerId="ADAL" clId="{87FB789F-ACBF-AF4F-B142-BFBB8A3C98DE}" dt="2019-04-11T07:35:52.471" v="627" actId="478"/>
          <ac:spMkLst>
            <pc:docMk/>
            <pc:sldMk cId="2670645997" sldId="265"/>
            <ac:spMk id="74" creationId="{0CE05BB0-C517-8F40-AE8B-EDD24686FC4E}"/>
          </ac:spMkLst>
        </pc:spChg>
        <pc:spChg chg="del">
          <ac:chgData name="Gabriel Wilson" userId="8239532c-cee9-46b9-803d-d13e062d2d67" providerId="ADAL" clId="{87FB789F-ACBF-AF4F-B142-BFBB8A3C98DE}" dt="2019-04-11T07:35:52.471" v="627" actId="478"/>
          <ac:spMkLst>
            <pc:docMk/>
            <pc:sldMk cId="2670645997" sldId="265"/>
            <ac:spMk id="75" creationId="{D6EBF0A9-BF27-394E-9453-D5F7D8E56429}"/>
          </ac:spMkLst>
        </pc:spChg>
        <pc:spChg chg="del">
          <ac:chgData name="Gabriel Wilson" userId="8239532c-cee9-46b9-803d-d13e062d2d67" providerId="ADAL" clId="{87FB789F-ACBF-AF4F-B142-BFBB8A3C98DE}" dt="2019-04-11T07:35:52.471" v="627" actId="478"/>
          <ac:spMkLst>
            <pc:docMk/>
            <pc:sldMk cId="2670645997" sldId="265"/>
            <ac:spMk id="76" creationId="{AF785314-6530-8340-BCCF-96208F8E7D91}"/>
          </ac:spMkLst>
        </pc:spChg>
        <pc:grpChg chg="del">
          <ac:chgData name="Gabriel Wilson" userId="8239532c-cee9-46b9-803d-d13e062d2d67" providerId="ADAL" clId="{87FB789F-ACBF-AF4F-B142-BFBB8A3C98DE}" dt="2019-04-11T07:36:26.016" v="634" actId="478"/>
          <ac:grpSpMkLst>
            <pc:docMk/>
            <pc:sldMk cId="2670645997" sldId="265"/>
            <ac:grpSpMk id="81" creationId="{3CB6EC9E-E263-314D-93CD-671CE31E526B}"/>
          </ac:grpSpMkLst>
        </pc:grpChg>
        <pc:cxnChg chg="del mod">
          <ac:chgData name="Gabriel Wilson" userId="8239532c-cee9-46b9-803d-d13e062d2d67" providerId="ADAL" clId="{87FB789F-ACBF-AF4F-B142-BFBB8A3C98DE}" dt="2019-04-11T07:35:57.247" v="630" actId="478"/>
          <ac:cxnSpMkLst>
            <pc:docMk/>
            <pc:sldMk cId="2670645997" sldId="265"/>
            <ac:cxnSpMk id="8" creationId="{E1C2D9E7-8204-4B0A-9EE8-C58772200B1A}"/>
          </ac:cxnSpMkLst>
        </pc:cxnChg>
        <pc:cxnChg chg="del mod">
          <ac:chgData name="Gabriel Wilson" userId="8239532c-cee9-46b9-803d-d13e062d2d67" providerId="ADAL" clId="{87FB789F-ACBF-AF4F-B142-BFBB8A3C98DE}" dt="2019-04-11T07:35:55.787" v="629" actId="478"/>
          <ac:cxnSpMkLst>
            <pc:docMk/>
            <pc:sldMk cId="2670645997" sldId="265"/>
            <ac:cxnSpMk id="9" creationId="{5D97A767-836D-4025-9061-5A3A43E82FAD}"/>
          </ac:cxnSpMkLst>
        </pc:cxnChg>
        <pc:cxnChg chg="del mod">
          <ac:chgData name="Gabriel Wilson" userId="8239532c-cee9-46b9-803d-d13e062d2d67" providerId="ADAL" clId="{87FB789F-ACBF-AF4F-B142-BFBB8A3C98DE}" dt="2019-04-11T07:35:54.016" v="628" actId="478"/>
          <ac:cxnSpMkLst>
            <pc:docMk/>
            <pc:sldMk cId="2670645997" sldId="265"/>
            <ac:cxnSpMk id="10" creationId="{1FC7F9F7-D5D8-4F46-9853-2885A0BA9B5C}"/>
          </ac:cxnSpMkLst>
        </pc:cxnChg>
      </pc:sldChg>
      <pc:sldChg chg="addSp delSp modSp add">
        <pc:chgData name="Gabriel Wilson" userId="8239532c-cee9-46b9-803d-d13e062d2d67" providerId="ADAL" clId="{87FB789F-ACBF-AF4F-B142-BFBB8A3C98DE}" dt="2019-04-11T07:49:18.431" v="831" actId="20577"/>
        <pc:sldMkLst>
          <pc:docMk/>
          <pc:sldMk cId="2652186135" sldId="266"/>
        </pc:sldMkLst>
        <pc:spChg chg="mod">
          <ac:chgData name="Gabriel Wilson" userId="8239532c-cee9-46b9-803d-d13e062d2d67" providerId="ADAL" clId="{87FB789F-ACBF-AF4F-B142-BFBB8A3C98DE}" dt="2019-04-11T07:44:36.376" v="800" actId="20577"/>
          <ac:spMkLst>
            <pc:docMk/>
            <pc:sldMk cId="2652186135" sldId="266"/>
            <ac:spMk id="20" creationId="{669EF4F5-5302-6542-870E-B4F435FABB10}"/>
          </ac:spMkLst>
        </pc:spChg>
        <pc:spChg chg="mod">
          <ac:chgData name="Gabriel Wilson" userId="8239532c-cee9-46b9-803d-d13e062d2d67" providerId="ADAL" clId="{87FB789F-ACBF-AF4F-B142-BFBB8A3C98DE}" dt="2019-04-11T07:44:28.590" v="798" actId="1076"/>
          <ac:spMkLst>
            <pc:docMk/>
            <pc:sldMk cId="2652186135" sldId="266"/>
            <ac:spMk id="23" creationId="{2FC8B3FF-4F1C-D349-AC73-57D0D2C2F04C}"/>
          </ac:spMkLst>
        </pc:spChg>
        <pc:spChg chg="mod">
          <ac:chgData name="Gabriel Wilson" userId="8239532c-cee9-46b9-803d-d13e062d2d67" providerId="ADAL" clId="{87FB789F-ACBF-AF4F-B142-BFBB8A3C98DE}" dt="2019-04-11T07:44:28.590" v="798" actId="1076"/>
          <ac:spMkLst>
            <pc:docMk/>
            <pc:sldMk cId="2652186135" sldId="266"/>
            <ac:spMk id="24" creationId="{E82D6682-7661-7642-80F9-8A90C3139DED}"/>
          </ac:spMkLst>
        </pc:spChg>
        <pc:spChg chg="del">
          <ac:chgData name="Gabriel Wilson" userId="8239532c-cee9-46b9-803d-d13e062d2d67" providerId="ADAL" clId="{87FB789F-ACBF-AF4F-B142-BFBB8A3C98DE}" dt="2019-04-11T07:44:06.759" v="796" actId="478"/>
          <ac:spMkLst>
            <pc:docMk/>
            <pc:sldMk cId="2652186135" sldId="266"/>
            <ac:spMk id="25" creationId="{D70FF6BD-20DC-C24C-A8EA-B93C36DC19E8}"/>
          </ac:spMkLst>
        </pc:spChg>
        <pc:spChg chg="mod">
          <ac:chgData name="Gabriel Wilson" userId="8239532c-cee9-46b9-803d-d13e062d2d67" providerId="ADAL" clId="{87FB789F-ACBF-AF4F-B142-BFBB8A3C98DE}" dt="2019-04-11T07:44:28.590" v="798" actId="1076"/>
          <ac:spMkLst>
            <pc:docMk/>
            <pc:sldMk cId="2652186135" sldId="266"/>
            <ac:spMk id="26" creationId="{625F031F-D631-5242-8E7A-DB965B2757F2}"/>
          </ac:spMkLst>
        </pc:spChg>
        <pc:spChg chg="mod">
          <ac:chgData name="Gabriel Wilson" userId="8239532c-cee9-46b9-803d-d13e062d2d67" providerId="ADAL" clId="{87FB789F-ACBF-AF4F-B142-BFBB8A3C98DE}" dt="2019-04-11T07:44:28.590" v="798" actId="1076"/>
          <ac:spMkLst>
            <pc:docMk/>
            <pc:sldMk cId="2652186135" sldId="266"/>
            <ac:spMk id="27" creationId="{18ECB541-2A26-5340-8169-C88E54B1B4A4}"/>
          </ac:spMkLst>
        </pc:spChg>
        <pc:spChg chg="del">
          <ac:chgData name="Gabriel Wilson" userId="8239532c-cee9-46b9-803d-d13e062d2d67" providerId="ADAL" clId="{87FB789F-ACBF-AF4F-B142-BFBB8A3C98DE}" dt="2019-04-11T07:44:09.731" v="797" actId="478"/>
          <ac:spMkLst>
            <pc:docMk/>
            <pc:sldMk cId="2652186135" sldId="266"/>
            <ac:spMk id="28" creationId="{71A6C4E9-5C29-8141-8EFA-9204258D66E1}"/>
          </ac:spMkLst>
        </pc:spChg>
        <pc:spChg chg="add mod">
          <ac:chgData name="Gabriel Wilson" userId="8239532c-cee9-46b9-803d-d13e062d2d67" providerId="ADAL" clId="{87FB789F-ACBF-AF4F-B142-BFBB8A3C98DE}" dt="2019-04-11T07:46:57.955" v="829" actId="1076"/>
          <ac:spMkLst>
            <pc:docMk/>
            <pc:sldMk cId="2652186135" sldId="266"/>
            <ac:spMk id="30" creationId="{CB7DADBC-7331-5D4A-8BEA-CDB903DF5819}"/>
          </ac:spMkLst>
        </pc:spChg>
        <pc:spChg chg="add mod">
          <ac:chgData name="Gabriel Wilson" userId="8239532c-cee9-46b9-803d-d13e062d2d67" providerId="ADAL" clId="{87FB789F-ACBF-AF4F-B142-BFBB8A3C98DE}" dt="2019-04-11T07:46:47.085" v="827" actId="1076"/>
          <ac:spMkLst>
            <pc:docMk/>
            <pc:sldMk cId="2652186135" sldId="266"/>
            <ac:spMk id="31" creationId="{EB61853B-98FD-544B-AE06-FFFE5C904E51}"/>
          </ac:spMkLst>
        </pc:spChg>
        <pc:spChg chg="mod">
          <ac:chgData name="Gabriel Wilson" userId="8239532c-cee9-46b9-803d-d13e062d2d67" providerId="ADAL" clId="{87FB789F-ACBF-AF4F-B142-BFBB8A3C98DE}" dt="2019-04-11T07:49:18.431" v="831" actId="20577"/>
          <ac:spMkLst>
            <pc:docMk/>
            <pc:sldMk cId="2652186135" sldId="266"/>
            <ac:spMk id="71" creationId="{BE40646A-D6C8-0F49-A6A9-BFAA8B6E93B7}"/>
          </ac:spMkLst>
        </pc:spChg>
        <pc:spChg chg="del">
          <ac:chgData name="Gabriel Wilson" userId="8239532c-cee9-46b9-803d-d13e062d2d67" providerId="ADAL" clId="{87FB789F-ACBF-AF4F-B142-BFBB8A3C98DE}" dt="2019-04-11T07:43:50.490" v="791" actId="478"/>
          <ac:spMkLst>
            <pc:docMk/>
            <pc:sldMk cId="2652186135" sldId="266"/>
            <ac:spMk id="98" creationId="{0648933E-A3B9-5F4A-A5AD-E7F923F11082}"/>
          </ac:spMkLst>
        </pc:spChg>
        <pc:grpChg chg="add mod">
          <ac:chgData name="Gabriel Wilson" userId="8239532c-cee9-46b9-803d-d13e062d2d67" providerId="ADAL" clId="{87FB789F-ACBF-AF4F-B142-BFBB8A3C98DE}" dt="2019-04-11T07:43:56.919" v="792" actId="1076"/>
          <ac:grpSpMkLst>
            <pc:docMk/>
            <pc:sldMk cId="2652186135" sldId="266"/>
            <ac:grpSpMk id="19" creationId="{2D82A2F7-BB96-FF4C-BF88-ABB6F1306071}"/>
          </ac:grpSpMkLst>
        </pc:grpChg>
        <pc:grpChg chg="mod">
          <ac:chgData name="Gabriel Wilson" userId="8239532c-cee9-46b9-803d-d13e062d2d67" providerId="ADAL" clId="{87FB789F-ACBF-AF4F-B142-BFBB8A3C98DE}" dt="2019-04-11T07:43:47.766" v="790" actId="571"/>
          <ac:grpSpMkLst>
            <pc:docMk/>
            <pc:sldMk cId="2652186135" sldId="266"/>
            <ac:grpSpMk id="21" creationId="{15701FBF-93A8-D04F-83E1-32AFD872CC3A}"/>
          </ac:grpSpMkLst>
        </pc:grpChg>
        <pc:grpChg chg="mod">
          <ac:chgData name="Gabriel Wilson" userId="8239532c-cee9-46b9-803d-d13e062d2d67" providerId="ADAL" clId="{87FB789F-ACBF-AF4F-B142-BFBB8A3C98DE}" dt="2019-04-11T07:43:47.766" v="790" actId="571"/>
          <ac:grpSpMkLst>
            <pc:docMk/>
            <pc:sldMk cId="2652186135" sldId="266"/>
            <ac:grpSpMk id="22" creationId="{AD6F199B-EE66-4E48-816A-F435A1A1DC29}"/>
          </ac:grpSpMkLst>
        </pc:grpChg>
        <pc:cxnChg chg="mod">
          <ac:chgData name="Gabriel Wilson" userId="8239532c-cee9-46b9-803d-d13e062d2d67" providerId="ADAL" clId="{87FB789F-ACBF-AF4F-B142-BFBB8A3C98DE}" dt="2019-04-11T07:43:50.490" v="791" actId="478"/>
          <ac:cxnSpMkLst>
            <pc:docMk/>
            <pc:sldMk cId="2652186135" sldId="266"/>
            <ac:cxnSpMk id="8" creationId="{E1C2D9E7-8204-4B0A-9EE8-C58772200B1A}"/>
          </ac:cxnSpMkLst>
        </pc:cxnChg>
        <pc:cxnChg chg="add mod">
          <ac:chgData name="Gabriel Wilson" userId="8239532c-cee9-46b9-803d-d13e062d2d67" providerId="ADAL" clId="{87FB789F-ACBF-AF4F-B142-BFBB8A3C98DE}" dt="2019-04-11T07:46:57.955" v="829" actId="1076"/>
          <ac:cxnSpMkLst>
            <pc:docMk/>
            <pc:sldMk cId="2652186135" sldId="266"/>
            <ac:cxnSpMk id="32" creationId="{3906D278-7F20-FC46-A0D2-D704BD30A402}"/>
          </ac:cxnSpMkLst>
        </pc:cxnChg>
        <pc:cxnChg chg="add mod">
          <ac:chgData name="Gabriel Wilson" userId="8239532c-cee9-46b9-803d-d13e062d2d67" providerId="ADAL" clId="{87FB789F-ACBF-AF4F-B142-BFBB8A3C98DE}" dt="2019-04-11T07:46:47.085" v="827" actId="1076"/>
          <ac:cxnSpMkLst>
            <pc:docMk/>
            <pc:sldMk cId="2652186135" sldId="266"/>
            <ac:cxnSpMk id="35" creationId="{DE214D74-4796-0F4F-AE95-7E2471764A7F}"/>
          </ac:cxnSpMkLst>
        </pc:cxnChg>
      </pc:sldChg>
      <pc:sldChg chg="addSp delSp modSp add">
        <pc:chgData name="Gabriel Wilson" userId="8239532c-cee9-46b9-803d-d13e062d2d67" providerId="ADAL" clId="{87FB789F-ACBF-AF4F-B142-BFBB8A3C98DE}" dt="2019-04-20T07:01:23.765" v="966" actId="14100"/>
        <pc:sldMkLst>
          <pc:docMk/>
          <pc:sldMk cId="1383470183" sldId="267"/>
        </pc:sldMkLst>
        <pc:spChg chg="add del mod">
          <ac:chgData name="Gabriel Wilson" userId="8239532c-cee9-46b9-803d-d13e062d2d67" providerId="ADAL" clId="{87FB789F-ACBF-AF4F-B142-BFBB8A3C98DE}" dt="2019-04-20T07:00:36.978" v="844" actId="767"/>
          <ac:spMkLst>
            <pc:docMk/>
            <pc:sldMk cId="1383470183" sldId="267"/>
            <ac:spMk id="2" creationId="{1B710CC5-3ADD-4A44-8E9A-28B317FF7D64}"/>
          </ac:spMkLst>
        </pc:spChg>
        <pc:spChg chg="mod">
          <ac:chgData name="Gabriel Wilson" userId="8239532c-cee9-46b9-803d-d13e062d2d67" providerId="ADAL" clId="{87FB789F-ACBF-AF4F-B142-BFBB8A3C98DE}" dt="2019-04-20T07:00:54.317" v="937" actId="1038"/>
          <ac:spMkLst>
            <pc:docMk/>
            <pc:sldMk cId="1383470183" sldId="267"/>
            <ac:spMk id="30" creationId="{CB7DADBC-7331-5D4A-8BEA-CDB903DF5819}"/>
          </ac:spMkLst>
        </pc:spChg>
        <pc:spChg chg="mod">
          <ac:chgData name="Gabriel Wilson" userId="8239532c-cee9-46b9-803d-d13e062d2d67" providerId="ADAL" clId="{87FB789F-ACBF-AF4F-B142-BFBB8A3C98DE}" dt="2019-04-20T07:00:54.317" v="937" actId="1038"/>
          <ac:spMkLst>
            <pc:docMk/>
            <pc:sldMk cId="1383470183" sldId="267"/>
            <ac:spMk id="31" creationId="{EB61853B-98FD-544B-AE06-FFFE5C904E51}"/>
          </ac:spMkLst>
        </pc:spChg>
        <pc:spChg chg="mod">
          <ac:chgData name="Gabriel Wilson" userId="8239532c-cee9-46b9-803d-d13e062d2d67" providerId="ADAL" clId="{87FB789F-ACBF-AF4F-B142-BFBB8A3C98DE}" dt="2019-04-20T07:01:23.765" v="966" actId="14100"/>
          <ac:spMkLst>
            <pc:docMk/>
            <pc:sldMk cId="1383470183" sldId="267"/>
            <ac:spMk id="71" creationId="{BE40646A-D6C8-0F49-A6A9-BFAA8B6E93B7}"/>
          </ac:spMkLst>
        </pc:spChg>
        <pc:spChg chg="mod">
          <ac:chgData name="Gabriel Wilson" userId="8239532c-cee9-46b9-803d-d13e062d2d67" providerId="ADAL" clId="{87FB789F-ACBF-AF4F-B142-BFBB8A3C98DE}" dt="2019-04-20T07:00:54.317" v="937" actId="1038"/>
          <ac:spMkLst>
            <pc:docMk/>
            <pc:sldMk cId="1383470183" sldId="267"/>
            <ac:spMk id="99" creationId="{7D31A4F2-8A6D-9048-BC4D-25FEB7EC0C14}"/>
          </ac:spMkLst>
        </pc:spChg>
        <pc:spChg chg="mod">
          <ac:chgData name="Gabriel Wilson" userId="8239532c-cee9-46b9-803d-d13e062d2d67" providerId="ADAL" clId="{87FB789F-ACBF-AF4F-B142-BFBB8A3C98DE}" dt="2019-04-20T07:00:54.317" v="937" actId="1038"/>
          <ac:spMkLst>
            <pc:docMk/>
            <pc:sldMk cId="1383470183" sldId="267"/>
            <ac:spMk id="100" creationId="{09DD5CA3-415D-374C-A5B5-B7DD31A77FCD}"/>
          </ac:spMkLst>
        </pc:spChg>
        <pc:grpChg chg="mod">
          <ac:chgData name="Gabriel Wilson" userId="8239532c-cee9-46b9-803d-d13e062d2d67" providerId="ADAL" clId="{87FB789F-ACBF-AF4F-B142-BFBB8A3C98DE}" dt="2019-04-20T07:00:54.317" v="937" actId="1038"/>
          <ac:grpSpMkLst>
            <pc:docMk/>
            <pc:sldMk cId="1383470183" sldId="267"/>
            <ac:grpSpMk id="19" creationId="{2D82A2F7-BB96-FF4C-BF88-ABB6F1306071}"/>
          </ac:grpSpMkLst>
        </pc:grpChg>
        <pc:grpChg chg="mod">
          <ac:chgData name="Gabriel Wilson" userId="8239532c-cee9-46b9-803d-d13e062d2d67" providerId="ADAL" clId="{87FB789F-ACBF-AF4F-B142-BFBB8A3C98DE}" dt="2019-04-20T07:00:54.317" v="937" actId="1038"/>
          <ac:grpSpMkLst>
            <pc:docMk/>
            <pc:sldMk cId="1383470183" sldId="267"/>
            <ac:grpSpMk id="81" creationId="{3CB6EC9E-E263-314D-93CD-671CE31E526B}"/>
          </ac:grpSpMkLst>
        </pc:grpChg>
        <pc:cxnChg chg="mod">
          <ac:chgData name="Gabriel Wilson" userId="8239532c-cee9-46b9-803d-d13e062d2d67" providerId="ADAL" clId="{87FB789F-ACBF-AF4F-B142-BFBB8A3C98DE}" dt="2019-04-20T07:00:54.317" v="937" actId="1038"/>
          <ac:cxnSpMkLst>
            <pc:docMk/>
            <pc:sldMk cId="1383470183" sldId="267"/>
            <ac:cxnSpMk id="8" creationId="{E1C2D9E7-8204-4B0A-9EE8-C58772200B1A}"/>
          </ac:cxnSpMkLst>
        </pc:cxnChg>
        <pc:cxnChg chg="mod">
          <ac:chgData name="Gabriel Wilson" userId="8239532c-cee9-46b9-803d-d13e062d2d67" providerId="ADAL" clId="{87FB789F-ACBF-AF4F-B142-BFBB8A3C98DE}" dt="2019-04-20T07:00:54.317" v="937" actId="1038"/>
          <ac:cxnSpMkLst>
            <pc:docMk/>
            <pc:sldMk cId="1383470183" sldId="267"/>
            <ac:cxnSpMk id="9" creationId="{5D97A767-836D-4025-9061-5A3A43E82FAD}"/>
          </ac:cxnSpMkLst>
        </pc:cxnChg>
        <pc:cxnChg chg="mod">
          <ac:chgData name="Gabriel Wilson" userId="8239532c-cee9-46b9-803d-d13e062d2d67" providerId="ADAL" clId="{87FB789F-ACBF-AF4F-B142-BFBB8A3C98DE}" dt="2019-04-20T07:00:54.317" v="937" actId="1038"/>
          <ac:cxnSpMkLst>
            <pc:docMk/>
            <pc:sldMk cId="1383470183" sldId="267"/>
            <ac:cxnSpMk id="10" creationId="{1FC7F9F7-D5D8-4F46-9853-2885A0BA9B5C}"/>
          </ac:cxnSpMkLst>
        </pc:cxnChg>
        <pc:cxnChg chg="mod">
          <ac:chgData name="Gabriel Wilson" userId="8239532c-cee9-46b9-803d-d13e062d2d67" providerId="ADAL" clId="{87FB789F-ACBF-AF4F-B142-BFBB8A3C98DE}" dt="2019-04-20T07:00:54.317" v="937" actId="1038"/>
          <ac:cxnSpMkLst>
            <pc:docMk/>
            <pc:sldMk cId="1383470183" sldId="267"/>
            <ac:cxnSpMk id="32" creationId="{3906D278-7F20-FC46-A0D2-D704BD30A402}"/>
          </ac:cxnSpMkLst>
        </pc:cxnChg>
        <pc:cxnChg chg="mod">
          <ac:chgData name="Gabriel Wilson" userId="8239532c-cee9-46b9-803d-d13e062d2d67" providerId="ADAL" clId="{87FB789F-ACBF-AF4F-B142-BFBB8A3C98DE}" dt="2019-04-20T07:00:54.317" v="937" actId="1038"/>
          <ac:cxnSpMkLst>
            <pc:docMk/>
            <pc:sldMk cId="1383470183" sldId="267"/>
            <ac:cxnSpMk id="35" creationId="{DE214D74-4796-0F4F-AE95-7E2471764A7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C2D9E7-8204-4B0A-9EE8-C58772200B1A}"/>
              </a:ext>
            </a:extLst>
          </p:cNvPr>
          <p:cNvCxnSpPr>
            <a:cxnSpLocks/>
          </p:cNvCxnSpPr>
          <p:nvPr/>
        </p:nvCxnSpPr>
        <p:spPr>
          <a:xfrm flipH="1">
            <a:off x="1820628" y="2199018"/>
            <a:ext cx="1495186" cy="1177823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97A767-836D-4025-9061-5A3A43E82FAD}"/>
              </a:ext>
            </a:extLst>
          </p:cNvPr>
          <p:cNvCxnSpPr>
            <a:cxnSpLocks/>
          </p:cNvCxnSpPr>
          <p:nvPr/>
        </p:nvCxnSpPr>
        <p:spPr>
          <a:xfrm>
            <a:off x="3815877" y="2173663"/>
            <a:ext cx="0" cy="120746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C7F9F7-D5D8-4F46-9853-2885A0BA9B5C}"/>
              </a:ext>
            </a:extLst>
          </p:cNvPr>
          <p:cNvCxnSpPr>
            <a:cxnSpLocks/>
          </p:cNvCxnSpPr>
          <p:nvPr/>
        </p:nvCxnSpPr>
        <p:spPr>
          <a:xfrm>
            <a:off x="4324513" y="2166799"/>
            <a:ext cx="1403746" cy="1210042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45">
            <a:extLst>
              <a:ext uri="{FF2B5EF4-FFF2-40B4-BE49-F238E27FC236}">
                <a16:creationId xmlns:a16="http://schemas.microsoft.com/office/drawing/2014/main" id="{840F9A61-9EF7-4ECB-85AA-F206AEB86E57}"/>
              </a:ext>
            </a:extLst>
          </p:cNvPr>
          <p:cNvSpPr txBox="1"/>
          <p:nvPr/>
        </p:nvSpPr>
        <p:spPr>
          <a:xfrm>
            <a:off x="6762275" y="1612340"/>
            <a:ext cx="4640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Multi-dimensional arrays in Java are stored as 1D arrays containing references to other 1D arrays.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 2D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[][] array is an array object containing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[] array objects, each containing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primitives.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C85D87-C00D-184D-8B3D-B1BEC818BF2E}"/>
              </a:ext>
            </a:extLst>
          </p:cNvPr>
          <p:cNvGrpSpPr/>
          <p:nvPr/>
        </p:nvGrpSpPr>
        <p:grpSpPr>
          <a:xfrm>
            <a:off x="4974597" y="3376841"/>
            <a:ext cx="1510185" cy="1329453"/>
            <a:chOff x="4104803" y="3376841"/>
            <a:chExt cx="1510185" cy="132945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258C76-9FBF-4C82-BBDA-4B6EAE76E6DA}"/>
                </a:ext>
              </a:extLst>
            </p:cNvPr>
            <p:cNvGrpSpPr/>
            <p:nvPr/>
          </p:nvGrpSpPr>
          <p:grpSpPr>
            <a:xfrm>
              <a:off x="4123373" y="3376841"/>
              <a:ext cx="1491615" cy="1329453"/>
              <a:chOff x="4123373" y="3376841"/>
              <a:chExt cx="1491615" cy="1329453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AEC35B-7F99-46F9-981D-456B6F2EC33B}"/>
                  </a:ext>
                </a:extLst>
              </p:cNvPr>
              <p:cNvSpPr/>
              <p:nvPr/>
            </p:nvSpPr>
            <p:spPr>
              <a:xfrm>
                <a:off x="4123373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A628C3-0979-4FF6-B9B4-4FB429B76E6D}"/>
                  </a:ext>
                </a:extLst>
              </p:cNvPr>
              <p:cNvSpPr/>
              <p:nvPr/>
            </p:nvSpPr>
            <p:spPr>
              <a:xfrm>
                <a:off x="4123373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D627BC8-5088-4B43-A23D-7673118590D3}"/>
                  </a:ext>
                </a:extLst>
              </p:cNvPr>
              <p:cNvSpPr/>
              <p:nvPr/>
            </p:nvSpPr>
            <p:spPr>
              <a:xfrm>
                <a:off x="4623436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6A1C509-B357-40DD-865B-29E5937FED4F}"/>
                  </a:ext>
                </a:extLst>
              </p:cNvPr>
              <p:cNvSpPr/>
              <p:nvPr/>
            </p:nvSpPr>
            <p:spPr>
              <a:xfrm>
                <a:off x="4623436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D7277D6-75A5-430C-BFCE-1995C0B281E7}"/>
                  </a:ext>
                </a:extLst>
              </p:cNvPr>
              <p:cNvSpPr/>
              <p:nvPr/>
            </p:nvSpPr>
            <p:spPr>
              <a:xfrm>
                <a:off x="5123498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0BA3163-54F0-4180-AD33-D115307CB609}"/>
                  </a:ext>
                </a:extLst>
              </p:cNvPr>
              <p:cNvSpPr/>
              <p:nvPr/>
            </p:nvSpPr>
            <p:spPr>
              <a:xfrm>
                <a:off x="5123498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AE5F2F-795D-4D58-8062-6E8258634729}"/>
                  </a:ext>
                </a:extLst>
              </p:cNvPr>
              <p:cNvSpPr/>
              <p:nvPr/>
            </p:nvSpPr>
            <p:spPr>
              <a:xfrm>
                <a:off x="4123373" y="3376841"/>
                <a:ext cx="1470184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arr2D[2]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52CC3D8-EA2E-4F47-87A0-4F17FA8CEBC7}"/>
                </a:ext>
              </a:extLst>
            </p:cNvPr>
            <p:cNvSpPr/>
            <p:nvPr/>
          </p:nvSpPr>
          <p:spPr>
            <a:xfrm>
              <a:off x="4104803" y="4214599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2E0B8BC-DAB9-B34A-8D38-841F8A05051C}"/>
                </a:ext>
              </a:extLst>
            </p:cNvPr>
            <p:cNvSpPr/>
            <p:nvPr/>
          </p:nvSpPr>
          <p:spPr>
            <a:xfrm>
              <a:off x="4632008" y="4214599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BC51A33-4010-D249-92F6-426DA6BD8714}"/>
                </a:ext>
              </a:extLst>
            </p:cNvPr>
            <p:cNvSpPr/>
            <p:nvPr/>
          </p:nvSpPr>
          <p:spPr>
            <a:xfrm>
              <a:off x="5123498" y="4214599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68AEB70-1114-A944-BD4C-F23FAB19FA18}"/>
              </a:ext>
            </a:extLst>
          </p:cNvPr>
          <p:cNvGrpSpPr/>
          <p:nvPr/>
        </p:nvGrpSpPr>
        <p:grpSpPr>
          <a:xfrm>
            <a:off x="3060072" y="3381129"/>
            <a:ext cx="1510185" cy="1325165"/>
            <a:chOff x="2190278" y="3381129"/>
            <a:chExt cx="1510185" cy="13251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702A1-A602-4567-92A9-A13CDAAB6C92}"/>
                </a:ext>
              </a:extLst>
            </p:cNvPr>
            <p:cNvGrpSpPr/>
            <p:nvPr/>
          </p:nvGrpSpPr>
          <p:grpSpPr>
            <a:xfrm>
              <a:off x="2191702" y="3381129"/>
              <a:ext cx="1508761" cy="1325165"/>
              <a:chOff x="2191702" y="3381129"/>
              <a:chExt cx="1508761" cy="1325165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0F64B67-8A06-4A01-8522-19B1F286CA2B}"/>
                  </a:ext>
                </a:extLst>
              </p:cNvPr>
              <p:cNvSpPr/>
              <p:nvPr/>
            </p:nvSpPr>
            <p:spPr>
              <a:xfrm>
                <a:off x="2208848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F112CA-33B2-45CA-910A-BEA40517AAA7}"/>
                  </a:ext>
                </a:extLst>
              </p:cNvPr>
              <p:cNvSpPr/>
              <p:nvPr/>
            </p:nvSpPr>
            <p:spPr>
              <a:xfrm>
                <a:off x="2208848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531478-2EEF-416B-B49E-485F4867D1D3}"/>
                  </a:ext>
                </a:extLst>
              </p:cNvPr>
              <p:cNvSpPr/>
              <p:nvPr/>
            </p:nvSpPr>
            <p:spPr>
              <a:xfrm>
                <a:off x="2708911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3C8E61-C4B4-4764-A3E6-6596EAD37699}"/>
                  </a:ext>
                </a:extLst>
              </p:cNvPr>
              <p:cNvSpPr/>
              <p:nvPr/>
            </p:nvSpPr>
            <p:spPr>
              <a:xfrm>
                <a:off x="2708911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5B55009-1FA1-492B-8974-BD383D5D3CF7}"/>
                  </a:ext>
                </a:extLst>
              </p:cNvPr>
              <p:cNvSpPr/>
              <p:nvPr/>
            </p:nvSpPr>
            <p:spPr>
              <a:xfrm>
                <a:off x="3208973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A26FE89-6AD5-412C-A6D5-5FE74EA3431E}"/>
                  </a:ext>
                </a:extLst>
              </p:cNvPr>
              <p:cNvSpPr/>
              <p:nvPr/>
            </p:nvSpPr>
            <p:spPr>
              <a:xfrm>
                <a:off x="3208973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A513688-DEB3-40B0-B188-A1EFE79350AE}"/>
                  </a:ext>
                </a:extLst>
              </p:cNvPr>
              <p:cNvSpPr/>
              <p:nvPr/>
            </p:nvSpPr>
            <p:spPr>
              <a:xfrm>
                <a:off x="2191702" y="3381129"/>
                <a:ext cx="1508761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arr2D[1]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03853CC-31A5-C74B-9D23-DC5EB707C598}"/>
                </a:ext>
              </a:extLst>
            </p:cNvPr>
            <p:cNvSpPr/>
            <p:nvPr/>
          </p:nvSpPr>
          <p:spPr>
            <a:xfrm>
              <a:off x="2190278" y="421693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003A617-BCA1-E240-BBD2-8BCCA5ABA21D}"/>
                </a:ext>
              </a:extLst>
            </p:cNvPr>
            <p:cNvSpPr/>
            <p:nvPr/>
          </p:nvSpPr>
          <p:spPr>
            <a:xfrm>
              <a:off x="2717483" y="421693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B399C7-822B-2346-A9C1-5C554E520644}"/>
                </a:ext>
              </a:extLst>
            </p:cNvPr>
            <p:cNvSpPr/>
            <p:nvPr/>
          </p:nvSpPr>
          <p:spPr>
            <a:xfrm>
              <a:off x="3208973" y="421693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730215-8FB9-8546-A8BD-A5E02E8648C2}"/>
              </a:ext>
            </a:extLst>
          </p:cNvPr>
          <p:cNvGrpSpPr/>
          <p:nvPr/>
        </p:nvGrpSpPr>
        <p:grpSpPr>
          <a:xfrm>
            <a:off x="1119829" y="3376841"/>
            <a:ext cx="1518757" cy="1329453"/>
            <a:chOff x="250035" y="3376841"/>
            <a:chExt cx="1518757" cy="13294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8A8837-CD0F-469D-B5B5-E6F129668FB4}"/>
                </a:ext>
              </a:extLst>
            </p:cNvPr>
            <p:cNvGrpSpPr/>
            <p:nvPr/>
          </p:nvGrpSpPr>
          <p:grpSpPr>
            <a:xfrm>
              <a:off x="277177" y="3376841"/>
              <a:ext cx="1491615" cy="1329453"/>
              <a:chOff x="277177" y="3376841"/>
              <a:chExt cx="1491615" cy="132945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2172A8-EBB6-47AF-8A5F-EADA67B037B6}"/>
                  </a:ext>
                </a:extLst>
              </p:cNvPr>
              <p:cNvSpPr/>
              <p:nvPr/>
            </p:nvSpPr>
            <p:spPr>
              <a:xfrm>
                <a:off x="277177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F7AA141-758C-4ADD-B263-BB6B988D2875}"/>
                  </a:ext>
                </a:extLst>
              </p:cNvPr>
              <p:cNvSpPr/>
              <p:nvPr/>
            </p:nvSpPr>
            <p:spPr>
              <a:xfrm>
                <a:off x="277177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5087568-B91A-4358-AA69-4511A6403AA3}"/>
                  </a:ext>
                </a:extLst>
              </p:cNvPr>
              <p:cNvSpPr/>
              <p:nvPr/>
            </p:nvSpPr>
            <p:spPr>
              <a:xfrm>
                <a:off x="777240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1069AB2-472F-4E82-A267-64E5B48D3A2D}"/>
                  </a:ext>
                </a:extLst>
              </p:cNvPr>
              <p:cNvSpPr/>
              <p:nvPr/>
            </p:nvSpPr>
            <p:spPr>
              <a:xfrm>
                <a:off x="777240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B9D78E-4FF6-4D4F-853E-A3706FB29F6E}"/>
                  </a:ext>
                </a:extLst>
              </p:cNvPr>
              <p:cNvSpPr/>
              <p:nvPr/>
            </p:nvSpPr>
            <p:spPr>
              <a:xfrm>
                <a:off x="1277302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B6FA32E-F252-4E70-B2A6-70E371B98D7E}"/>
                  </a:ext>
                </a:extLst>
              </p:cNvPr>
              <p:cNvSpPr/>
              <p:nvPr/>
            </p:nvSpPr>
            <p:spPr>
              <a:xfrm>
                <a:off x="1277302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750841B-F3AF-4995-97C0-D2B03ACB94DA}"/>
                  </a:ext>
                </a:extLst>
              </p:cNvPr>
              <p:cNvSpPr/>
              <p:nvPr/>
            </p:nvSpPr>
            <p:spPr>
              <a:xfrm>
                <a:off x="277177" y="3376841"/>
                <a:ext cx="1347311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arr2D[0]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56D46C3-CD9F-E64A-82E7-8645CE1CDB6C}"/>
                </a:ext>
              </a:extLst>
            </p:cNvPr>
            <p:cNvSpPr/>
            <p:nvPr/>
          </p:nvSpPr>
          <p:spPr>
            <a:xfrm>
              <a:off x="250035" y="421708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C1C0A76-D8BD-FB4F-A05F-C11DD8C17D3F}"/>
                </a:ext>
              </a:extLst>
            </p:cNvPr>
            <p:cNvSpPr/>
            <p:nvPr/>
          </p:nvSpPr>
          <p:spPr>
            <a:xfrm>
              <a:off x="777240" y="421708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ADF95BC-C3A3-C844-B1BD-8E02E1957302}"/>
                </a:ext>
              </a:extLst>
            </p:cNvPr>
            <p:cNvSpPr/>
            <p:nvPr/>
          </p:nvSpPr>
          <p:spPr>
            <a:xfrm>
              <a:off x="1268730" y="421708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B20271-6DD5-714F-9C23-B87F02CC9A0A}"/>
              </a:ext>
            </a:extLst>
          </p:cNvPr>
          <p:cNvGrpSpPr/>
          <p:nvPr/>
        </p:nvGrpSpPr>
        <p:grpSpPr>
          <a:xfrm>
            <a:off x="3055648" y="989043"/>
            <a:ext cx="1514609" cy="1318380"/>
            <a:chOff x="2185854" y="989043"/>
            <a:chExt cx="1514609" cy="131838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0041AC-13AA-4936-A4E9-B4ED2F034927}"/>
                </a:ext>
              </a:extLst>
            </p:cNvPr>
            <p:cNvGrpSpPr/>
            <p:nvPr/>
          </p:nvGrpSpPr>
          <p:grpSpPr>
            <a:xfrm>
              <a:off x="2208848" y="989043"/>
              <a:ext cx="1491615" cy="1318380"/>
              <a:chOff x="2208848" y="989043"/>
              <a:chExt cx="1491615" cy="131838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DD25BA8-15D5-49EF-BB4D-464B25F3B3A2}"/>
                  </a:ext>
                </a:extLst>
              </p:cNvPr>
              <p:cNvSpPr/>
              <p:nvPr/>
            </p:nvSpPr>
            <p:spPr>
              <a:xfrm>
                <a:off x="2208848" y="1804503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E657BD-7244-4807-BDBF-7A21C2F79773}"/>
                  </a:ext>
                </a:extLst>
              </p:cNvPr>
              <p:cNvSpPr/>
              <p:nvPr/>
            </p:nvSpPr>
            <p:spPr>
              <a:xfrm>
                <a:off x="2208848" y="1290153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823EFA6-577D-4260-B283-84C1699BCF66}"/>
                  </a:ext>
                </a:extLst>
              </p:cNvPr>
              <p:cNvSpPr/>
              <p:nvPr/>
            </p:nvSpPr>
            <p:spPr>
              <a:xfrm>
                <a:off x="2708911" y="1804503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3366B9F-D26B-4BE5-B151-872155A28549}"/>
                  </a:ext>
                </a:extLst>
              </p:cNvPr>
              <p:cNvSpPr/>
              <p:nvPr/>
            </p:nvSpPr>
            <p:spPr>
              <a:xfrm>
                <a:off x="2708911" y="1290153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0402576-5A78-4102-B181-9D713058F6D3}"/>
                  </a:ext>
                </a:extLst>
              </p:cNvPr>
              <p:cNvSpPr/>
              <p:nvPr/>
            </p:nvSpPr>
            <p:spPr>
              <a:xfrm>
                <a:off x="3208973" y="1804503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CDF22E1-14EB-462C-80B3-0F632136E264}"/>
                  </a:ext>
                </a:extLst>
              </p:cNvPr>
              <p:cNvSpPr/>
              <p:nvPr/>
            </p:nvSpPr>
            <p:spPr>
              <a:xfrm>
                <a:off x="3208973" y="1290153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81819D8-7C53-40AC-A79B-FF33EFC27B57}"/>
                  </a:ext>
                </a:extLst>
              </p:cNvPr>
              <p:cNvSpPr/>
              <p:nvPr/>
            </p:nvSpPr>
            <p:spPr>
              <a:xfrm>
                <a:off x="2208848" y="989043"/>
                <a:ext cx="1453037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arr2D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5CD12A-C661-C846-AFA8-EA36A60DA42A}"/>
                </a:ext>
              </a:extLst>
            </p:cNvPr>
            <p:cNvSpPr/>
            <p:nvPr/>
          </p:nvSpPr>
          <p:spPr>
            <a:xfrm>
              <a:off x="2185854" y="1816642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[]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2226B8-5ACD-C14E-8812-B8DBCB5E07D4}"/>
                </a:ext>
              </a:extLst>
            </p:cNvPr>
            <p:cNvSpPr/>
            <p:nvPr/>
          </p:nvSpPr>
          <p:spPr>
            <a:xfrm>
              <a:off x="2717483" y="1816642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[]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0A52589-FCD6-D14C-BAEE-7A0B7D2C705C}"/>
                </a:ext>
              </a:extLst>
            </p:cNvPr>
            <p:cNvSpPr/>
            <p:nvPr/>
          </p:nvSpPr>
          <p:spPr>
            <a:xfrm>
              <a:off x="3185398" y="1816642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80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F88C81B-EA8D-471F-B60A-70087A2159E1}"/>
              </a:ext>
            </a:extLst>
          </p:cNvPr>
          <p:cNvGrpSpPr/>
          <p:nvPr/>
        </p:nvGrpSpPr>
        <p:grpSpPr>
          <a:xfrm>
            <a:off x="563641" y="829568"/>
            <a:ext cx="1491615" cy="1318380"/>
            <a:chOff x="563641" y="829568"/>
            <a:chExt cx="1491615" cy="131838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77A1E5B-3520-43CA-8D6A-24F6C76F4425}"/>
                </a:ext>
              </a:extLst>
            </p:cNvPr>
            <p:cNvSpPr/>
            <p:nvPr/>
          </p:nvSpPr>
          <p:spPr>
            <a:xfrm>
              <a:off x="563641" y="1645028"/>
              <a:ext cx="491490" cy="5029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54AAFA-AE35-46E5-8757-2F46C8C42619}"/>
                </a:ext>
              </a:extLst>
            </p:cNvPr>
            <p:cNvSpPr/>
            <p:nvPr/>
          </p:nvSpPr>
          <p:spPr>
            <a:xfrm>
              <a:off x="563641" y="1130678"/>
              <a:ext cx="491490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F7D5259-7860-469D-ABDF-B45FF908D0E8}"/>
                </a:ext>
              </a:extLst>
            </p:cNvPr>
            <p:cNvSpPr/>
            <p:nvPr/>
          </p:nvSpPr>
          <p:spPr>
            <a:xfrm>
              <a:off x="1063704" y="1645028"/>
              <a:ext cx="491490" cy="5029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ADE4C3-A361-41AE-B6FD-96EA9300B6BA}"/>
                </a:ext>
              </a:extLst>
            </p:cNvPr>
            <p:cNvSpPr/>
            <p:nvPr/>
          </p:nvSpPr>
          <p:spPr>
            <a:xfrm>
              <a:off x="1063704" y="1130678"/>
              <a:ext cx="491490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508A6FC-B846-4E5B-9ED0-947BD3602C1F}"/>
                </a:ext>
              </a:extLst>
            </p:cNvPr>
            <p:cNvSpPr/>
            <p:nvPr/>
          </p:nvSpPr>
          <p:spPr>
            <a:xfrm>
              <a:off x="1563766" y="1645028"/>
              <a:ext cx="491490" cy="5029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5D16167-A9FA-42E5-AAE1-A24FA6ECF7EE}"/>
                </a:ext>
              </a:extLst>
            </p:cNvPr>
            <p:cNvSpPr/>
            <p:nvPr/>
          </p:nvSpPr>
          <p:spPr>
            <a:xfrm>
              <a:off x="1563766" y="1130678"/>
              <a:ext cx="491490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81ACE61-9CB0-45A3-8799-C9BAEDB52138}"/>
                </a:ext>
              </a:extLst>
            </p:cNvPr>
            <p:cNvSpPr/>
            <p:nvPr/>
          </p:nvSpPr>
          <p:spPr>
            <a:xfrm>
              <a:off x="563641" y="829568"/>
              <a:ext cx="1453037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arr2D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A6AC9A0-E5E1-4CB3-A2DA-73D988E22384}"/>
              </a:ext>
            </a:extLst>
          </p:cNvPr>
          <p:cNvGrpSpPr/>
          <p:nvPr/>
        </p:nvGrpSpPr>
        <p:grpSpPr>
          <a:xfrm>
            <a:off x="3025377" y="3747783"/>
            <a:ext cx="1491615" cy="1318380"/>
            <a:chOff x="3025377" y="3747783"/>
            <a:chExt cx="1491615" cy="131838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9FAA2DA-6FCA-43A5-B4A9-AAEFC0224C5C}"/>
                </a:ext>
              </a:extLst>
            </p:cNvPr>
            <p:cNvSpPr/>
            <p:nvPr/>
          </p:nvSpPr>
          <p:spPr>
            <a:xfrm>
              <a:off x="3025377" y="4563243"/>
              <a:ext cx="491490" cy="5029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E613AD5-9A43-4E00-8279-7694528B9B0E}"/>
                </a:ext>
              </a:extLst>
            </p:cNvPr>
            <p:cNvSpPr/>
            <p:nvPr/>
          </p:nvSpPr>
          <p:spPr>
            <a:xfrm>
              <a:off x="3025377" y="4048893"/>
              <a:ext cx="491490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A81B27B-B989-4060-A804-A83BE2408BB5}"/>
                </a:ext>
              </a:extLst>
            </p:cNvPr>
            <p:cNvSpPr/>
            <p:nvPr/>
          </p:nvSpPr>
          <p:spPr>
            <a:xfrm>
              <a:off x="3525440" y="4563243"/>
              <a:ext cx="491490" cy="5029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4476883-AE9D-422F-A771-1FCC79EE05F0}"/>
                </a:ext>
              </a:extLst>
            </p:cNvPr>
            <p:cNvSpPr/>
            <p:nvPr/>
          </p:nvSpPr>
          <p:spPr>
            <a:xfrm>
              <a:off x="3525440" y="4048893"/>
              <a:ext cx="491490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D9302D-C6EC-4A73-95FD-56D2DB0DFB7F}"/>
                </a:ext>
              </a:extLst>
            </p:cNvPr>
            <p:cNvSpPr/>
            <p:nvPr/>
          </p:nvSpPr>
          <p:spPr>
            <a:xfrm>
              <a:off x="4025502" y="4563243"/>
              <a:ext cx="491490" cy="5029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E06C1CA-053D-4EE1-9862-F561E4B2AE72}"/>
                </a:ext>
              </a:extLst>
            </p:cNvPr>
            <p:cNvSpPr/>
            <p:nvPr/>
          </p:nvSpPr>
          <p:spPr>
            <a:xfrm>
              <a:off x="4025502" y="4048893"/>
              <a:ext cx="491490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E6FBA5A-2185-4256-8730-A7B5DB5CA0A4}"/>
                </a:ext>
              </a:extLst>
            </p:cNvPr>
            <p:cNvSpPr/>
            <p:nvPr/>
          </p:nvSpPr>
          <p:spPr>
            <a:xfrm>
              <a:off x="3025377" y="3747783"/>
              <a:ext cx="1453037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arr2D[1]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46B87-9E77-4A1C-95E3-C791127AB6D1}"/>
              </a:ext>
            </a:extLst>
          </p:cNvPr>
          <p:cNvGrpSpPr/>
          <p:nvPr/>
        </p:nvGrpSpPr>
        <p:grpSpPr>
          <a:xfrm>
            <a:off x="3025377" y="5203142"/>
            <a:ext cx="1491615" cy="1318380"/>
            <a:chOff x="3025377" y="5203142"/>
            <a:chExt cx="1491615" cy="13183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9CD9F1-3D3A-4F4A-A7EC-E5D42885DD85}"/>
                </a:ext>
              </a:extLst>
            </p:cNvPr>
            <p:cNvSpPr/>
            <p:nvPr/>
          </p:nvSpPr>
          <p:spPr>
            <a:xfrm>
              <a:off x="3025377" y="6018602"/>
              <a:ext cx="491490" cy="5029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07B8937-2A83-4FD9-8D39-929F00FF7D17}"/>
                </a:ext>
              </a:extLst>
            </p:cNvPr>
            <p:cNvSpPr/>
            <p:nvPr/>
          </p:nvSpPr>
          <p:spPr>
            <a:xfrm>
              <a:off x="3025377" y="5504252"/>
              <a:ext cx="491490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F365E9E-9622-4E28-93E1-562F73F817BE}"/>
                </a:ext>
              </a:extLst>
            </p:cNvPr>
            <p:cNvSpPr/>
            <p:nvPr/>
          </p:nvSpPr>
          <p:spPr>
            <a:xfrm>
              <a:off x="3525440" y="6018602"/>
              <a:ext cx="491490" cy="5029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896D09B-735A-495F-BB8F-D11B2FCD4F4B}"/>
                </a:ext>
              </a:extLst>
            </p:cNvPr>
            <p:cNvSpPr/>
            <p:nvPr/>
          </p:nvSpPr>
          <p:spPr>
            <a:xfrm>
              <a:off x="3525440" y="5504252"/>
              <a:ext cx="491490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255526-3B42-4770-9E27-FA462FD2D83F}"/>
                </a:ext>
              </a:extLst>
            </p:cNvPr>
            <p:cNvSpPr/>
            <p:nvPr/>
          </p:nvSpPr>
          <p:spPr>
            <a:xfrm>
              <a:off x="4025502" y="6018602"/>
              <a:ext cx="491490" cy="5029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A9EFB24-70B5-451E-B59B-7EAA6FBAB1E7}"/>
                </a:ext>
              </a:extLst>
            </p:cNvPr>
            <p:cNvSpPr/>
            <p:nvPr/>
          </p:nvSpPr>
          <p:spPr>
            <a:xfrm>
              <a:off x="4025502" y="5504252"/>
              <a:ext cx="491490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AF6DCE-72F5-4ABB-A850-25D27793EE73}"/>
                </a:ext>
              </a:extLst>
            </p:cNvPr>
            <p:cNvSpPr/>
            <p:nvPr/>
          </p:nvSpPr>
          <p:spPr>
            <a:xfrm>
              <a:off x="3025377" y="5203142"/>
              <a:ext cx="1453037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arr2D[2]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69C50C-E63E-4762-ABF3-CAAA3E448337}"/>
              </a:ext>
            </a:extLst>
          </p:cNvPr>
          <p:cNvGrpSpPr/>
          <p:nvPr/>
        </p:nvGrpSpPr>
        <p:grpSpPr>
          <a:xfrm>
            <a:off x="3025377" y="2425478"/>
            <a:ext cx="1491615" cy="1318380"/>
            <a:chOff x="3025377" y="2425478"/>
            <a:chExt cx="1491615" cy="13183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C5197C-68EE-4DDF-A196-349CA08DE7F2}"/>
                </a:ext>
              </a:extLst>
            </p:cNvPr>
            <p:cNvSpPr/>
            <p:nvPr/>
          </p:nvSpPr>
          <p:spPr>
            <a:xfrm>
              <a:off x="3025377" y="3240938"/>
              <a:ext cx="491490" cy="5029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705EF7-2BDE-480D-A717-29E71AFF8B7A}"/>
                </a:ext>
              </a:extLst>
            </p:cNvPr>
            <p:cNvSpPr/>
            <p:nvPr/>
          </p:nvSpPr>
          <p:spPr>
            <a:xfrm>
              <a:off x="3025377" y="2726588"/>
              <a:ext cx="491490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5E3505-976B-4893-9DE2-E21E965C9EE5}"/>
                </a:ext>
              </a:extLst>
            </p:cNvPr>
            <p:cNvSpPr/>
            <p:nvPr/>
          </p:nvSpPr>
          <p:spPr>
            <a:xfrm>
              <a:off x="3525440" y="3240938"/>
              <a:ext cx="491490" cy="5029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17362C3-E321-493C-9FD9-2C8F1BFFD8A1}"/>
                </a:ext>
              </a:extLst>
            </p:cNvPr>
            <p:cNvSpPr/>
            <p:nvPr/>
          </p:nvSpPr>
          <p:spPr>
            <a:xfrm>
              <a:off x="3525440" y="2726588"/>
              <a:ext cx="491490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99C299-9E91-4DAB-91A0-12BC9362C656}"/>
                </a:ext>
              </a:extLst>
            </p:cNvPr>
            <p:cNvSpPr/>
            <p:nvPr/>
          </p:nvSpPr>
          <p:spPr>
            <a:xfrm>
              <a:off x="4025502" y="3240938"/>
              <a:ext cx="491490" cy="5029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98A41A-0AB9-4503-8EA2-CAF3D6462B77}"/>
                </a:ext>
              </a:extLst>
            </p:cNvPr>
            <p:cNvSpPr/>
            <p:nvPr/>
          </p:nvSpPr>
          <p:spPr>
            <a:xfrm>
              <a:off x="4025502" y="2726588"/>
              <a:ext cx="491490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243F04F-CC46-4928-B026-93BF3A07E308}"/>
                </a:ext>
              </a:extLst>
            </p:cNvPr>
            <p:cNvSpPr/>
            <p:nvPr/>
          </p:nvSpPr>
          <p:spPr>
            <a:xfrm>
              <a:off x="3025377" y="2425478"/>
              <a:ext cx="1453037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arr2D[0]</a:t>
              </a:r>
            </a:p>
          </p:txBody>
        </p:sp>
      </p:grpSp>
      <p:sp>
        <p:nvSpPr>
          <p:cNvPr id="8" name="Freeform 167">
            <a:extLst>
              <a:ext uri="{FF2B5EF4-FFF2-40B4-BE49-F238E27FC236}">
                <a16:creationId xmlns:a16="http://schemas.microsoft.com/office/drawing/2014/main" id="{4ACDAE6D-EA96-46D7-954C-1AEB8F8F72BE}"/>
              </a:ext>
            </a:extLst>
          </p:cNvPr>
          <p:cNvSpPr/>
          <p:nvPr/>
        </p:nvSpPr>
        <p:spPr>
          <a:xfrm>
            <a:off x="814388" y="1885950"/>
            <a:ext cx="2428875" cy="814388"/>
          </a:xfrm>
          <a:custGeom>
            <a:avLst/>
            <a:gdLst>
              <a:gd name="connsiteX0" fmla="*/ 0 w 2428875"/>
              <a:gd name="connsiteY0" fmla="*/ 0 h 814388"/>
              <a:gd name="connsiteX1" fmla="*/ 485775 w 2428875"/>
              <a:gd name="connsiteY1" fmla="*/ 557213 h 814388"/>
              <a:gd name="connsiteX2" fmla="*/ 2428875 w 2428875"/>
              <a:gd name="connsiteY2" fmla="*/ 814388 h 81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875" h="814388">
                <a:moveTo>
                  <a:pt x="0" y="0"/>
                </a:moveTo>
                <a:cubicBezTo>
                  <a:pt x="40481" y="210741"/>
                  <a:pt x="80962" y="421482"/>
                  <a:pt x="485775" y="557213"/>
                </a:cubicBezTo>
                <a:cubicBezTo>
                  <a:pt x="890588" y="692944"/>
                  <a:pt x="1659731" y="753666"/>
                  <a:pt x="2428875" y="81438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Freeform 168">
            <a:extLst>
              <a:ext uri="{FF2B5EF4-FFF2-40B4-BE49-F238E27FC236}">
                <a16:creationId xmlns:a16="http://schemas.microsoft.com/office/drawing/2014/main" id="{F9487DCF-6A0B-48D0-B813-6889FB87AB1B}"/>
              </a:ext>
            </a:extLst>
          </p:cNvPr>
          <p:cNvSpPr/>
          <p:nvPr/>
        </p:nvSpPr>
        <p:spPr>
          <a:xfrm>
            <a:off x="1305878" y="1885950"/>
            <a:ext cx="1937385" cy="2103476"/>
          </a:xfrm>
          <a:custGeom>
            <a:avLst/>
            <a:gdLst>
              <a:gd name="connsiteX0" fmla="*/ 0 w 2428875"/>
              <a:gd name="connsiteY0" fmla="*/ 0 h 814388"/>
              <a:gd name="connsiteX1" fmla="*/ 485775 w 2428875"/>
              <a:gd name="connsiteY1" fmla="*/ 557213 h 814388"/>
              <a:gd name="connsiteX2" fmla="*/ 2428875 w 2428875"/>
              <a:gd name="connsiteY2" fmla="*/ 814388 h 81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875" h="814388">
                <a:moveTo>
                  <a:pt x="0" y="0"/>
                </a:moveTo>
                <a:cubicBezTo>
                  <a:pt x="40481" y="210741"/>
                  <a:pt x="80962" y="421482"/>
                  <a:pt x="485775" y="557213"/>
                </a:cubicBezTo>
                <a:cubicBezTo>
                  <a:pt x="890588" y="692944"/>
                  <a:pt x="1659731" y="753666"/>
                  <a:pt x="2428875" y="81438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Freeform 169">
            <a:extLst>
              <a:ext uri="{FF2B5EF4-FFF2-40B4-BE49-F238E27FC236}">
                <a16:creationId xmlns:a16="http://schemas.microsoft.com/office/drawing/2014/main" id="{744590D4-1D95-4FCE-A862-D5405B47A46E}"/>
              </a:ext>
            </a:extLst>
          </p:cNvPr>
          <p:cNvSpPr/>
          <p:nvPr/>
        </p:nvSpPr>
        <p:spPr>
          <a:xfrm>
            <a:off x="1796652" y="1896488"/>
            <a:ext cx="1446611" cy="3543474"/>
          </a:xfrm>
          <a:custGeom>
            <a:avLst/>
            <a:gdLst>
              <a:gd name="connsiteX0" fmla="*/ 0 w 2428875"/>
              <a:gd name="connsiteY0" fmla="*/ 0 h 814388"/>
              <a:gd name="connsiteX1" fmla="*/ 485775 w 2428875"/>
              <a:gd name="connsiteY1" fmla="*/ 557213 h 814388"/>
              <a:gd name="connsiteX2" fmla="*/ 2428875 w 2428875"/>
              <a:gd name="connsiteY2" fmla="*/ 814388 h 81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875" h="814388">
                <a:moveTo>
                  <a:pt x="0" y="0"/>
                </a:moveTo>
                <a:cubicBezTo>
                  <a:pt x="40481" y="210741"/>
                  <a:pt x="80962" y="421482"/>
                  <a:pt x="485775" y="557213"/>
                </a:cubicBezTo>
                <a:cubicBezTo>
                  <a:pt x="890588" y="692944"/>
                  <a:pt x="1659731" y="753666"/>
                  <a:pt x="2428875" y="81438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36">
            <a:extLst>
              <a:ext uri="{FF2B5EF4-FFF2-40B4-BE49-F238E27FC236}">
                <a16:creationId xmlns:a16="http://schemas.microsoft.com/office/drawing/2014/main" id="{E9F9B277-AA67-4D38-9F19-CE382D5E86B0}"/>
              </a:ext>
            </a:extLst>
          </p:cNvPr>
          <p:cNvSpPr txBox="1"/>
          <p:nvPr/>
        </p:nvSpPr>
        <p:spPr>
          <a:xfrm>
            <a:off x="6762275" y="1612340"/>
            <a:ext cx="4640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 2D array (array of arrays) can be displayed like a grid where each sub-array becomes a row in the grid.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 “column” in a 2D array displayed like a grid is the elements at the same index in each child array.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43A1FD-CF75-43CB-A550-4ED7FB9C1F11}"/>
              </a:ext>
            </a:extLst>
          </p:cNvPr>
          <p:cNvGrpSpPr/>
          <p:nvPr/>
        </p:nvGrpSpPr>
        <p:grpSpPr>
          <a:xfrm>
            <a:off x="8064746" y="4346956"/>
            <a:ext cx="1491615" cy="1318380"/>
            <a:chOff x="5907166" y="4300353"/>
            <a:chExt cx="1491615" cy="13183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0C159E-BEB0-4170-93FE-4FE515DAEE98}"/>
                </a:ext>
              </a:extLst>
            </p:cNvPr>
            <p:cNvSpPr/>
            <p:nvPr/>
          </p:nvSpPr>
          <p:spPr>
            <a:xfrm>
              <a:off x="5907166" y="5115813"/>
              <a:ext cx="491490" cy="5029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71C061-A3F2-46C0-A617-90E4A3E67143}"/>
                </a:ext>
              </a:extLst>
            </p:cNvPr>
            <p:cNvSpPr/>
            <p:nvPr/>
          </p:nvSpPr>
          <p:spPr>
            <a:xfrm>
              <a:off x="5907166" y="4601463"/>
              <a:ext cx="491490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0D53AF-ED74-4A82-9BCF-65753EF31599}"/>
                </a:ext>
              </a:extLst>
            </p:cNvPr>
            <p:cNvSpPr/>
            <p:nvPr/>
          </p:nvSpPr>
          <p:spPr>
            <a:xfrm>
              <a:off x="6407229" y="5115813"/>
              <a:ext cx="491490" cy="5029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47830A2-30E6-44C8-82E6-81E54CCA461F}"/>
                </a:ext>
              </a:extLst>
            </p:cNvPr>
            <p:cNvSpPr/>
            <p:nvPr/>
          </p:nvSpPr>
          <p:spPr>
            <a:xfrm>
              <a:off x="6407229" y="4601463"/>
              <a:ext cx="491490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D538E1-48B2-4613-B8DF-8A158638BDF8}"/>
                </a:ext>
              </a:extLst>
            </p:cNvPr>
            <p:cNvSpPr/>
            <p:nvPr/>
          </p:nvSpPr>
          <p:spPr>
            <a:xfrm>
              <a:off x="6907291" y="5115813"/>
              <a:ext cx="491490" cy="5029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3355A7-BC58-4D12-A4D0-3957DF222DBD}"/>
                </a:ext>
              </a:extLst>
            </p:cNvPr>
            <p:cNvSpPr/>
            <p:nvPr/>
          </p:nvSpPr>
          <p:spPr>
            <a:xfrm>
              <a:off x="6907291" y="4601463"/>
              <a:ext cx="491490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70CE3C-1F92-43AE-A42C-309C0E133602}"/>
                </a:ext>
              </a:extLst>
            </p:cNvPr>
            <p:cNvSpPr/>
            <p:nvPr/>
          </p:nvSpPr>
          <p:spPr>
            <a:xfrm>
              <a:off x="5907166" y="4300353"/>
              <a:ext cx="1453037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columnArr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3">
            <a:extLst>
              <a:ext uri="{FF2B5EF4-FFF2-40B4-BE49-F238E27FC236}">
                <a16:creationId xmlns:a16="http://schemas.microsoft.com/office/drawing/2014/main" id="{1FA571B6-A827-4106-8239-D7653E61BDB8}"/>
              </a:ext>
            </a:extLst>
          </p:cNvPr>
          <p:cNvSpPr/>
          <p:nvPr/>
        </p:nvSpPr>
        <p:spPr>
          <a:xfrm>
            <a:off x="3871656" y="3463824"/>
            <a:ext cx="4352230" cy="1893989"/>
          </a:xfrm>
          <a:custGeom>
            <a:avLst/>
            <a:gdLst>
              <a:gd name="connsiteX0" fmla="*/ 0 w 2300288"/>
              <a:gd name="connsiteY0" fmla="*/ 65189 h 1893989"/>
              <a:gd name="connsiteX1" fmla="*/ 1314450 w 2300288"/>
              <a:gd name="connsiteY1" fmla="*/ 222352 h 1893989"/>
              <a:gd name="connsiteX2" fmla="*/ 2300288 w 2300288"/>
              <a:gd name="connsiteY2" fmla="*/ 1893989 h 189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0288" h="1893989">
                <a:moveTo>
                  <a:pt x="0" y="65189"/>
                </a:moveTo>
                <a:cubicBezTo>
                  <a:pt x="465534" y="-8630"/>
                  <a:pt x="931069" y="-82448"/>
                  <a:pt x="1314450" y="222352"/>
                </a:cubicBezTo>
                <a:cubicBezTo>
                  <a:pt x="1697831" y="527152"/>
                  <a:pt x="1999059" y="1210570"/>
                  <a:pt x="2300288" y="189398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5ADE0F4E-D97D-4958-BBE2-96E659A30EF9}"/>
              </a:ext>
            </a:extLst>
          </p:cNvPr>
          <p:cNvSpPr/>
          <p:nvPr/>
        </p:nvSpPr>
        <p:spPr>
          <a:xfrm>
            <a:off x="3700463" y="4843463"/>
            <a:ext cx="5160335" cy="839217"/>
          </a:xfrm>
          <a:custGeom>
            <a:avLst/>
            <a:gdLst>
              <a:gd name="connsiteX0" fmla="*/ 0 w 3014662"/>
              <a:gd name="connsiteY0" fmla="*/ 0 h 911459"/>
              <a:gd name="connsiteX1" fmla="*/ 2014537 w 3014662"/>
              <a:gd name="connsiteY1" fmla="*/ 885825 h 911459"/>
              <a:gd name="connsiteX2" fmla="*/ 3014662 w 3014662"/>
              <a:gd name="connsiteY2" fmla="*/ 585787 h 91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4662" h="911459">
                <a:moveTo>
                  <a:pt x="0" y="0"/>
                </a:moveTo>
                <a:cubicBezTo>
                  <a:pt x="756046" y="394097"/>
                  <a:pt x="1512093" y="788194"/>
                  <a:pt x="2014537" y="885825"/>
                </a:cubicBezTo>
                <a:cubicBezTo>
                  <a:pt x="2516981" y="983456"/>
                  <a:pt x="2765821" y="784621"/>
                  <a:pt x="3014662" y="58578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F7E6016-8D36-4780-B595-84689D7550A7}"/>
              </a:ext>
            </a:extLst>
          </p:cNvPr>
          <p:cNvSpPr/>
          <p:nvPr/>
        </p:nvSpPr>
        <p:spPr>
          <a:xfrm>
            <a:off x="3871659" y="5357813"/>
            <a:ext cx="5446340" cy="1139435"/>
          </a:xfrm>
          <a:custGeom>
            <a:avLst/>
            <a:gdLst>
              <a:gd name="connsiteX0" fmla="*/ 0 w 3396437"/>
              <a:gd name="connsiteY0" fmla="*/ 828675 h 1053710"/>
              <a:gd name="connsiteX1" fmla="*/ 2871788 w 3396437"/>
              <a:gd name="connsiteY1" fmla="*/ 1000125 h 1053710"/>
              <a:gd name="connsiteX2" fmla="*/ 3386138 w 3396437"/>
              <a:gd name="connsiteY2" fmla="*/ 0 h 105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6437" h="1053710">
                <a:moveTo>
                  <a:pt x="0" y="828675"/>
                </a:moveTo>
                <a:cubicBezTo>
                  <a:pt x="1153716" y="983456"/>
                  <a:pt x="2307432" y="1138237"/>
                  <a:pt x="2871788" y="1000125"/>
                </a:cubicBezTo>
                <a:cubicBezTo>
                  <a:pt x="3436144" y="862013"/>
                  <a:pt x="3411141" y="431006"/>
                  <a:pt x="3386138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99D7C4-B71F-4823-A676-377425228ED3}"/>
              </a:ext>
            </a:extLst>
          </p:cNvPr>
          <p:cNvSpPr/>
          <p:nvPr/>
        </p:nvSpPr>
        <p:spPr>
          <a:xfrm>
            <a:off x="6138401" y="4381505"/>
            <a:ext cx="1453037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arr2D[0][1]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823880-F5BD-45D2-AA9E-8F1704C16C4C}"/>
              </a:ext>
            </a:extLst>
          </p:cNvPr>
          <p:cNvSpPr/>
          <p:nvPr/>
        </p:nvSpPr>
        <p:spPr>
          <a:xfrm>
            <a:off x="6138401" y="5649463"/>
            <a:ext cx="1453037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arr2D[1][1]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1D3EB7-A6A3-4536-BE1B-5B6E9AE6205F}"/>
              </a:ext>
            </a:extLst>
          </p:cNvPr>
          <p:cNvSpPr/>
          <p:nvPr/>
        </p:nvSpPr>
        <p:spPr>
          <a:xfrm>
            <a:off x="7385350" y="5952067"/>
            <a:ext cx="1453037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arr2D[2][1]</a:t>
            </a:r>
          </a:p>
        </p:txBody>
      </p:sp>
    </p:spTree>
    <p:extLst>
      <p:ext uri="{BB962C8B-B14F-4D97-AF65-F5344CB8AC3E}">
        <p14:creationId xmlns:p14="http://schemas.microsoft.com/office/powerpoint/2010/main" val="234745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E40646A-D6C8-0F49-A6A9-BFAA8B6E93B7}"/>
              </a:ext>
            </a:extLst>
          </p:cNvPr>
          <p:cNvSpPr/>
          <p:nvPr/>
        </p:nvSpPr>
        <p:spPr>
          <a:xfrm>
            <a:off x="430967" y="235112"/>
            <a:ext cx="3935186" cy="5388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[][] arr2D;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81BD14-9D22-E94A-9B6F-E2534809C1A7}"/>
              </a:ext>
            </a:extLst>
          </p:cNvPr>
          <p:cNvSpPr/>
          <p:nvPr/>
        </p:nvSpPr>
        <p:spPr>
          <a:xfrm>
            <a:off x="7429502" y="235111"/>
            <a:ext cx="1796142" cy="1468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name: arr2D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type: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[][]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67064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3CB6EC9E-E263-314D-93CD-671CE31E526B}"/>
              </a:ext>
            </a:extLst>
          </p:cNvPr>
          <p:cNvGrpSpPr/>
          <p:nvPr/>
        </p:nvGrpSpPr>
        <p:grpSpPr>
          <a:xfrm>
            <a:off x="7420930" y="235112"/>
            <a:ext cx="1796142" cy="1468997"/>
            <a:chOff x="7396029" y="235112"/>
            <a:chExt cx="1796142" cy="146899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9FF2AA5-BA57-AF4B-97EC-C7045EF8D4C2}"/>
                </a:ext>
              </a:extLst>
            </p:cNvPr>
            <p:cNvSpPr/>
            <p:nvPr/>
          </p:nvSpPr>
          <p:spPr>
            <a:xfrm>
              <a:off x="7396029" y="235112"/>
              <a:ext cx="1796142" cy="1468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name: arr2D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type: </a:t>
              </a:r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r>
                <a:rPr lang="en-US" dirty="0">
                  <a:solidFill>
                    <a:schemeClr val="tx1"/>
                  </a:solidFill>
                </a:rPr>
                <a:t>[][]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B20271-6DD5-714F-9C23-B87F02CC9A0A}"/>
                </a:ext>
              </a:extLst>
            </p:cNvPr>
            <p:cNvGrpSpPr/>
            <p:nvPr/>
          </p:nvGrpSpPr>
          <p:grpSpPr>
            <a:xfrm>
              <a:off x="7525298" y="1009304"/>
              <a:ext cx="1514609" cy="502920"/>
              <a:chOff x="2185854" y="1368532"/>
              <a:chExt cx="1514609" cy="50292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A0041AC-13AA-4936-A4E9-B4ED2F034927}"/>
                  </a:ext>
                </a:extLst>
              </p:cNvPr>
              <p:cNvGrpSpPr/>
              <p:nvPr/>
            </p:nvGrpSpPr>
            <p:grpSpPr>
              <a:xfrm>
                <a:off x="2208848" y="1368532"/>
                <a:ext cx="1491615" cy="502920"/>
                <a:chOff x="2208848" y="1368532"/>
                <a:chExt cx="1491615" cy="50292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DD25BA8-15D5-49EF-BB4D-464B25F3B3A2}"/>
                    </a:ext>
                  </a:extLst>
                </p:cNvPr>
                <p:cNvSpPr/>
                <p:nvPr/>
              </p:nvSpPr>
              <p:spPr>
                <a:xfrm>
                  <a:off x="2208848" y="1368532"/>
                  <a:ext cx="491490" cy="5029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823EFA6-577D-4260-B283-84C1699BCF66}"/>
                    </a:ext>
                  </a:extLst>
                </p:cNvPr>
                <p:cNvSpPr/>
                <p:nvPr/>
              </p:nvSpPr>
              <p:spPr>
                <a:xfrm>
                  <a:off x="2708911" y="1368532"/>
                  <a:ext cx="491490" cy="5029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0402576-5A78-4102-B181-9D713058F6D3}"/>
                    </a:ext>
                  </a:extLst>
                </p:cNvPr>
                <p:cNvSpPr/>
                <p:nvPr/>
              </p:nvSpPr>
              <p:spPr>
                <a:xfrm>
                  <a:off x="3208973" y="1368532"/>
                  <a:ext cx="491490" cy="5029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15CD12A-C661-C846-AFA8-EA36A60DA42A}"/>
                  </a:ext>
                </a:extLst>
              </p:cNvPr>
              <p:cNvSpPr/>
              <p:nvPr/>
            </p:nvSpPr>
            <p:spPr>
              <a:xfrm>
                <a:off x="2185854" y="1413329"/>
                <a:ext cx="491490" cy="1907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F2226B8-5ACD-C14E-8812-B8DBCB5E07D4}"/>
                  </a:ext>
                </a:extLst>
              </p:cNvPr>
              <p:cNvSpPr/>
              <p:nvPr/>
            </p:nvSpPr>
            <p:spPr>
              <a:xfrm>
                <a:off x="2717483" y="1413329"/>
                <a:ext cx="491490" cy="1907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0A52589-FCD6-D14C-BAEE-7A0B7D2C705C}"/>
                  </a:ext>
                </a:extLst>
              </p:cNvPr>
              <p:cNvSpPr/>
              <p:nvPr/>
            </p:nvSpPr>
            <p:spPr>
              <a:xfrm>
                <a:off x="3185398" y="1413329"/>
                <a:ext cx="491490" cy="1907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[2]</a:t>
                </a:r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E40646A-D6C8-0F49-A6A9-BFAA8B6E93B7}"/>
              </a:ext>
            </a:extLst>
          </p:cNvPr>
          <p:cNvSpPr/>
          <p:nvPr/>
        </p:nvSpPr>
        <p:spPr>
          <a:xfrm>
            <a:off x="430967" y="235112"/>
            <a:ext cx="3935186" cy="102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[][] arr2D;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arr2D = new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[3][];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C2D9E7-8204-4B0A-9EE8-C58772200B1A}"/>
              </a:ext>
            </a:extLst>
          </p:cNvPr>
          <p:cNvCxnSpPr>
            <a:cxnSpLocks/>
            <a:stCxn id="43" idx="2"/>
            <a:endCxn id="98" idx="0"/>
          </p:cNvCxnSpPr>
          <p:nvPr/>
        </p:nvCxnSpPr>
        <p:spPr>
          <a:xfrm flipH="1">
            <a:off x="6145668" y="1512224"/>
            <a:ext cx="1673270" cy="96745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97A767-836D-4025-9061-5A3A43E82FAD}"/>
              </a:ext>
            </a:extLst>
          </p:cNvPr>
          <p:cNvCxnSpPr>
            <a:cxnSpLocks/>
            <a:stCxn id="45" idx="2"/>
            <a:endCxn id="99" idx="0"/>
          </p:cNvCxnSpPr>
          <p:nvPr/>
        </p:nvCxnSpPr>
        <p:spPr>
          <a:xfrm>
            <a:off x="8319001" y="1512224"/>
            <a:ext cx="0" cy="96745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C7F9F7-D5D8-4F46-9853-2885A0BA9B5C}"/>
              </a:ext>
            </a:extLst>
          </p:cNvPr>
          <p:cNvCxnSpPr>
            <a:cxnSpLocks/>
            <a:stCxn id="47" idx="2"/>
            <a:endCxn id="100" idx="0"/>
          </p:cNvCxnSpPr>
          <p:nvPr/>
        </p:nvCxnSpPr>
        <p:spPr>
          <a:xfrm>
            <a:off x="8819063" y="1512224"/>
            <a:ext cx="1673271" cy="96745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648933E-A3B9-5F4A-A5AD-E7F923F11082}"/>
              </a:ext>
            </a:extLst>
          </p:cNvPr>
          <p:cNvSpPr/>
          <p:nvPr/>
        </p:nvSpPr>
        <p:spPr>
          <a:xfrm>
            <a:off x="5247597" y="2479674"/>
            <a:ext cx="1796142" cy="1468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name: arr2D[0]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type: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D31A4F2-8A6D-9048-BC4D-25FEB7EC0C14}"/>
              </a:ext>
            </a:extLst>
          </p:cNvPr>
          <p:cNvSpPr/>
          <p:nvPr/>
        </p:nvSpPr>
        <p:spPr>
          <a:xfrm>
            <a:off x="7420930" y="2479674"/>
            <a:ext cx="1796142" cy="1468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name: arr2D[0]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type: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9DD5CA3-415D-374C-A5B5-B7DD31A77FCD}"/>
              </a:ext>
            </a:extLst>
          </p:cNvPr>
          <p:cNvSpPr/>
          <p:nvPr/>
        </p:nvSpPr>
        <p:spPr>
          <a:xfrm>
            <a:off x="9594263" y="2479674"/>
            <a:ext cx="1796142" cy="1468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name: arr2D[0]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type: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40429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3CB6EC9E-E263-314D-93CD-671CE31E526B}"/>
              </a:ext>
            </a:extLst>
          </p:cNvPr>
          <p:cNvGrpSpPr/>
          <p:nvPr/>
        </p:nvGrpSpPr>
        <p:grpSpPr>
          <a:xfrm>
            <a:off x="7420930" y="235112"/>
            <a:ext cx="1796142" cy="1468997"/>
            <a:chOff x="7396029" y="235112"/>
            <a:chExt cx="1796142" cy="146899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9FF2AA5-BA57-AF4B-97EC-C7045EF8D4C2}"/>
                </a:ext>
              </a:extLst>
            </p:cNvPr>
            <p:cNvSpPr/>
            <p:nvPr/>
          </p:nvSpPr>
          <p:spPr>
            <a:xfrm>
              <a:off x="7396029" y="235112"/>
              <a:ext cx="1796142" cy="1468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name: arr2D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type: </a:t>
              </a:r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r>
                <a:rPr lang="en-US" dirty="0">
                  <a:solidFill>
                    <a:schemeClr val="tx1"/>
                  </a:solidFill>
                </a:rPr>
                <a:t>[][]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B20271-6DD5-714F-9C23-B87F02CC9A0A}"/>
                </a:ext>
              </a:extLst>
            </p:cNvPr>
            <p:cNvGrpSpPr/>
            <p:nvPr/>
          </p:nvGrpSpPr>
          <p:grpSpPr>
            <a:xfrm>
              <a:off x="7525298" y="1009304"/>
              <a:ext cx="1514609" cy="502920"/>
              <a:chOff x="2185854" y="1368532"/>
              <a:chExt cx="1514609" cy="50292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A0041AC-13AA-4936-A4E9-B4ED2F034927}"/>
                  </a:ext>
                </a:extLst>
              </p:cNvPr>
              <p:cNvGrpSpPr/>
              <p:nvPr/>
            </p:nvGrpSpPr>
            <p:grpSpPr>
              <a:xfrm>
                <a:off x="2208848" y="1368532"/>
                <a:ext cx="1491615" cy="502920"/>
                <a:chOff x="2208848" y="1368532"/>
                <a:chExt cx="1491615" cy="50292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DD25BA8-15D5-49EF-BB4D-464B25F3B3A2}"/>
                    </a:ext>
                  </a:extLst>
                </p:cNvPr>
                <p:cNvSpPr/>
                <p:nvPr/>
              </p:nvSpPr>
              <p:spPr>
                <a:xfrm>
                  <a:off x="2208848" y="1368532"/>
                  <a:ext cx="491490" cy="5029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823EFA6-577D-4260-B283-84C1699BCF66}"/>
                    </a:ext>
                  </a:extLst>
                </p:cNvPr>
                <p:cNvSpPr/>
                <p:nvPr/>
              </p:nvSpPr>
              <p:spPr>
                <a:xfrm>
                  <a:off x="2708911" y="1368532"/>
                  <a:ext cx="491490" cy="5029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0402576-5A78-4102-B181-9D713058F6D3}"/>
                    </a:ext>
                  </a:extLst>
                </p:cNvPr>
                <p:cNvSpPr/>
                <p:nvPr/>
              </p:nvSpPr>
              <p:spPr>
                <a:xfrm>
                  <a:off x="3208973" y="1368532"/>
                  <a:ext cx="491490" cy="5029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15CD12A-C661-C846-AFA8-EA36A60DA42A}"/>
                  </a:ext>
                </a:extLst>
              </p:cNvPr>
              <p:cNvSpPr/>
              <p:nvPr/>
            </p:nvSpPr>
            <p:spPr>
              <a:xfrm>
                <a:off x="2185854" y="1413329"/>
                <a:ext cx="491490" cy="1907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F2226B8-5ACD-C14E-8812-B8DBCB5E07D4}"/>
                  </a:ext>
                </a:extLst>
              </p:cNvPr>
              <p:cNvSpPr/>
              <p:nvPr/>
            </p:nvSpPr>
            <p:spPr>
              <a:xfrm>
                <a:off x="2717483" y="1413329"/>
                <a:ext cx="491490" cy="1907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0A52589-FCD6-D14C-BAEE-7A0B7D2C705C}"/>
                  </a:ext>
                </a:extLst>
              </p:cNvPr>
              <p:cNvSpPr/>
              <p:nvPr/>
            </p:nvSpPr>
            <p:spPr>
              <a:xfrm>
                <a:off x="3185398" y="1413329"/>
                <a:ext cx="491490" cy="1907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[2]</a:t>
                </a:r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E40646A-D6C8-0F49-A6A9-BFAA8B6E93B7}"/>
              </a:ext>
            </a:extLst>
          </p:cNvPr>
          <p:cNvSpPr/>
          <p:nvPr/>
        </p:nvSpPr>
        <p:spPr>
          <a:xfrm>
            <a:off x="430967" y="235111"/>
            <a:ext cx="3935186" cy="1468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[][] arr2D;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arr2D = new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[3][];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arr2D[0] = new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[2];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C2D9E7-8204-4B0A-9EE8-C58772200B1A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6145668" y="1512224"/>
            <a:ext cx="1673270" cy="96745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97A767-836D-4025-9061-5A3A43E82FAD}"/>
              </a:ext>
            </a:extLst>
          </p:cNvPr>
          <p:cNvCxnSpPr>
            <a:cxnSpLocks/>
            <a:stCxn id="45" idx="2"/>
            <a:endCxn id="99" idx="0"/>
          </p:cNvCxnSpPr>
          <p:nvPr/>
        </p:nvCxnSpPr>
        <p:spPr>
          <a:xfrm>
            <a:off x="8319001" y="1512224"/>
            <a:ext cx="0" cy="96745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C7F9F7-D5D8-4F46-9853-2885A0BA9B5C}"/>
              </a:ext>
            </a:extLst>
          </p:cNvPr>
          <p:cNvCxnSpPr>
            <a:cxnSpLocks/>
            <a:stCxn id="47" idx="2"/>
            <a:endCxn id="100" idx="0"/>
          </p:cNvCxnSpPr>
          <p:nvPr/>
        </p:nvCxnSpPr>
        <p:spPr>
          <a:xfrm>
            <a:off x="8819063" y="1512224"/>
            <a:ext cx="1673271" cy="96745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D31A4F2-8A6D-9048-BC4D-25FEB7EC0C14}"/>
              </a:ext>
            </a:extLst>
          </p:cNvPr>
          <p:cNvSpPr/>
          <p:nvPr/>
        </p:nvSpPr>
        <p:spPr>
          <a:xfrm>
            <a:off x="7420930" y="2479674"/>
            <a:ext cx="1796142" cy="1468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name: arr2D[0]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type: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9DD5CA3-415D-374C-A5B5-B7DD31A77FCD}"/>
              </a:ext>
            </a:extLst>
          </p:cNvPr>
          <p:cNvSpPr/>
          <p:nvPr/>
        </p:nvSpPr>
        <p:spPr>
          <a:xfrm>
            <a:off x="9594263" y="2479674"/>
            <a:ext cx="1796142" cy="1468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name: arr2D[0]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type: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82A2F7-BB96-FF4C-BF88-ABB6F1306071}"/>
              </a:ext>
            </a:extLst>
          </p:cNvPr>
          <p:cNvGrpSpPr/>
          <p:nvPr/>
        </p:nvGrpSpPr>
        <p:grpSpPr>
          <a:xfrm>
            <a:off x="5247597" y="2479673"/>
            <a:ext cx="1796142" cy="1468997"/>
            <a:chOff x="7396029" y="235112"/>
            <a:chExt cx="1796142" cy="146899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9EF4F5-5302-6542-870E-B4F435FABB10}"/>
                </a:ext>
              </a:extLst>
            </p:cNvPr>
            <p:cNvSpPr/>
            <p:nvPr/>
          </p:nvSpPr>
          <p:spPr>
            <a:xfrm>
              <a:off x="7396029" y="235112"/>
              <a:ext cx="1796142" cy="1468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name: arr2D[0]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type: </a:t>
              </a:r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r>
                <a:rPr lang="en-US" dirty="0">
                  <a:solidFill>
                    <a:schemeClr val="tx1"/>
                  </a:solidFill>
                </a:rPr>
                <a:t>[]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5701FBF-93A8-D04F-83E1-32AFD872CC3A}"/>
                </a:ext>
              </a:extLst>
            </p:cNvPr>
            <p:cNvGrpSpPr/>
            <p:nvPr/>
          </p:nvGrpSpPr>
          <p:grpSpPr>
            <a:xfrm>
              <a:off x="7771043" y="1009304"/>
              <a:ext cx="1023119" cy="502920"/>
              <a:chOff x="2431599" y="1368532"/>
              <a:chExt cx="1023119" cy="50292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D6F199B-EE66-4E48-816A-F435A1A1DC29}"/>
                  </a:ext>
                </a:extLst>
              </p:cNvPr>
              <p:cNvGrpSpPr/>
              <p:nvPr/>
            </p:nvGrpSpPr>
            <p:grpSpPr>
              <a:xfrm>
                <a:off x="2454593" y="1368532"/>
                <a:ext cx="991553" cy="502920"/>
                <a:chOff x="2454593" y="1368532"/>
                <a:chExt cx="991553" cy="502920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25F031F-D631-5242-8E7A-DB965B2757F2}"/>
                    </a:ext>
                  </a:extLst>
                </p:cNvPr>
                <p:cNvSpPr/>
                <p:nvPr/>
              </p:nvSpPr>
              <p:spPr>
                <a:xfrm>
                  <a:off x="2454593" y="1368532"/>
                  <a:ext cx="491490" cy="5029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8ECB541-2A26-5340-8169-C88E54B1B4A4}"/>
                    </a:ext>
                  </a:extLst>
                </p:cNvPr>
                <p:cNvSpPr/>
                <p:nvPr/>
              </p:nvSpPr>
              <p:spPr>
                <a:xfrm>
                  <a:off x="2954656" y="1368532"/>
                  <a:ext cx="491490" cy="5029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FC8B3FF-4F1C-D349-AC73-57D0D2C2F04C}"/>
                  </a:ext>
                </a:extLst>
              </p:cNvPr>
              <p:cNvSpPr/>
              <p:nvPr/>
            </p:nvSpPr>
            <p:spPr>
              <a:xfrm>
                <a:off x="2431599" y="1413329"/>
                <a:ext cx="491490" cy="1907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82D6682-7661-7642-80F9-8A90C3139DED}"/>
                  </a:ext>
                </a:extLst>
              </p:cNvPr>
              <p:cNvSpPr/>
              <p:nvPr/>
            </p:nvSpPr>
            <p:spPr>
              <a:xfrm>
                <a:off x="2963228" y="1413329"/>
                <a:ext cx="491490" cy="1907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B7DADBC-7331-5D4A-8BEA-CDB903DF5819}"/>
              </a:ext>
            </a:extLst>
          </p:cNvPr>
          <p:cNvSpPr/>
          <p:nvPr/>
        </p:nvSpPr>
        <p:spPr>
          <a:xfrm>
            <a:off x="3584811" y="4767659"/>
            <a:ext cx="1864581" cy="1468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name: arr2D[0][0]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type: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61853B-98FD-544B-AE06-FFFE5C904E51}"/>
              </a:ext>
            </a:extLst>
          </p:cNvPr>
          <p:cNvSpPr/>
          <p:nvPr/>
        </p:nvSpPr>
        <p:spPr>
          <a:xfrm>
            <a:off x="5749037" y="4767659"/>
            <a:ext cx="1884042" cy="1468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name: arr2D[0][1]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type: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06D278-7F20-FC46-A0D2-D704BD30A402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4517102" y="3756785"/>
            <a:ext cx="1374248" cy="1010874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214D74-4796-0F4F-AE95-7E2471764A7F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6391413" y="3756785"/>
            <a:ext cx="299645" cy="1010874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18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3CB6EC9E-E263-314D-93CD-671CE31E526B}"/>
              </a:ext>
            </a:extLst>
          </p:cNvPr>
          <p:cNvGrpSpPr/>
          <p:nvPr/>
        </p:nvGrpSpPr>
        <p:grpSpPr>
          <a:xfrm>
            <a:off x="5647539" y="235112"/>
            <a:ext cx="1796142" cy="1468997"/>
            <a:chOff x="7396029" y="235112"/>
            <a:chExt cx="1796142" cy="146899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9FF2AA5-BA57-AF4B-97EC-C7045EF8D4C2}"/>
                </a:ext>
              </a:extLst>
            </p:cNvPr>
            <p:cNvSpPr/>
            <p:nvPr/>
          </p:nvSpPr>
          <p:spPr>
            <a:xfrm>
              <a:off x="7396029" y="235112"/>
              <a:ext cx="1796142" cy="1468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name: arr2D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type: </a:t>
              </a:r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r>
                <a:rPr lang="en-US" dirty="0">
                  <a:solidFill>
                    <a:schemeClr val="tx1"/>
                  </a:solidFill>
                </a:rPr>
                <a:t>[][]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B20271-6DD5-714F-9C23-B87F02CC9A0A}"/>
                </a:ext>
              </a:extLst>
            </p:cNvPr>
            <p:cNvGrpSpPr/>
            <p:nvPr/>
          </p:nvGrpSpPr>
          <p:grpSpPr>
            <a:xfrm>
              <a:off x="7525298" y="1009304"/>
              <a:ext cx="1514609" cy="502920"/>
              <a:chOff x="2185854" y="1368532"/>
              <a:chExt cx="1514609" cy="50292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A0041AC-13AA-4936-A4E9-B4ED2F034927}"/>
                  </a:ext>
                </a:extLst>
              </p:cNvPr>
              <p:cNvGrpSpPr/>
              <p:nvPr/>
            </p:nvGrpSpPr>
            <p:grpSpPr>
              <a:xfrm>
                <a:off x="2208848" y="1368532"/>
                <a:ext cx="1491615" cy="502920"/>
                <a:chOff x="2208848" y="1368532"/>
                <a:chExt cx="1491615" cy="50292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DD25BA8-15D5-49EF-BB4D-464B25F3B3A2}"/>
                    </a:ext>
                  </a:extLst>
                </p:cNvPr>
                <p:cNvSpPr/>
                <p:nvPr/>
              </p:nvSpPr>
              <p:spPr>
                <a:xfrm>
                  <a:off x="2208848" y="1368532"/>
                  <a:ext cx="491490" cy="5029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823EFA6-577D-4260-B283-84C1699BCF66}"/>
                    </a:ext>
                  </a:extLst>
                </p:cNvPr>
                <p:cNvSpPr/>
                <p:nvPr/>
              </p:nvSpPr>
              <p:spPr>
                <a:xfrm>
                  <a:off x="2708911" y="1368532"/>
                  <a:ext cx="491490" cy="5029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0402576-5A78-4102-B181-9D713058F6D3}"/>
                    </a:ext>
                  </a:extLst>
                </p:cNvPr>
                <p:cNvSpPr/>
                <p:nvPr/>
              </p:nvSpPr>
              <p:spPr>
                <a:xfrm>
                  <a:off x="3208973" y="1368532"/>
                  <a:ext cx="491490" cy="5029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15CD12A-C661-C846-AFA8-EA36A60DA42A}"/>
                  </a:ext>
                </a:extLst>
              </p:cNvPr>
              <p:cNvSpPr/>
              <p:nvPr/>
            </p:nvSpPr>
            <p:spPr>
              <a:xfrm>
                <a:off x="2185854" y="1413329"/>
                <a:ext cx="491490" cy="1907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F2226B8-5ACD-C14E-8812-B8DBCB5E07D4}"/>
                  </a:ext>
                </a:extLst>
              </p:cNvPr>
              <p:cNvSpPr/>
              <p:nvPr/>
            </p:nvSpPr>
            <p:spPr>
              <a:xfrm>
                <a:off x="2717483" y="1413329"/>
                <a:ext cx="491490" cy="1907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0A52589-FCD6-D14C-BAEE-7A0B7D2C705C}"/>
                  </a:ext>
                </a:extLst>
              </p:cNvPr>
              <p:cNvSpPr/>
              <p:nvPr/>
            </p:nvSpPr>
            <p:spPr>
              <a:xfrm>
                <a:off x="3185398" y="1413329"/>
                <a:ext cx="491490" cy="1907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[2]</a:t>
                </a:r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E40646A-D6C8-0F49-A6A9-BFAA8B6E93B7}"/>
              </a:ext>
            </a:extLst>
          </p:cNvPr>
          <p:cNvSpPr/>
          <p:nvPr/>
        </p:nvSpPr>
        <p:spPr>
          <a:xfrm>
            <a:off x="430967" y="235111"/>
            <a:ext cx="2741724" cy="17183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[][] arr2D;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arr2D = new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[3][];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arr2D[0] = new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[2];</a:t>
            </a:r>
          </a:p>
          <a:p>
            <a:r>
              <a:rPr lang="en-US" dirty="0">
                <a:solidFill>
                  <a:schemeClr val="tx1"/>
                </a:solidFill>
              </a:rPr>
              <a:t>arr2D[2] – new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[3];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C2D9E7-8204-4B0A-9EE8-C58772200B1A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4372277" y="1512224"/>
            <a:ext cx="1673270" cy="96745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97A767-836D-4025-9061-5A3A43E82FAD}"/>
              </a:ext>
            </a:extLst>
          </p:cNvPr>
          <p:cNvCxnSpPr>
            <a:cxnSpLocks/>
            <a:stCxn id="45" idx="2"/>
            <a:endCxn id="99" idx="0"/>
          </p:cNvCxnSpPr>
          <p:nvPr/>
        </p:nvCxnSpPr>
        <p:spPr>
          <a:xfrm>
            <a:off x="6545610" y="1512224"/>
            <a:ext cx="0" cy="96745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C7F9F7-D5D8-4F46-9853-2885A0BA9B5C}"/>
              </a:ext>
            </a:extLst>
          </p:cNvPr>
          <p:cNvCxnSpPr>
            <a:cxnSpLocks/>
            <a:stCxn id="47" idx="2"/>
            <a:endCxn id="100" idx="0"/>
          </p:cNvCxnSpPr>
          <p:nvPr/>
        </p:nvCxnSpPr>
        <p:spPr>
          <a:xfrm>
            <a:off x="7045672" y="1512224"/>
            <a:ext cx="1673271" cy="96745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D31A4F2-8A6D-9048-BC4D-25FEB7EC0C14}"/>
              </a:ext>
            </a:extLst>
          </p:cNvPr>
          <p:cNvSpPr/>
          <p:nvPr/>
        </p:nvSpPr>
        <p:spPr>
          <a:xfrm>
            <a:off x="5647539" y="2479674"/>
            <a:ext cx="1796142" cy="1468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name: arr2D[0]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type: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9DD5CA3-415D-374C-A5B5-B7DD31A77FCD}"/>
              </a:ext>
            </a:extLst>
          </p:cNvPr>
          <p:cNvSpPr/>
          <p:nvPr/>
        </p:nvSpPr>
        <p:spPr>
          <a:xfrm>
            <a:off x="7820872" y="2479674"/>
            <a:ext cx="1796142" cy="1468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name: arr2D[0]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type: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82A2F7-BB96-FF4C-BF88-ABB6F1306071}"/>
              </a:ext>
            </a:extLst>
          </p:cNvPr>
          <p:cNvGrpSpPr/>
          <p:nvPr/>
        </p:nvGrpSpPr>
        <p:grpSpPr>
          <a:xfrm>
            <a:off x="3474206" y="2479673"/>
            <a:ext cx="1796142" cy="1468997"/>
            <a:chOff x="7396029" y="235112"/>
            <a:chExt cx="1796142" cy="146899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9EF4F5-5302-6542-870E-B4F435FABB10}"/>
                </a:ext>
              </a:extLst>
            </p:cNvPr>
            <p:cNvSpPr/>
            <p:nvPr/>
          </p:nvSpPr>
          <p:spPr>
            <a:xfrm>
              <a:off x="7396029" y="235112"/>
              <a:ext cx="1796142" cy="1468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name: arr2D[0]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type: </a:t>
              </a:r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r>
                <a:rPr lang="en-US" dirty="0">
                  <a:solidFill>
                    <a:schemeClr val="tx1"/>
                  </a:solidFill>
                </a:rPr>
                <a:t>[]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5701FBF-93A8-D04F-83E1-32AFD872CC3A}"/>
                </a:ext>
              </a:extLst>
            </p:cNvPr>
            <p:cNvGrpSpPr/>
            <p:nvPr/>
          </p:nvGrpSpPr>
          <p:grpSpPr>
            <a:xfrm>
              <a:off x="7771043" y="1009304"/>
              <a:ext cx="1023119" cy="502920"/>
              <a:chOff x="2431599" y="1368532"/>
              <a:chExt cx="1023119" cy="50292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D6F199B-EE66-4E48-816A-F435A1A1DC29}"/>
                  </a:ext>
                </a:extLst>
              </p:cNvPr>
              <p:cNvGrpSpPr/>
              <p:nvPr/>
            </p:nvGrpSpPr>
            <p:grpSpPr>
              <a:xfrm>
                <a:off x="2454593" y="1368532"/>
                <a:ext cx="991553" cy="502920"/>
                <a:chOff x="2454593" y="1368532"/>
                <a:chExt cx="991553" cy="502920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25F031F-D631-5242-8E7A-DB965B2757F2}"/>
                    </a:ext>
                  </a:extLst>
                </p:cNvPr>
                <p:cNvSpPr/>
                <p:nvPr/>
              </p:nvSpPr>
              <p:spPr>
                <a:xfrm>
                  <a:off x="2454593" y="1368532"/>
                  <a:ext cx="491490" cy="5029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8ECB541-2A26-5340-8169-C88E54B1B4A4}"/>
                    </a:ext>
                  </a:extLst>
                </p:cNvPr>
                <p:cNvSpPr/>
                <p:nvPr/>
              </p:nvSpPr>
              <p:spPr>
                <a:xfrm>
                  <a:off x="2954656" y="1368532"/>
                  <a:ext cx="491490" cy="5029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FC8B3FF-4F1C-D349-AC73-57D0D2C2F04C}"/>
                  </a:ext>
                </a:extLst>
              </p:cNvPr>
              <p:cNvSpPr/>
              <p:nvPr/>
            </p:nvSpPr>
            <p:spPr>
              <a:xfrm>
                <a:off x="2431599" y="1413329"/>
                <a:ext cx="491490" cy="1907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82D6682-7661-7642-80F9-8A90C3139DED}"/>
                  </a:ext>
                </a:extLst>
              </p:cNvPr>
              <p:cNvSpPr/>
              <p:nvPr/>
            </p:nvSpPr>
            <p:spPr>
              <a:xfrm>
                <a:off x="2963228" y="1413329"/>
                <a:ext cx="491490" cy="1907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B7DADBC-7331-5D4A-8BEA-CDB903DF5819}"/>
              </a:ext>
            </a:extLst>
          </p:cNvPr>
          <p:cNvSpPr/>
          <p:nvPr/>
        </p:nvSpPr>
        <p:spPr>
          <a:xfrm>
            <a:off x="1811420" y="4767659"/>
            <a:ext cx="1864581" cy="1468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name: arr2D[0][0]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type: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61853B-98FD-544B-AE06-FFFE5C904E51}"/>
              </a:ext>
            </a:extLst>
          </p:cNvPr>
          <p:cNvSpPr/>
          <p:nvPr/>
        </p:nvSpPr>
        <p:spPr>
          <a:xfrm>
            <a:off x="3975646" y="4767659"/>
            <a:ext cx="1884042" cy="1468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name: arr2D[0][1]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type: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06D278-7F20-FC46-A0D2-D704BD30A402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2743711" y="3756785"/>
            <a:ext cx="1374248" cy="1010874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214D74-4796-0F4F-AE95-7E2471764A7F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4618022" y="3756785"/>
            <a:ext cx="299645" cy="1010874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47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C2D9E7-8204-4B0A-9EE8-C58772200B1A}"/>
              </a:ext>
            </a:extLst>
          </p:cNvPr>
          <p:cNvCxnSpPr>
            <a:cxnSpLocks/>
          </p:cNvCxnSpPr>
          <p:nvPr/>
        </p:nvCxnSpPr>
        <p:spPr>
          <a:xfrm flipH="1">
            <a:off x="6420906" y="2672547"/>
            <a:ext cx="1495186" cy="1177823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97A767-836D-4025-9061-5A3A43E82FAD}"/>
              </a:ext>
            </a:extLst>
          </p:cNvPr>
          <p:cNvCxnSpPr>
            <a:cxnSpLocks/>
          </p:cNvCxnSpPr>
          <p:nvPr/>
        </p:nvCxnSpPr>
        <p:spPr>
          <a:xfrm>
            <a:off x="8416155" y="2647192"/>
            <a:ext cx="0" cy="120746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C7F9F7-D5D8-4F46-9853-2885A0BA9B5C}"/>
              </a:ext>
            </a:extLst>
          </p:cNvPr>
          <p:cNvCxnSpPr>
            <a:cxnSpLocks/>
          </p:cNvCxnSpPr>
          <p:nvPr/>
        </p:nvCxnSpPr>
        <p:spPr>
          <a:xfrm>
            <a:off x="8924791" y="2640328"/>
            <a:ext cx="1403746" cy="1210042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8AEB70-1114-A944-BD4C-F23FAB19FA18}"/>
              </a:ext>
            </a:extLst>
          </p:cNvPr>
          <p:cNvGrpSpPr/>
          <p:nvPr/>
        </p:nvGrpSpPr>
        <p:grpSpPr>
          <a:xfrm>
            <a:off x="7660350" y="3854658"/>
            <a:ext cx="1510185" cy="1325165"/>
            <a:chOff x="2190278" y="3381129"/>
            <a:chExt cx="1510185" cy="13251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702A1-A602-4567-92A9-A13CDAAB6C92}"/>
                </a:ext>
              </a:extLst>
            </p:cNvPr>
            <p:cNvGrpSpPr/>
            <p:nvPr/>
          </p:nvGrpSpPr>
          <p:grpSpPr>
            <a:xfrm>
              <a:off x="2191702" y="3381129"/>
              <a:ext cx="1508761" cy="1325165"/>
              <a:chOff x="2191702" y="3381129"/>
              <a:chExt cx="1508761" cy="1325165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0F64B67-8A06-4A01-8522-19B1F286CA2B}"/>
                  </a:ext>
                </a:extLst>
              </p:cNvPr>
              <p:cNvSpPr/>
              <p:nvPr/>
            </p:nvSpPr>
            <p:spPr>
              <a:xfrm>
                <a:off x="2208848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F112CA-33B2-45CA-910A-BEA40517AAA7}"/>
                  </a:ext>
                </a:extLst>
              </p:cNvPr>
              <p:cNvSpPr/>
              <p:nvPr/>
            </p:nvSpPr>
            <p:spPr>
              <a:xfrm>
                <a:off x="2208848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531478-2EEF-416B-B49E-485F4867D1D3}"/>
                  </a:ext>
                </a:extLst>
              </p:cNvPr>
              <p:cNvSpPr/>
              <p:nvPr/>
            </p:nvSpPr>
            <p:spPr>
              <a:xfrm>
                <a:off x="2708911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3C8E61-C4B4-4764-A3E6-6596EAD37699}"/>
                  </a:ext>
                </a:extLst>
              </p:cNvPr>
              <p:cNvSpPr/>
              <p:nvPr/>
            </p:nvSpPr>
            <p:spPr>
              <a:xfrm>
                <a:off x="2708911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5B55009-1FA1-492B-8974-BD383D5D3CF7}"/>
                  </a:ext>
                </a:extLst>
              </p:cNvPr>
              <p:cNvSpPr/>
              <p:nvPr/>
            </p:nvSpPr>
            <p:spPr>
              <a:xfrm>
                <a:off x="3208973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A26FE89-6AD5-412C-A6D5-5FE74EA3431E}"/>
                  </a:ext>
                </a:extLst>
              </p:cNvPr>
              <p:cNvSpPr/>
              <p:nvPr/>
            </p:nvSpPr>
            <p:spPr>
              <a:xfrm>
                <a:off x="3208973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A513688-DEB3-40B0-B188-A1EFE79350AE}"/>
                  </a:ext>
                </a:extLst>
              </p:cNvPr>
              <p:cNvSpPr/>
              <p:nvPr/>
            </p:nvSpPr>
            <p:spPr>
              <a:xfrm>
                <a:off x="2191702" y="3381129"/>
                <a:ext cx="1508761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arr2D[1]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03853CC-31A5-C74B-9D23-DC5EB707C598}"/>
                </a:ext>
              </a:extLst>
            </p:cNvPr>
            <p:cNvSpPr/>
            <p:nvPr/>
          </p:nvSpPr>
          <p:spPr>
            <a:xfrm>
              <a:off x="2190278" y="421693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003A617-BCA1-E240-BBD2-8BCCA5ABA21D}"/>
                </a:ext>
              </a:extLst>
            </p:cNvPr>
            <p:cNvSpPr/>
            <p:nvPr/>
          </p:nvSpPr>
          <p:spPr>
            <a:xfrm>
              <a:off x="2717483" y="421693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B399C7-822B-2346-A9C1-5C554E520644}"/>
                </a:ext>
              </a:extLst>
            </p:cNvPr>
            <p:cNvSpPr/>
            <p:nvPr/>
          </p:nvSpPr>
          <p:spPr>
            <a:xfrm>
              <a:off x="3208973" y="421693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730215-8FB9-8546-A8BD-A5E02E8648C2}"/>
              </a:ext>
            </a:extLst>
          </p:cNvPr>
          <p:cNvGrpSpPr/>
          <p:nvPr/>
        </p:nvGrpSpPr>
        <p:grpSpPr>
          <a:xfrm>
            <a:off x="5720107" y="3850370"/>
            <a:ext cx="1518757" cy="1329453"/>
            <a:chOff x="250035" y="3376841"/>
            <a:chExt cx="1518757" cy="13294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8A8837-CD0F-469D-B5B5-E6F129668FB4}"/>
                </a:ext>
              </a:extLst>
            </p:cNvPr>
            <p:cNvGrpSpPr/>
            <p:nvPr/>
          </p:nvGrpSpPr>
          <p:grpSpPr>
            <a:xfrm>
              <a:off x="277177" y="3376841"/>
              <a:ext cx="1491615" cy="1329453"/>
              <a:chOff x="277177" y="3376841"/>
              <a:chExt cx="1491615" cy="132945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2172A8-EBB6-47AF-8A5F-EADA67B037B6}"/>
                  </a:ext>
                </a:extLst>
              </p:cNvPr>
              <p:cNvSpPr/>
              <p:nvPr/>
            </p:nvSpPr>
            <p:spPr>
              <a:xfrm>
                <a:off x="277177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F7AA141-758C-4ADD-B263-BB6B988D2875}"/>
                  </a:ext>
                </a:extLst>
              </p:cNvPr>
              <p:cNvSpPr/>
              <p:nvPr/>
            </p:nvSpPr>
            <p:spPr>
              <a:xfrm>
                <a:off x="277177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5087568-B91A-4358-AA69-4511A6403AA3}"/>
                  </a:ext>
                </a:extLst>
              </p:cNvPr>
              <p:cNvSpPr/>
              <p:nvPr/>
            </p:nvSpPr>
            <p:spPr>
              <a:xfrm>
                <a:off x="777240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1069AB2-472F-4E82-A267-64E5B48D3A2D}"/>
                  </a:ext>
                </a:extLst>
              </p:cNvPr>
              <p:cNvSpPr/>
              <p:nvPr/>
            </p:nvSpPr>
            <p:spPr>
              <a:xfrm>
                <a:off x="777240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B9D78E-4FF6-4D4F-853E-A3706FB29F6E}"/>
                  </a:ext>
                </a:extLst>
              </p:cNvPr>
              <p:cNvSpPr/>
              <p:nvPr/>
            </p:nvSpPr>
            <p:spPr>
              <a:xfrm>
                <a:off x="1277302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B6FA32E-F252-4E70-B2A6-70E371B98D7E}"/>
                  </a:ext>
                </a:extLst>
              </p:cNvPr>
              <p:cNvSpPr/>
              <p:nvPr/>
            </p:nvSpPr>
            <p:spPr>
              <a:xfrm>
                <a:off x="1277302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750841B-F3AF-4995-97C0-D2B03ACB94DA}"/>
                  </a:ext>
                </a:extLst>
              </p:cNvPr>
              <p:cNvSpPr/>
              <p:nvPr/>
            </p:nvSpPr>
            <p:spPr>
              <a:xfrm>
                <a:off x="277177" y="3376841"/>
                <a:ext cx="1347311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arr2D[0]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56D46C3-CD9F-E64A-82E7-8645CE1CDB6C}"/>
                </a:ext>
              </a:extLst>
            </p:cNvPr>
            <p:cNvSpPr/>
            <p:nvPr/>
          </p:nvSpPr>
          <p:spPr>
            <a:xfrm>
              <a:off x="250035" y="421708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C1C0A76-D8BD-FB4F-A05F-C11DD8C17D3F}"/>
                </a:ext>
              </a:extLst>
            </p:cNvPr>
            <p:cNvSpPr/>
            <p:nvPr/>
          </p:nvSpPr>
          <p:spPr>
            <a:xfrm>
              <a:off x="777240" y="421708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ADF95BC-C3A3-C844-B1BD-8E02E1957302}"/>
                </a:ext>
              </a:extLst>
            </p:cNvPr>
            <p:cNvSpPr/>
            <p:nvPr/>
          </p:nvSpPr>
          <p:spPr>
            <a:xfrm>
              <a:off x="1268730" y="421708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B20271-6DD5-714F-9C23-B87F02CC9A0A}"/>
              </a:ext>
            </a:extLst>
          </p:cNvPr>
          <p:cNvGrpSpPr/>
          <p:nvPr/>
        </p:nvGrpSpPr>
        <p:grpSpPr>
          <a:xfrm>
            <a:off x="7655926" y="1462572"/>
            <a:ext cx="1514609" cy="1318380"/>
            <a:chOff x="2185854" y="989043"/>
            <a:chExt cx="1514609" cy="131838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0041AC-13AA-4936-A4E9-B4ED2F034927}"/>
                </a:ext>
              </a:extLst>
            </p:cNvPr>
            <p:cNvGrpSpPr/>
            <p:nvPr/>
          </p:nvGrpSpPr>
          <p:grpSpPr>
            <a:xfrm>
              <a:off x="2208848" y="989043"/>
              <a:ext cx="1491615" cy="1318380"/>
              <a:chOff x="2208848" y="989043"/>
              <a:chExt cx="1491615" cy="131838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DD25BA8-15D5-49EF-BB4D-464B25F3B3A2}"/>
                  </a:ext>
                </a:extLst>
              </p:cNvPr>
              <p:cNvSpPr/>
              <p:nvPr/>
            </p:nvSpPr>
            <p:spPr>
              <a:xfrm>
                <a:off x="2208848" y="1804503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E657BD-7244-4807-BDBF-7A21C2F79773}"/>
                  </a:ext>
                </a:extLst>
              </p:cNvPr>
              <p:cNvSpPr/>
              <p:nvPr/>
            </p:nvSpPr>
            <p:spPr>
              <a:xfrm>
                <a:off x="2208848" y="1290153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823EFA6-577D-4260-B283-84C1699BCF66}"/>
                  </a:ext>
                </a:extLst>
              </p:cNvPr>
              <p:cNvSpPr/>
              <p:nvPr/>
            </p:nvSpPr>
            <p:spPr>
              <a:xfrm>
                <a:off x="2708911" y="1804503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3366B9F-D26B-4BE5-B151-872155A28549}"/>
                  </a:ext>
                </a:extLst>
              </p:cNvPr>
              <p:cNvSpPr/>
              <p:nvPr/>
            </p:nvSpPr>
            <p:spPr>
              <a:xfrm>
                <a:off x="2708911" y="1290153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0402576-5A78-4102-B181-9D713058F6D3}"/>
                  </a:ext>
                </a:extLst>
              </p:cNvPr>
              <p:cNvSpPr/>
              <p:nvPr/>
            </p:nvSpPr>
            <p:spPr>
              <a:xfrm>
                <a:off x="3208973" y="1804503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CDF22E1-14EB-462C-80B3-0F632136E264}"/>
                  </a:ext>
                </a:extLst>
              </p:cNvPr>
              <p:cNvSpPr/>
              <p:nvPr/>
            </p:nvSpPr>
            <p:spPr>
              <a:xfrm>
                <a:off x="3208973" y="1290153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81819D8-7C53-40AC-A79B-FF33EFC27B57}"/>
                  </a:ext>
                </a:extLst>
              </p:cNvPr>
              <p:cNvSpPr/>
              <p:nvPr/>
            </p:nvSpPr>
            <p:spPr>
              <a:xfrm>
                <a:off x="2208848" y="989043"/>
                <a:ext cx="1453037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arr2D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5CD12A-C661-C846-AFA8-EA36A60DA42A}"/>
                </a:ext>
              </a:extLst>
            </p:cNvPr>
            <p:cNvSpPr/>
            <p:nvPr/>
          </p:nvSpPr>
          <p:spPr>
            <a:xfrm>
              <a:off x="2185854" y="1849300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[ 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2226B8-5ACD-C14E-8812-B8DBCB5E07D4}"/>
                </a:ext>
              </a:extLst>
            </p:cNvPr>
            <p:cNvSpPr/>
            <p:nvPr/>
          </p:nvSpPr>
          <p:spPr>
            <a:xfrm>
              <a:off x="2717483" y="1849300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[ 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0A52589-FCD6-D14C-BAEE-7A0B7D2C705C}"/>
                </a:ext>
              </a:extLst>
            </p:cNvPr>
            <p:cNvSpPr/>
            <p:nvPr/>
          </p:nvSpPr>
          <p:spPr>
            <a:xfrm>
              <a:off x="3185398" y="1849300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[ ]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E40646A-D6C8-0F49-A6A9-BFAA8B6E93B7}"/>
              </a:ext>
            </a:extLst>
          </p:cNvPr>
          <p:cNvSpPr/>
          <p:nvPr/>
        </p:nvSpPr>
        <p:spPr>
          <a:xfrm>
            <a:off x="685800" y="1061357"/>
            <a:ext cx="3935186" cy="5388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 arr2D = new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[3][3];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7DF380-22FD-7D4A-8735-25B11B1511AD}"/>
              </a:ext>
            </a:extLst>
          </p:cNvPr>
          <p:cNvGrpSpPr/>
          <p:nvPr/>
        </p:nvGrpSpPr>
        <p:grpSpPr>
          <a:xfrm>
            <a:off x="9593445" y="3850370"/>
            <a:ext cx="1491615" cy="1329453"/>
            <a:chOff x="9593445" y="3850370"/>
            <a:chExt cx="1491615" cy="132945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258C76-9FBF-4C82-BBDA-4B6EAE76E6DA}"/>
                </a:ext>
              </a:extLst>
            </p:cNvPr>
            <p:cNvGrpSpPr/>
            <p:nvPr/>
          </p:nvGrpSpPr>
          <p:grpSpPr>
            <a:xfrm>
              <a:off x="9593445" y="3850370"/>
              <a:ext cx="1491615" cy="1329453"/>
              <a:chOff x="4123373" y="3376841"/>
              <a:chExt cx="1491615" cy="1329453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AEC35B-7F99-46F9-981D-456B6F2EC33B}"/>
                  </a:ext>
                </a:extLst>
              </p:cNvPr>
              <p:cNvSpPr/>
              <p:nvPr/>
            </p:nvSpPr>
            <p:spPr>
              <a:xfrm>
                <a:off x="4123373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A628C3-0979-4FF6-B9B4-4FB429B76E6D}"/>
                  </a:ext>
                </a:extLst>
              </p:cNvPr>
              <p:cNvSpPr/>
              <p:nvPr/>
            </p:nvSpPr>
            <p:spPr>
              <a:xfrm>
                <a:off x="4123373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D627BC8-5088-4B43-A23D-7673118590D3}"/>
                  </a:ext>
                </a:extLst>
              </p:cNvPr>
              <p:cNvSpPr/>
              <p:nvPr/>
            </p:nvSpPr>
            <p:spPr>
              <a:xfrm>
                <a:off x="4623436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6A1C509-B357-40DD-865B-29E5937FED4F}"/>
                  </a:ext>
                </a:extLst>
              </p:cNvPr>
              <p:cNvSpPr/>
              <p:nvPr/>
            </p:nvSpPr>
            <p:spPr>
              <a:xfrm>
                <a:off x="4623436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D7277D6-75A5-430C-BFCE-1995C0B281E7}"/>
                  </a:ext>
                </a:extLst>
              </p:cNvPr>
              <p:cNvSpPr/>
              <p:nvPr/>
            </p:nvSpPr>
            <p:spPr>
              <a:xfrm>
                <a:off x="5123498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0BA3163-54F0-4180-AD33-D115307CB609}"/>
                  </a:ext>
                </a:extLst>
              </p:cNvPr>
              <p:cNvSpPr/>
              <p:nvPr/>
            </p:nvSpPr>
            <p:spPr>
              <a:xfrm>
                <a:off x="5123498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AE5F2F-795D-4D58-8062-6E8258634729}"/>
                  </a:ext>
                </a:extLst>
              </p:cNvPr>
              <p:cNvSpPr/>
              <p:nvPr/>
            </p:nvSpPr>
            <p:spPr>
              <a:xfrm>
                <a:off x="4123373" y="3376841"/>
                <a:ext cx="1470184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arr2D[2]</a:t>
                </a:r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4FDC356-ED5E-0A4B-BD3A-524ECE5BA93F}"/>
                </a:ext>
              </a:extLst>
            </p:cNvPr>
            <p:cNvSpPr/>
            <p:nvPr/>
          </p:nvSpPr>
          <p:spPr>
            <a:xfrm>
              <a:off x="9593445" y="4676903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D9D9BF6-1BBB-A341-A9F9-885555BF31AF}"/>
                </a:ext>
              </a:extLst>
            </p:cNvPr>
            <p:cNvSpPr/>
            <p:nvPr/>
          </p:nvSpPr>
          <p:spPr>
            <a:xfrm>
              <a:off x="10082792" y="4676903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8011BF2-EA9B-E740-A2DB-56B8EF39DBDF}"/>
                </a:ext>
              </a:extLst>
            </p:cNvPr>
            <p:cNvSpPr/>
            <p:nvPr/>
          </p:nvSpPr>
          <p:spPr>
            <a:xfrm>
              <a:off x="10565404" y="4676903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26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C2D9E7-8204-4B0A-9EE8-C58772200B1A}"/>
              </a:ext>
            </a:extLst>
          </p:cNvPr>
          <p:cNvCxnSpPr>
            <a:cxnSpLocks/>
          </p:cNvCxnSpPr>
          <p:nvPr/>
        </p:nvCxnSpPr>
        <p:spPr>
          <a:xfrm flipH="1">
            <a:off x="6420906" y="2672547"/>
            <a:ext cx="1495186" cy="1177823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97A767-836D-4025-9061-5A3A43E82FAD}"/>
              </a:ext>
            </a:extLst>
          </p:cNvPr>
          <p:cNvCxnSpPr>
            <a:cxnSpLocks/>
          </p:cNvCxnSpPr>
          <p:nvPr/>
        </p:nvCxnSpPr>
        <p:spPr>
          <a:xfrm>
            <a:off x="8416155" y="2647192"/>
            <a:ext cx="0" cy="120746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C7F9F7-D5D8-4F46-9853-2885A0BA9B5C}"/>
              </a:ext>
            </a:extLst>
          </p:cNvPr>
          <p:cNvCxnSpPr>
            <a:cxnSpLocks/>
          </p:cNvCxnSpPr>
          <p:nvPr/>
        </p:nvCxnSpPr>
        <p:spPr>
          <a:xfrm>
            <a:off x="8924791" y="2640328"/>
            <a:ext cx="1403746" cy="1210042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6C85D87-C00D-184D-8B3D-B1BEC818BF2E}"/>
              </a:ext>
            </a:extLst>
          </p:cNvPr>
          <p:cNvGrpSpPr/>
          <p:nvPr/>
        </p:nvGrpSpPr>
        <p:grpSpPr>
          <a:xfrm>
            <a:off x="9591204" y="3850370"/>
            <a:ext cx="1510185" cy="1340883"/>
            <a:chOff x="4121132" y="3376841"/>
            <a:chExt cx="1510185" cy="13408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258C76-9FBF-4C82-BBDA-4B6EAE76E6DA}"/>
                </a:ext>
              </a:extLst>
            </p:cNvPr>
            <p:cNvGrpSpPr/>
            <p:nvPr/>
          </p:nvGrpSpPr>
          <p:grpSpPr>
            <a:xfrm>
              <a:off x="4123373" y="3376841"/>
              <a:ext cx="1491615" cy="1329453"/>
              <a:chOff x="4123373" y="3376841"/>
              <a:chExt cx="1491615" cy="1329453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AEC35B-7F99-46F9-981D-456B6F2EC33B}"/>
                  </a:ext>
                </a:extLst>
              </p:cNvPr>
              <p:cNvSpPr/>
              <p:nvPr/>
            </p:nvSpPr>
            <p:spPr>
              <a:xfrm>
                <a:off x="4123373" y="4203374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A628C3-0979-4FF6-B9B4-4FB429B76E6D}"/>
                  </a:ext>
                </a:extLst>
              </p:cNvPr>
              <p:cNvSpPr/>
              <p:nvPr/>
            </p:nvSpPr>
            <p:spPr>
              <a:xfrm>
                <a:off x="4123373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D627BC8-5088-4B43-A23D-7673118590D3}"/>
                  </a:ext>
                </a:extLst>
              </p:cNvPr>
              <p:cNvSpPr/>
              <p:nvPr/>
            </p:nvSpPr>
            <p:spPr>
              <a:xfrm>
                <a:off x="4623436" y="4203374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6A1C509-B357-40DD-865B-29E5937FED4F}"/>
                  </a:ext>
                </a:extLst>
              </p:cNvPr>
              <p:cNvSpPr/>
              <p:nvPr/>
            </p:nvSpPr>
            <p:spPr>
              <a:xfrm>
                <a:off x="4623436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D7277D6-75A5-430C-BFCE-1995C0B281E7}"/>
                  </a:ext>
                </a:extLst>
              </p:cNvPr>
              <p:cNvSpPr/>
              <p:nvPr/>
            </p:nvSpPr>
            <p:spPr>
              <a:xfrm>
                <a:off x="5123498" y="4203374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0BA3163-54F0-4180-AD33-D115307CB609}"/>
                  </a:ext>
                </a:extLst>
              </p:cNvPr>
              <p:cNvSpPr/>
              <p:nvPr/>
            </p:nvSpPr>
            <p:spPr>
              <a:xfrm>
                <a:off x="5123498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AE5F2F-795D-4D58-8062-6E8258634729}"/>
                  </a:ext>
                </a:extLst>
              </p:cNvPr>
              <p:cNvSpPr/>
              <p:nvPr/>
            </p:nvSpPr>
            <p:spPr>
              <a:xfrm>
                <a:off x="4123373" y="3376841"/>
                <a:ext cx="1470184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arr2D[2]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52CC3D8-EA2E-4F47-87A0-4F17FA8CEBC7}"/>
                </a:ext>
              </a:extLst>
            </p:cNvPr>
            <p:cNvSpPr/>
            <p:nvPr/>
          </p:nvSpPr>
          <p:spPr>
            <a:xfrm>
              <a:off x="4121132" y="4214599"/>
              <a:ext cx="491490" cy="4916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2E0B8BC-DAB9-B34A-8D38-841F8A05051C}"/>
                </a:ext>
              </a:extLst>
            </p:cNvPr>
            <p:cNvSpPr/>
            <p:nvPr/>
          </p:nvSpPr>
          <p:spPr>
            <a:xfrm>
              <a:off x="4632008" y="4214599"/>
              <a:ext cx="491490" cy="503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BC51A33-4010-D249-92F6-426DA6BD8714}"/>
                </a:ext>
              </a:extLst>
            </p:cNvPr>
            <p:cNvSpPr/>
            <p:nvPr/>
          </p:nvSpPr>
          <p:spPr>
            <a:xfrm>
              <a:off x="5139827" y="4214599"/>
              <a:ext cx="491490" cy="4916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68AEB70-1114-A944-BD4C-F23FAB19FA18}"/>
              </a:ext>
            </a:extLst>
          </p:cNvPr>
          <p:cNvGrpSpPr/>
          <p:nvPr/>
        </p:nvGrpSpPr>
        <p:grpSpPr>
          <a:xfrm>
            <a:off x="7660350" y="3854658"/>
            <a:ext cx="1510185" cy="1325165"/>
            <a:chOff x="2190278" y="3381129"/>
            <a:chExt cx="1510185" cy="13251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702A1-A602-4567-92A9-A13CDAAB6C92}"/>
                </a:ext>
              </a:extLst>
            </p:cNvPr>
            <p:cNvGrpSpPr/>
            <p:nvPr/>
          </p:nvGrpSpPr>
          <p:grpSpPr>
            <a:xfrm>
              <a:off x="2191702" y="3381129"/>
              <a:ext cx="1508761" cy="1325165"/>
              <a:chOff x="2191702" y="3381129"/>
              <a:chExt cx="1508761" cy="1325165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0F64B67-8A06-4A01-8522-19B1F286CA2B}"/>
                  </a:ext>
                </a:extLst>
              </p:cNvPr>
              <p:cNvSpPr/>
              <p:nvPr/>
            </p:nvSpPr>
            <p:spPr>
              <a:xfrm>
                <a:off x="2208848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F112CA-33B2-45CA-910A-BEA40517AAA7}"/>
                  </a:ext>
                </a:extLst>
              </p:cNvPr>
              <p:cNvSpPr/>
              <p:nvPr/>
            </p:nvSpPr>
            <p:spPr>
              <a:xfrm>
                <a:off x="2208848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531478-2EEF-416B-B49E-485F4867D1D3}"/>
                  </a:ext>
                </a:extLst>
              </p:cNvPr>
              <p:cNvSpPr/>
              <p:nvPr/>
            </p:nvSpPr>
            <p:spPr>
              <a:xfrm>
                <a:off x="2708911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3C8E61-C4B4-4764-A3E6-6596EAD37699}"/>
                  </a:ext>
                </a:extLst>
              </p:cNvPr>
              <p:cNvSpPr/>
              <p:nvPr/>
            </p:nvSpPr>
            <p:spPr>
              <a:xfrm>
                <a:off x="2708911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5B55009-1FA1-492B-8974-BD383D5D3CF7}"/>
                  </a:ext>
                </a:extLst>
              </p:cNvPr>
              <p:cNvSpPr/>
              <p:nvPr/>
            </p:nvSpPr>
            <p:spPr>
              <a:xfrm>
                <a:off x="3208973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A26FE89-6AD5-412C-A6D5-5FE74EA3431E}"/>
                  </a:ext>
                </a:extLst>
              </p:cNvPr>
              <p:cNvSpPr/>
              <p:nvPr/>
            </p:nvSpPr>
            <p:spPr>
              <a:xfrm>
                <a:off x="3208973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A513688-DEB3-40B0-B188-A1EFE79350AE}"/>
                  </a:ext>
                </a:extLst>
              </p:cNvPr>
              <p:cNvSpPr/>
              <p:nvPr/>
            </p:nvSpPr>
            <p:spPr>
              <a:xfrm>
                <a:off x="2191702" y="3381129"/>
                <a:ext cx="1508761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arr2D[1]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03853CC-31A5-C74B-9D23-DC5EB707C598}"/>
                </a:ext>
              </a:extLst>
            </p:cNvPr>
            <p:cNvSpPr/>
            <p:nvPr/>
          </p:nvSpPr>
          <p:spPr>
            <a:xfrm>
              <a:off x="2190278" y="421693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003A617-BCA1-E240-BBD2-8BCCA5ABA21D}"/>
                </a:ext>
              </a:extLst>
            </p:cNvPr>
            <p:cNvSpPr/>
            <p:nvPr/>
          </p:nvSpPr>
          <p:spPr>
            <a:xfrm>
              <a:off x="2717483" y="421693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B399C7-822B-2346-A9C1-5C554E520644}"/>
                </a:ext>
              </a:extLst>
            </p:cNvPr>
            <p:cNvSpPr/>
            <p:nvPr/>
          </p:nvSpPr>
          <p:spPr>
            <a:xfrm>
              <a:off x="3208973" y="421693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730215-8FB9-8546-A8BD-A5E02E8648C2}"/>
              </a:ext>
            </a:extLst>
          </p:cNvPr>
          <p:cNvGrpSpPr/>
          <p:nvPr/>
        </p:nvGrpSpPr>
        <p:grpSpPr>
          <a:xfrm>
            <a:off x="5720107" y="3850370"/>
            <a:ext cx="1518757" cy="1329453"/>
            <a:chOff x="250035" y="3376841"/>
            <a:chExt cx="1518757" cy="13294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8A8837-CD0F-469D-B5B5-E6F129668FB4}"/>
                </a:ext>
              </a:extLst>
            </p:cNvPr>
            <p:cNvGrpSpPr/>
            <p:nvPr/>
          </p:nvGrpSpPr>
          <p:grpSpPr>
            <a:xfrm>
              <a:off x="277177" y="3376841"/>
              <a:ext cx="1491615" cy="1329453"/>
              <a:chOff x="277177" y="3376841"/>
              <a:chExt cx="1491615" cy="132945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2172A8-EBB6-47AF-8A5F-EADA67B037B6}"/>
                  </a:ext>
                </a:extLst>
              </p:cNvPr>
              <p:cNvSpPr/>
              <p:nvPr/>
            </p:nvSpPr>
            <p:spPr>
              <a:xfrm>
                <a:off x="277177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F7AA141-758C-4ADD-B263-BB6B988D2875}"/>
                  </a:ext>
                </a:extLst>
              </p:cNvPr>
              <p:cNvSpPr/>
              <p:nvPr/>
            </p:nvSpPr>
            <p:spPr>
              <a:xfrm>
                <a:off x="277177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5087568-B91A-4358-AA69-4511A6403AA3}"/>
                  </a:ext>
                </a:extLst>
              </p:cNvPr>
              <p:cNvSpPr/>
              <p:nvPr/>
            </p:nvSpPr>
            <p:spPr>
              <a:xfrm>
                <a:off x="777240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1069AB2-472F-4E82-A267-64E5B48D3A2D}"/>
                  </a:ext>
                </a:extLst>
              </p:cNvPr>
              <p:cNvSpPr/>
              <p:nvPr/>
            </p:nvSpPr>
            <p:spPr>
              <a:xfrm>
                <a:off x="777240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B9D78E-4FF6-4D4F-853E-A3706FB29F6E}"/>
                  </a:ext>
                </a:extLst>
              </p:cNvPr>
              <p:cNvSpPr/>
              <p:nvPr/>
            </p:nvSpPr>
            <p:spPr>
              <a:xfrm>
                <a:off x="1277302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B6FA32E-F252-4E70-B2A6-70E371B98D7E}"/>
                  </a:ext>
                </a:extLst>
              </p:cNvPr>
              <p:cNvSpPr/>
              <p:nvPr/>
            </p:nvSpPr>
            <p:spPr>
              <a:xfrm>
                <a:off x="1277302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750841B-F3AF-4995-97C0-D2B03ACB94DA}"/>
                  </a:ext>
                </a:extLst>
              </p:cNvPr>
              <p:cNvSpPr/>
              <p:nvPr/>
            </p:nvSpPr>
            <p:spPr>
              <a:xfrm>
                <a:off x="277177" y="3376841"/>
                <a:ext cx="1347311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arr2D[0]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56D46C3-CD9F-E64A-82E7-8645CE1CDB6C}"/>
                </a:ext>
              </a:extLst>
            </p:cNvPr>
            <p:cNvSpPr/>
            <p:nvPr/>
          </p:nvSpPr>
          <p:spPr>
            <a:xfrm>
              <a:off x="250035" y="421708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C1C0A76-D8BD-FB4F-A05F-C11DD8C17D3F}"/>
                </a:ext>
              </a:extLst>
            </p:cNvPr>
            <p:cNvSpPr/>
            <p:nvPr/>
          </p:nvSpPr>
          <p:spPr>
            <a:xfrm>
              <a:off x="777240" y="421708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ADF95BC-C3A3-C844-B1BD-8E02E1957302}"/>
                </a:ext>
              </a:extLst>
            </p:cNvPr>
            <p:cNvSpPr/>
            <p:nvPr/>
          </p:nvSpPr>
          <p:spPr>
            <a:xfrm>
              <a:off x="1268730" y="421708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B20271-6DD5-714F-9C23-B87F02CC9A0A}"/>
              </a:ext>
            </a:extLst>
          </p:cNvPr>
          <p:cNvGrpSpPr/>
          <p:nvPr/>
        </p:nvGrpSpPr>
        <p:grpSpPr>
          <a:xfrm>
            <a:off x="7655926" y="1462572"/>
            <a:ext cx="1514609" cy="1318380"/>
            <a:chOff x="2185854" y="989043"/>
            <a:chExt cx="1514609" cy="131838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0041AC-13AA-4936-A4E9-B4ED2F034927}"/>
                </a:ext>
              </a:extLst>
            </p:cNvPr>
            <p:cNvGrpSpPr/>
            <p:nvPr/>
          </p:nvGrpSpPr>
          <p:grpSpPr>
            <a:xfrm>
              <a:off x="2208848" y="989043"/>
              <a:ext cx="1491615" cy="1318380"/>
              <a:chOff x="2208848" y="989043"/>
              <a:chExt cx="1491615" cy="131838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DD25BA8-15D5-49EF-BB4D-464B25F3B3A2}"/>
                  </a:ext>
                </a:extLst>
              </p:cNvPr>
              <p:cNvSpPr/>
              <p:nvPr/>
            </p:nvSpPr>
            <p:spPr>
              <a:xfrm>
                <a:off x="2208848" y="1804503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E657BD-7244-4807-BDBF-7A21C2F79773}"/>
                  </a:ext>
                </a:extLst>
              </p:cNvPr>
              <p:cNvSpPr/>
              <p:nvPr/>
            </p:nvSpPr>
            <p:spPr>
              <a:xfrm>
                <a:off x="2208848" y="1290153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823EFA6-577D-4260-B283-84C1699BCF66}"/>
                  </a:ext>
                </a:extLst>
              </p:cNvPr>
              <p:cNvSpPr/>
              <p:nvPr/>
            </p:nvSpPr>
            <p:spPr>
              <a:xfrm>
                <a:off x="2708911" y="1804503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3366B9F-D26B-4BE5-B151-872155A28549}"/>
                  </a:ext>
                </a:extLst>
              </p:cNvPr>
              <p:cNvSpPr/>
              <p:nvPr/>
            </p:nvSpPr>
            <p:spPr>
              <a:xfrm>
                <a:off x="2708911" y="1290153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0402576-5A78-4102-B181-9D713058F6D3}"/>
                  </a:ext>
                </a:extLst>
              </p:cNvPr>
              <p:cNvSpPr/>
              <p:nvPr/>
            </p:nvSpPr>
            <p:spPr>
              <a:xfrm>
                <a:off x="3208973" y="1804503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CDF22E1-14EB-462C-80B3-0F632136E264}"/>
                  </a:ext>
                </a:extLst>
              </p:cNvPr>
              <p:cNvSpPr/>
              <p:nvPr/>
            </p:nvSpPr>
            <p:spPr>
              <a:xfrm>
                <a:off x="3208973" y="1290153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81819D8-7C53-40AC-A79B-FF33EFC27B57}"/>
                  </a:ext>
                </a:extLst>
              </p:cNvPr>
              <p:cNvSpPr/>
              <p:nvPr/>
            </p:nvSpPr>
            <p:spPr>
              <a:xfrm>
                <a:off x="2208848" y="989043"/>
                <a:ext cx="1453037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arr2D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5CD12A-C661-C846-AFA8-EA36A60DA42A}"/>
                </a:ext>
              </a:extLst>
            </p:cNvPr>
            <p:cNvSpPr/>
            <p:nvPr/>
          </p:nvSpPr>
          <p:spPr>
            <a:xfrm>
              <a:off x="2185854" y="1849300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[ 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2226B8-5ACD-C14E-8812-B8DBCB5E07D4}"/>
                </a:ext>
              </a:extLst>
            </p:cNvPr>
            <p:cNvSpPr/>
            <p:nvPr/>
          </p:nvSpPr>
          <p:spPr>
            <a:xfrm>
              <a:off x="2717483" y="1849300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[ 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0A52589-FCD6-D14C-BAEE-7A0B7D2C705C}"/>
                </a:ext>
              </a:extLst>
            </p:cNvPr>
            <p:cNvSpPr/>
            <p:nvPr/>
          </p:nvSpPr>
          <p:spPr>
            <a:xfrm>
              <a:off x="3185398" y="1849300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[ ]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E40646A-D6C8-0F49-A6A9-BFAA8B6E93B7}"/>
              </a:ext>
            </a:extLst>
          </p:cNvPr>
          <p:cNvSpPr/>
          <p:nvPr/>
        </p:nvSpPr>
        <p:spPr>
          <a:xfrm>
            <a:off x="685800" y="1061357"/>
            <a:ext cx="3935186" cy="1600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 arr2D = new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[3][3];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arr2D[2][0] = 1;</a:t>
            </a:r>
          </a:p>
          <a:p>
            <a:r>
              <a:rPr lang="en-US" dirty="0">
                <a:solidFill>
                  <a:schemeClr val="tx1"/>
                </a:solidFill>
              </a:rPr>
              <a:t>arr2D[2][1] = 2;</a:t>
            </a:r>
          </a:p>
          <a:p>
            <a:r>
              <a:rPr lang="en-US" dirty="0">
                <a:solidFill>
                  <a:schemeClr val="tx1"/>
                </a:solidFill>
              </a:rPr>
              <a:t>arr2D[2][2] = 3;</a:t>
            </a:r>
          </a:p>
        </p:txBody>
      </p:sp>
    </p:spTree>
    <p:extLst>
      <p:ext uri="{BB962C8B-B14F-4D97-AF65-F5344CB8AC3E}">
        <p14:creationId xmlns:p14="http://schemas.microsoft.com/office/powerpoint/2010/main" val="320808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C2D9E7-8204-4B0A-9EE8-C58772200B1A}"/>
              </a:ext>
            </a:extLst>
          </p:cNvPr>
          <p:cNvCxnSpPr>
            <a:cxnSpLocks/>
          </p:cNvCxnSpPr>
          <p:nvPr/>
        </p:nvCxnSpPr>
        <p:spPr>
          <a:xfrm flipH="1">
            <a:off x="6420906" y="2672547"/>
            <a:ext cx="1495186" cy="1177823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97A767-836D-4025-9061-5A3A43E82FAD}"/>
              </a:ext>
            </a:extLst>
          </p:cNvPr>
          <p:cNvCxnSpPr>
            <a:cxnSpLocks/>
          </p:cNvCxnSpPr>
          <p:nvPr/>
        </p:nvCxnSpPr>
        <p:spPr>
          <a:xfrm>
            <a:off x="8416155" y="2647192"/>
            <a:ext cx="0" cy="120746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C7F9F7-D5D8-4F46-9853-2885A0BA9B5C}"/>
              </a:ext>
            </a:extLst>
          </p:cNvPr>
          <p:cNvCxnSpPr>
            <a:cxnSpLocks/>
          </p:cNvCxnSpPr>
          <p:nvPr/>
        </p:nvCxnSpPr>
        <p:spPr>
          <a:xfrm>
            <a:off x="8924791" y="2640328"/>
            <a:ext cx="1403746" cy="1210042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6C85D87-C00D-184D-8B3D-B1BEC818BF2E}"/>
              </a:ext>
            </a:extLst>
          </p:cNvPr>
          <p:cNvGrpSpPr/>
          <p:nvPr/>
        </p:nvGrpSpPr>
        <p:grpSpPr>
          <a:xfrm>
            <a:off x="9591204" y="3850370"/>
            <a:ext cx="1510185" cy="1340883"/>
            <a:chOff x="4121132" y="3376841"/>
            <a:chExt cx="1510185" cy="13408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258C76-9FBF-4C82-BBDA-4B6EAE76E6DA}"/>
                </a:ext>
              </a:extLst>
            </p:cNvPr>
            <p:cNvGrpSpPr/>
            <p:nvPr/>
          </p:nvGrpSpPr>
          <p:grpSpPr>
            <a:xfrm>
              <a:off x="4123373" y="3376841"/>
              <a:ext cx="1491615" cy="1329453"/>
              <a:chOff x="4123373" y="3376841"/>
              <a:chExt cx="1491615" cy="1329453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AEC35B-7F99-46F9-981D-456B6F2EC33B}"/>
                  </a:ext>
                </a:extLst>
              </p:cNvPr>
              <p:cNvSpPr/>
              <p:nvPr/>
            </p:nvSpPr>
            <p:spPr>
              <a:xfrm>
                <a:off x="4123373" y="4203374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A628C3-0979-4FF6-B9B4-4FB429B76E6D}"/>
                  </a:ext>
                </a:extLst>
              </p:cNvPr>
              <p:cNvSpPr/>
              <p:nvPr/>
            </p:nvSpPr>
            <p:spPr>
              <a:xfrm>
                <a:off x="4123373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D627BC8-5088-4B43-A23D-7673118590D3}"/>
                  </a:ext>
                </a:extLst>
              </p:cNvPr>
              <p:cNvSpPr/>
              <p:nvPr/>
            </p:nvSpPr>
            <p:spPr>
              <a:xfrm>
                <a:off x="4623436" y="4203374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6A1C509-B357-40DD-865B-29E5937FED4F}"/>
                  </a:ext>
                </a:extLst>
              </p:cNvPr>
              <p:cNvSpPr/>
              <p:nvPr/>
            </p:nvSpPr>
            <p:spPr>
              <a:xfrm>
                <a:off x="4623436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D7277D6-75A5-430C-BFCE-1995C0B281E7}"/>
                  </a:ext>
                </a:extLst>
              </p:cNvPr>
              <p:cNvSpPr/>
              <p:nvPr/>
            </p:nvSpPr>
            <p:spPr>
              <a:xfrm>
                <a:off x="5123498" y="4203374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0BA3163-54F0-4180-AD33-D115307CB609}"/>
                  </a:ext>
                </a:extLst>
              </p:cNvPr>
              <p:cNvSpPr/>
              <p:nvPr/>
            </p:nvSpPr>
            <p:spPr>
              <a:xfrm>
                <a:off x="5123498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AE5F2F-795D-4D58-8062-6E8258634729}"/>
                  </a:ext>
                </a:extLst>
              </p:cNvPr>
              <p:cNvSpPr/>
              <p:nvPr/>
            </p:nvSpPr>
            <p:spPr>
              <a:xfrm>
                <a:off x="4123373" y="3376841"/>
                <a:ext cx="1470184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arr2D[2]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52CC3D8-EA2E-4F47-87A0-4F17FA8CEBC7}"/>
                </a:ext>
              </a:extLst>
            </p:cNvPr>
            <p:cNvSpPr/>
            <p:nvPr/>
          </p:nvSpPr>
          <p:spPr>
            <a:xfrm>
              <a:off x="4121132" y="4214599"/>
              <a:ext cx="491490" cy="4916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2E0B8BC-DAB9-B34A-8D38-841F8A05051C}"/>
                </a:ext>
              </a:extLst>
            </p:cNvPr>
            <p:cNvSpPr/>
            <p:nvPr/>
          </p:nvSpPr>
          <p:spPr>
            <a:xfrm>
              <a:off x="4632008" y="4214599"/>
              <a:ext cx="491490" cy="503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BC51A33-4010-D249-92F6-426DA6BD8714}"/>
                </a:ext>
              </a:extLst>
            </p:cNvPr>
            <p:cNvSpPr/>
            <p:nvPr/>
          </p:nvSpPr>
          <p:spPr>
            <a:xfrm>
              <a:off x="5139827" y="4214599"/>
              <a:ext cx="491490" cy="4916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68AEB70-1114-A944-BD4C-F23FAB19FA18}"/>
              </a:ext>
            </a:extLst>
          </p:cNvPr>
          <p:cNvGrpSpPr/>
          <p:nvPr/>
        </p:nvGrpSpPr>
        <p:grpSpPr>
          <a:xfrm>
            <a:off x="7660350" y="3854658"/>
            <a:ext cx="1510185" cy="1325165"/>
            <a:chOff x="2190278" y="3381129"/>
            <a:chExt cx="1510185" cy="13251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702A1-A602-4567-92A9-A13CDAAB6C92}"/>
                </a:ext>
              </a:extLst>
            </p:cNvPr>
            <p:cNvGrpSpPr/>
            <p:nvPr/>
          </p:nvGrpSpPr>
          <p:grpSpPr>
            <a:xfrm>
              <a:off x="2191702" y="3381129"/>
              <a:ext cx="1508761" cy="1325165"/>
              <a:chOff x="2191702" y="3381129"/>
              <a:chExt cx="1508761" cy="1325165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0F64B67-8A06-4A01-8522-19B1F286CA2B}"/>
                  </a:ext>
                </a:extLst>
              </p:cNvPr>
              <p:cNvSpPr/>
              <p:nvPr/>
            </p:nvSpPr>
            <p:spPr>
              <a:xfrm>
                <a:off x="2208848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F112CA-33B2-45CA-910A-BEA40517AAA7}"/>
                  </a:ext>
                </a:extLst>
              </p:cNvPr>
              <p:cNvSpPr/>
              <p:nvPr/>
            </p:nvSpPr>
            <p:spPr>
              <a:xfrm>
                <a:off x="2208848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531478-2EEF-416B-B49E-485F4867D1D3}"/>
                  </a:ext>
                </a:extLst>
              </p:cNvPr>
              <p:cNvSpPr/>
              <p:nvPr/>
            </p:nvSpPr>
            <p:spPr>
              <a:xfrm>
                <a:off x="2708911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3C8E61-C4B4-4764-A3E6-6596EAD37699}"/>
                  </a:ext>
                </a:extLst>
              </p:cNvPr>
              <p:cNvSpPr/>
              <p:nvPr/>
            </p:nvSpPr>
            <p:spPr>
              <a:xfrm>
                <a:off x="2708911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5B55009-1FA1-492B-8974-BD383D5D3CF7}"/>
                  </a:ext>
                </a:extLst>
              </p:cNvPr>
              <p:cNvSpPr/>
              <p:nvPr/>
            </p:nvSpPr>
            <p:spPr>
              <a:xfrm>
                <a:off x="3208973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A26FE89-6AD5-412C-A6D5-5FE74EA3431E}"/>
                  </a:ext>
                </a:extLst>
              </p:cNvPr>
              <p:cNvSpPr/>
              <p:nvPr/>
            </p:nvSpPr>
            <p:spPr>
              <a:xfrm>
                <a:off x="3208973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A513688-DEB3-40B0-B188-A1EFE79350AE}"/>
                  </a:ext>
                </a:extLst>
              </p:cNvPr>
              <p:cNvSpPr/>
              <p:nvPr/>
            </p:nvSpPr>
            <p:spPr>
              <a:xfrm>
                <a:off x="2191702" y="3381129"/>
                <a:ext cx="1508761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arr2D[1]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03853CC-31A5-C74B-9D23-DC5EB707C598}"/>
                </a:ext>
              </a:extLst>
            </p:cNvPr>
            <p:cNvSpPr/>
            <p:nvPr/>
          </p:nvSpPr>
          <p:spPr>
            <a:xfrm>
              <a:off x="2190278" y="421693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003A617-BCA1-E240-BBD2-8BCCA5ABA21D}"/>
                </a:ext>
              </a:extLst>
            </p:cNvPr>
            <p:cNvSpPr/>
            <p:nvPr/>
          </p:nvSpPr>
          <p:spPr>
            <a:xfrm>
              <a:off x="2717483" y="421693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B399C7-822B-2346-A9C1-5C554E520644}"/>
                </a:ext>
              </a:extLst>
            </p:cNvPr>
            <p:cNvSpPr/>
            <p:nvPr/>
          </p:nvSpPr>
          <p:spPr>
            <a:xfrm>
              <a:off x="3208973" y="421693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730215-8FB9-8546-A8BD-A5E02E8648C2}"/>
              </a:ext>
            </a:extLst>
          </p:cNvPr>
          <p:cNvGrpSpPr/>
          <p:nvPr/>
        </p:nvGrpSpPr>
        <p:grpSpPr>
          <a:xfrm>
            <a:off x="5720107" y="3850370"/>
            <a:ext cx="1518757" cy="1329453"/>
            <a:chOff x="250035" y="3376841"/>
            <a:chExt cx="1518757" cy="13294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8A8837-CD0F-469D-B5B5-E6F129668FB4}"/>
                </a:ext>
              </a:extLst>
            </p:cNvPr>
            <p:cNvGrpSpPr/>
            <p:nvPr/>
          </p:nvGrpSpPr>
          <p:grpSpPr>
            <a:xfrm>
              <a:off x="277177" y="3376841"/>
              <a:ext cx="1491615" cy="1329453"/>
              <a:chOff x="277177" y="3376841"/>
              <a:chExt cx="1491615" cy="132945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2172A8-EBB6-47AF-8A5F-EADA67B037B6}"/>
                  </a:ext>
                </a:extLst>
              </p:cNvPr>
              <p:cNvSpPr/>
              <p:nvPr/>
            </p:nvSpPr>
            <p:spPr>
              <a:xfrm>
                <a:off x="277177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F7AA141-758C-4ADD-B263-BB6B988D2875}"/>
                  </a:ext>
                </a:extLst>
              </p:cNvPr>
              <p:cNvSpPr/>
              <p:nvPr/>
            </p:nvSpPr>
            <p:spPr>
              <a:xfrm>
                <a:off x="277177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5087568-B91A-4358-AA69-4511A6403AA3}"/>
                  </a:ext>
                </a:extLst>
              </p:cNvPr>
              <p:cNvSpPr/>
              <p:nvPr/>
            </p:nvSpPr>
            <p:spPr>
              <a:xfrm>
                <a:off x="777240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1069AB2-472F-4E82-A267-64E5B48D3A2D}"/>
                  </a:ext>
                </a:extLst>
              </p:cNvPr>
              <p:cNvSpPr/>
              <p:nvPr/>
            </p:nvSpPr>
            <p:spPr>
              <a:xfrm>
                <a:off x="777240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B9D78E-4FF6-4D4F-853E-A3706FB29F6E}"/>
                  </a:ext>
                </a:extLst>
              </p:cNvPr>
              <p:cNvSpPr/>
              <p:nvPr/>
            </p:nvSpPr>
            <p:spPr>
              <a:xfrm>
                <a:off x="1277302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B6FA32E-F252-4E70-B2A6-70E371B98D7E}"/>
                  </a:ext>
                </a:extLst>
              </p:cNvPr>
              <p:cNvSpPr/>
              <p:nvPr/>
            </p:nvSpPr>
            <p:spPr>
              <a:xfrm>
                <a:off x="1277302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750841B-F3AF-4995-97C0-D2B03ACB94DA}"/>
                  </a:ext>
                </a:extLst>
              </p:cNvPr>
              <p:cNvSpPr/>
              <p:nvPr/>
            </p:nvSpPr>
            <p:spPr>
              <a:xfrm>
                <a:off x="277177" y="3376841"/>
                <a:ext cx="1347311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arr2D[0]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56D46C3-CD9F-E64A-82E7-8645CE1CDB6C}"/>
                </a:ext>
              </a:extLst>
            </p:cNvPr>
            <p:cNvSpPr/>
            <p:nvPr/>
          </p:nvSpPr>
          <p:spPr>
            <a:xfrm>
              <a:off x="250035" y="421708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C1C0A76-D8BD-FB4F-A05F-C11DD8C17D3F}"/>
                </a:ext>
              </a:extLst>
            </p:cNvPr>
            <p:cNvSpPr/>
            <p:nvPr/>
          </p:nvSpPr>
          <p:spPr>
            <a:xfrm>
              <a:off x="777240" y="421708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ADF95BC-C3A3-C844-B1BD-8E02E1957302}"/>
                </a:ext>
              </a:extLst>
            </p:cNvPr>
            <p:cNvSpPr/>
            <p:nvPr/>
          </p:nvSpPr>
          <p:spPr>
            <a:xfrm>
              <a:off x="1268730" y="421708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B20271-6DD5-714F-9C23-B87F02CC9A0A}"/>
              </a:ext>
            </a:extLst>
          </p:cNvPr>
          <p:cNvGrpSpPr/>
          <p:nvPr/>
        </p:nvGrpSpPr>
        <p:grpSpPr>
          <a:xfrm>
            <a:off x="7655926" y="1462572"/>
            <a:ext cx="1514609" cy="1318380"/>
            <a:chOff x="2185854" y="989043"/>
            <a:chExt cx="1514609" cy="131838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0041AC-13AA-4936-A4E9-B4ED2F034927}"/>
                </a:ext>
              </a:extLst>
            </p:cNvPr>
            <p:cNvGrpSpPr/>
            <p:nvPr/>
          </p:nvGrpSpPr>
          <p:grpSpPr>
            <a:xfrm>
              <a:off x="2208848" y="989043"/>
              <a:ext cx="1491615" cy="1318380"/>
              <a:chOff x="2208848" y="989043"/>
              <a:chExt cx="1491615" cy="131838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DD25BA8-15D5-49EF-BB4D-464B25F3B3A2}"/>
                  </a:ext>
                </a:extLst>
              </p:cNvPr>
              <p:cNvSpPr/>
              <p:nvPr/>
            </p:nvSpPr>
            <p:spPr>
              <a:xfrm>
                <a:off x="2208848" y="1804503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E657BD-7244-4807-BDBF-7A21C2F79773}"/>
                  </a:ext>
                </a:extLst>
              </p:cNvPr>
              <p:cNvSpPr/>
              <p:nvPr/>
            </p:nvSpPr>
            <p:spPr>
              <a:xfrm>
                <a:off x="2208848" y="1290153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823EFA6-577D-4260-B283-84C1699BCF66}"/>
                  </a:ext>
                </a:extLst>
              </p:cNvPr>
              <p:cNvSpPr/>
              <p:nvPr/>
            </p:nvSpPr>
            <p:spPr>
              <a:xfrm>
                <a:off x="2708911" y="1804503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3366B9F-D26B-4BE5-B151-872155A28549}"/>
                  </a:ext>
                </a:extLst>
              </p:cNvPr>
              <p:cNvSpPr/>
              <p:nvPr/>
            </p:nvSpPr>
            <p:spPr>
              <a:xfrm>
                <a:off x="2708911" y="1290153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0402576-5A78-4102-B181-9D713058F6D3}"/>
                  </a:ext>
                </a:extLst>
              </p:cNvPr>
              <p:cNvSpPr/>
              <p:nvPr/>
            </p:nvSpPr>
            <p:spPr>
              <a:xfrm>
                <a:off x="3208973" y="1804503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CDF22E1-14EB-462C-80B3-0F632136E264}"/>
                  </a:ext>
                </a:extLst>
              </p:cNvPr>
              <p:cNvSpPr/>
              <p:nvPr/>
            </p:nvSpPr>
            <p:spPr>
              <a:xfrm>
                <a:off x="3208973" y="1290153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81819D8-7C53-40AC-A79B-FF33EFC27B57}"/>
                  </a:ext>
                </a:extLst>
              </p:cNvPr>
              <p:cNvSpPr/>
              <p:nvPr/>
            </p:nvSpPr>
            <p:spPr>
              <a:xfrm>
                <a:off x="2208848" y="989043"/>
                <a:ext cx="1453037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arr2D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5CD12A-C661-C846-AFA8-EA36A60DA42A}"/>
                </a:ext>
              </a:extLst>
            </p:cNvPr>
            <p:cNvSpPr/>
            <p:nvPr/>
          </p:nvSpPr>
          <p:spPr>
            <a:xfrm>
              <a:off x="2185854" y="1849300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[ 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2226B8-5ACD-C14E-8812-B8DBCB5E07D4}"/>
                </a:ext>
              </a:extLst>
            </p:cNvPr>
            <p:cNvSpPr/>
            <p:nvPr/>
          </p:nvSpPr>
          <p:spPr>
            <a:xfrm>
              <a:off x="2717483" y="1849300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[ 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0A52589-FCD6-D14C-BAEE-7A0B7D2C705C}"/>
                </a:ext>
              </a:extLst>
            </p:cNvPr>
            <p:cNvSpPr/>
            <p:nvPr/>
          </p:nvSpPr>
          <p:spPr>
            <a:xfrm>
              <a:off x="3185398" y="1849300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[ ]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E40646A-D6C8-0F49-A6A9-BFAA8B6E93B7}"/>
              </a:ext>
            </a:extLst>
          </p:cNvPr>
          <p:cNvSpPr/>
          <p:nvPr/>
        </p:nvSpPr>
        <p:spPr>
          <a:xfrm>
            <a:off x="685800" y="1061357"/>
            <a:ext cx="3935186" cy="1600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 arr2D = new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[3][3];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arr2D[2][0] = 1;</a:t>
            </a:r>
          </a:p>
          <a:p>
            <a:r>
              <a:rPr lang="en-US" dirty="0">
                <a:solidFill>
                  <a:schemeClr val="tx1"/>
                </a:solidFill>
              </a:rPr>
              <a:t>arr2D[2][1] = 2;</a:t>
            </a:r>
          </a:p>
          <a:p>
            <a:r>
              <a:rPr lang="en-US" dirty="0">
                <a:solidFill>
                  <a:schemeClr val="tx1"/>
                </a:solidFill>
              </a:rPr>
              <a:t>arr2D[2][2] = 3;</a:t>
            </a:r>
          </a:p>
        </p:txBody>
      </p:sp>
    </p:spTree>
    <p:extLst>
      <p:ext uri="{BB962C8B-B14F-4D97-AF65-F5344CB8AC3E}">
        <p14:creationId xmlns:p14="http://schemas.microsoft.com/office/powerpoint/2010/main" val="154359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C2D9E7-8204-4B0A-9EE8-C58772200B1A}"/>
              </a:ext>
            </a:extLst>
          </p:cNvPr>
          <p:cNvCxnSpPr>
            <a:cxnSpLocks/>
          </p:cNvCxnSpPr>
          <p:nvPr/>
        </p:nvCxnSpPr>
        <p:spPr>
          <a:xfrm flipH="1">
            <a:off x="5849406" y="1790804"/>
            <a:ext cx="1495186" cy="1177823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97A767-836D-4025-9061-5A3A43E82FAD}"/>
              </a:ext>
            </a:extLst>
          </p:cNvPr>
          <p:cNvCxnSpPr>
            <a:cxnSpLocks/>
          </p:cNvCxnSpPr>
          <p:nvPr/>
        </p:nvCxnSpPr>
        <p:spPr>
          <a:xfrm>
            <a:off x="7844655" y="1765449"/>
            <a:ext cx="0" cy="120746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C7F9F7-D5D8-4F46-9853-2885A0BA9B5C}"/>
              </a:ext>
            </a:extLst>
          </p:cNvPr>
          <p:cNvCxnSpPr>
            <a:cxnSpLocks/>
          </p:cNvCxnSpPr>
          <p:nvPr/>
        </p:nvCxnSpPr>
        <p:spPr>
          <a:xfrm>
            <a:off x="8353291" y="1758585"/>
            <a:ext cx="1403746" cy="1210042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87E05C-C0DA-44BE-B4BF-CD06B26D1796}"/>
              </a:ext>
            </a:extLst>
          </p:cNvPr>
          <p:cNvCxnSpPr>
            <a:cxnSpLocks/>
          </p:cNvCxnSpPr>
          <p:nvPr/>
        </p:nvCxnSpPr>
        <p:spPr>
          <a:xfrm flipH="1">
            <a:off x="8329716" y="4157456"/>
            <a:ext cx="944126" cy="855433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7CD86F-AA3F-4B89-B8BB-84EE7F5B20E9}"/>
              </a:ext>
            </a:extLst>
          </p:cNvPr>
          <p:cNvCxnSpPr>
            <a:cxnSpLocks/>
          </p:cNvCxnSpPr>
          <p:nvPr/>
        </p:nvCxnSpPr>
        <p:spPr>
          <a:xfrm flipH="1">
            <a:off x="9757179" y="4157456"/>
            <a:ext cx="9720" cy="903923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698383-4586-41DB-9C0C-5FDF9C1845C6}"/>
              </a:ext>
            </a:extLst>
          </p:cNvPr>
          <p:cNvCxnSpPr>
            <a:cxnSpLocks/>
          </p:cNvCxnSpPr>
          <p:nvPr/>
        </p:nvCxnSpPr>
        <p:spPr>
          <a:xfrm>
            <a:off x="10273966" y="4157456"/>
            <a:ext cx="972546" cy="86236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8C28B77-08FF-45DC-ADA1-185A358EEC65}"/>
              </a:ext>
            </a:extLst>
          </p:cNvPr>
          <p:cNvSpPr/>
          <p:nvPr/>
        </p:nvSpPr>
        <p:spPr>
          <a:xfrm>
            <a:off x="7607483" y="5026743"/>
            <a:ext cx="1444465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arr2D[2][0]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5C50C6-4D0A-4F69-A512-E8F8D45F5213}"/>
              </a:ext>
            </a:extLst>
          </p:cNvPr>
          <p:cNvSpPr/>
          <p:nvPr/>
        </p:nvSpPr>
        <p:spPr>
          <a:xfrm>
            <a:off x="9003375" y="5026743"/>
            <a:ext cx="1444465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arr2D[2][1]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73B30-2E25-4BF4-B729-01320C7BF0B9}"/>
              </a:ext>
            </a:extLst>
          </p:cNvPr>
          <p:cNvSpPr/>
          <p:nvPr/>
        </p:nvSpPr>
        <p:spPr>
          <a:xfrm>
            <a:off x="10524279" y="5026743"/>
            <a:ext cx="1444465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arr2D[2][2]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C85D87-C00D-184D-8B3D-B1BEC818BF2E}"/>
              </a:ext>
            </a:extLst>
          </p:cNvPr>
          <p:cNvGrpSpPr/>
          <p:nvPr/>
        </p:nvGrpSpPr>
        <p:grpSpPr>
          <a:xfrm>
            <a:off x="9003375" y="2968627"/>
            <a:ext cx="1510185" cy="1329453"/>
            <a:chOff x="4104803" y="3376841"/>
            <a:chExt cx="1510185" cy="132945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258C76-9FBF-4C82-BBDA-4B6EAE76E6DA}"/>
                </a:ext>
              </a:extLst>
            </p:cNvPr>
            <p:cNvGrpSpPr/>
            <p:nvPr/>
          </p:nvGrpSpPr>
          <p:grpSpPr>
            <a:xfrm>
              <a:off x="4123373" y="3376841"/>
              <a:ext cx="1491615" cy="1329453"/>
              <a:chOff x="4123373" y="3376841"/>
              <a:chExt cx="1491615" cy="1329453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AEC35B-7F99-46F9-981D-456B6F2EC33B}"/>
                  </a:ext>
                </a:extLst>
              </p:cNvPr>
              <p:cNvSpPr/>
              <p:nvPr/>
            </p:nvSpPr>
            <p:spPr>
              <a:xfrm>
                <a:off x="4123373" y="4203374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A628C3-0979-4FF6-B9B4-4FB429B76E6D}"/>
                  </a:ext>
                </a:extLst>
              </p:cNvPr>
              <p:cNvSpPr/>
              <p:nvPr/>
            </p:nvSpPr>
            <p:spPr>
              <a:xfrm>
                <a:off x="4123373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D627BC8-5088-4B43-A23D-7673118590D3}"/>
                  </a:ext>
                </a:extLst>
              </p:cNvPr>
              <p:cNvSpPr/>
              <p:nvPr/>
            </p:nvSpPr>
            <p:spPr>
              <a:xfrm>
                <a:off x="4623436" y="4203374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6A1C509-B357-40DD-865B-29E5937FED4F}"/>
                  </a:ext>
                </a:extLst>
              </p:cNvPr>
              <p:cNvSpPr/>
              <p:nvPr/>
            </p:nvSpPr>
            <p:spPr>
              <a:xfrm>
                <a:off x="4623436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D7277D6-75A5-430C-BFCE-1995C0B281E7}"/>
                  </a:ext>
                </a:extLst>
              </p:cNvPr>
              <p:cNvSpPr/>
              <p:nvPr/>
            </p:nvSpPr>
            <p:spPr>
              <a:xfrm>
                <a:off x="5123498" y="4203374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0BA3163-54F0-4180-AD33-D115307CB609}"/>
                  </a:ext>
                </a:extLst>
              </p:cNvPr>
              <p:cNvSpPr/>
              <p:nvPr/>
            </p:nvSpPr>
            <p:spPr>
              <a:xfrm>
                <a:off x="5123498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AE5F2F-795D-4D58-8062-6E8258634729}"/>
                  </a:ext>
                </a:extLst>
              </p:cNvPr>
              <p:cNvSpPr/>
              <p:nvPr/>
            </p:nvSpPr>
            <p:spPr>
              <a:xfrm>
                <a:off x="4123373" y="3376841"/>
                <a:ext cx="1470184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arr2D[2]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52CC3D8-EA2E-4F47-87A0-4F17FA8CEBC7}"/>
                </a:ext>
              </a:extLst>
            </p:cNvPr>
            <p:cNvSpPr/>
            <p:nvPr/>
          </p:nvSpPr>
          <p:spPr>
            <a:xfrm>
              <a:off x="4104803" y="4214599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2E0B8BC-DAB9-B34A-8D38-841F8A05051C}"/>
                </a:ext>
              </a:extLst>
            </p:cNvPr>
            <p:cNvSpPr/>
            <p:nvPr/>
          </p:nvSpPr>
          <p:spPr>
            <a:xfrm>
              <a:off x="4632008" y="4214599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BC51A33-4010-D249-92F6-426DA6BD8714}"/>
                </a:ext>
              </a:extLst>
            </p:cNvPr>
            <p:cNvSpPr/>
            <p:nvPr/>
          </p:nvSpPr>
          <p:spPr>
            <a:xfrm>
              <a:off x="5123498" y="4214599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68AEB70-1114-A944-BD4C-F23FAB19FA18}"/>
              </a:ext>
            </a:extLst>
          </p:cNvPr>
          <p:cNvGrpSpPr/>
          <p:nvPr/>
        </p:nvGrpSpPr>
        <p:grpSpPr>
          <a:xfrm>
            <a:off x="7088850" y="2972915"/>
            <a:ext cx="1510185" cy="1325165"/>
            <a:chOff x="2190278" y="3381129"/>
            <a:chExt cx="1510185" cy="13251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702A1-A602-4567-92A9-A13CDAAB6C92}"/>
                </a:ext>
              </a:extLst>
            </p:cNvPr>
            <p:cNvGrpSpPr/>
            <p:nvPr/>
          </p:nvGrpSpPr>
          <p:grpSpPr>
            <a:xfrm>
              <a:off x="2191702" y="3381129"/>
              <a:ext cx="1508761" cy="1325165"/>
              <a:chOff x="2191702" y="3381129"/>
              <a:chExt cx="1508761" cy="1325165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0F64B67-8A06-4A01-8522-19B1F286CA2B}"/>
                  </a:ext>
                </a:extLst>
              </p:cNvPr>
              <p:cNvSpPr/>
              <p:nvPr/>
            </p:nvSpPr>
            <p:spPr>
              <a:xfrm>
                <a:off x="2208848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F112CA-33B2-45CA-910A-BEA40517AAA7}"/>
                  </a:ext>
                </a:extLst>
              </p:cNvPr>
              <p:cNvSpPr/>
              <p:nvPr/>
            </p:nvSpPr>
            <p:spPr>
              <a:xfrm>
                <a:off x="2208848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531478-2EEF-416B-B49E-485F4867D1D3}"/>
                  </a:ext>
                </a:extLst>
              </p:cNvPr>
              <p:cNvSpPr/>
              <p:nvPr/>
            </p:nvSpPr>
            <p:spPr>
              <a:xfrm>
                <a:off x="2708911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3C8E61-C4B4-4764-A3E6-6596EAD37699}"/>
                  </a:ext>
                </a:extLst>
              </p:cNvPr>
              <p:cNvSpPr/>
              <p:nvPr/>
            </p:nvSpPr>
            <p:spPr>
              <a:xfrm>
                <a:off x="2708911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5B55009-1FA1-492B-8974-BD383D5D3CF7}"/>
                  </a:ext>
                </a:extLst>
              </p:cNvPr>
              <p:cNvSpPr/>
              <p:nvPr/>
            </p:nvSpPr>
            <p:spPr>
              <a:xfrm>
                <a:off x="3208973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A26FE89-6AD5-412C-A6D5-5FE74EA3431E}"/>
                  </a:ext>
                </a:extLst>
              </p:cNvPr>
              <p:cNvSpPr/>
              <p:nvPr/>
            </p:nvSpPr>
            <p:spPr>
              <a:xfrm>
                <a:off x="3208973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A513688-DEB3-40B0-B188-A1EFE79350AE}"/>
                  </a:ext>
                </a:extLst>
              </p:cNvPr>
              <p:cNvSpPr/>
              <p:nvPr/>
            </p:nvSpPr>
            <p:spPr>
              <a:xfrm>
                <a:off x="2191702" y="3381129"/>
                <a:ext cx="1508761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arr2D[1]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03853CC-31A5-C74B-9D23-DC5EB707C598}"/>
                </a:ext>
              </a:extLst>
            </p:cNvPr>
            <p:cNvSpPr/>
            <p:nvPr/>
          </p:nvSpPr>
          <p:spPr>
            <a:xfrm>
              <a:off x="2190278" y="421693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003A617-BCA1-E240-BBD2-8BCCA5ABA21D}"/>
                </a:ext>
              </a:extLst>
            </p:cNvPr>
            <p:cNvSpPr/>
            <p:nvPr/>
          </p:nvSpPr>
          <p:spPr>
            <a:xfrm>
              <a:off x="2717483" y="421693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B399C7-822B-2346-A9C1-5C554E520644}"/>
                </a:ext>
              </a:extLst>
            </p:cNvPr>
            <p:cNvSpPr/>
            <p:nvPr/>
          </p:nvSpPr>
          <p:spPr>
            <a:xfrm>
              <a:off x="3208973" y="421693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730215-8FB9-8546-A8BD-A5E02E8648C2}"/>
              </a:ext>
            </a:extLst>
          </p:cNvPr>
          <p:cNvGrpSpPr/>
          <p:nvPr/>
        </p:nvGrpSpPr>
        <p:grpSpPr>
          <a:xfrm>
            <a:off x="5148607" y="2968627"/>
            <a:ext cx="1518757" cy="1329453"/>
            <a:chOff x="250035" y="3376841"/>
            <a:chExt cx="1518757" cy="13294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8A8837-CD0F-469D-B5B5-E6F129668FB4}"/>
                </a:ext>
              </a:extLst>
            </p:cNvPr>
            <p:cNvGrpSpPr/>
            <p:nvPr/>
          </p:nvGrpSpPr>
          <p:grpSpPr>
            <a:xfrm>
              <a:off x="277177" y="3376841"/>
              <a:ext cx="1491615" cy="1329453"/>
              <a:chOff x="277177" y="3376841"/>
              <a:chExt cx="1491615" cy="132945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2172A8-EBB6-47AF-8A5F-EADA67B037B6}"/>
                  </a:ext>
                </a:extLst>
              </p:cNvPr>
              <p:cNvSpPr/>
              <p:nvPr/>
            </p:nvSpPr>
            <p:spPr>
              <a:xfrm>
                <a:off x="277177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F7AA141-758C-4ADD-B263-BB6B988D2875}"/>
                  </a:ext>
                </a:extLst>
              </p:cNvPr>
              <p:cNvSpPr/>
              <p:nvPr/>
            </p:nvSpPr>
            <p:spPr>
              <a:xfrm>
                <a:off x="277177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5087568-B91A-4358-AA69-4511A6403AA3}"/>
                  </a:ext>
                </a:extLst>
              </p:cNvPr>
              <p:cNvSpPr/>
              <p:nvPr/>
            </p:nvSpPr>
            <p:spPr>
              <a:xfrm>
                <a:off x="777240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1069AB2-472F-4E82-A267-64E5B48D3A2D}"/>
                  </a:ext>
                </a:extLst>
              </p:cNvPr>
              <p:cNvSpPr/>
              <p:nvPr/>
            </p:nvSpPr>
            <p:spPr>
              <a:xfrm>
                <a:off x="777240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B9D78E-4FF6-4D4F-853E-A3706FB29F6E}"/>
                  </a:ext>
                </a:extLst>
              </p:cNvPr>
              <p:cNvSpPr/>
              <p:nvPr/>
            </p:nvSpPr>
            <p:spPr>
              <a:xfrm>
                <a:off x="1277302" y="4203374"/>
                <a:ext cx="49149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B6FA32E-F252-4E70-B2A6-70E371B98D7E}"/>
                  </a:ext>
                </a:extLst>
              </p:cNvPr>
              <p:cNvSpPr/>
              <p:nvPr/>
            </p:nvSpPr>
            <p:spPr>
              <a:xfrm>
                <a:off x="1277302" y="3689024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750841B-F3AF-4995-97C0-D2B03ACB94DA}"/>
                  </a:ext>
                </a:extLst>
              </p:cNvPr>
              <p:cNvSpPr/>
              <p:nvPr/>
            </p:nvSpPr>
            <p:spPr>
              <a:xfrm>
                <a:off x="277177" y="3376841"/>
                <a:ext cx="1347311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arr2D[0]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56D46C3-CD9F-E64A-82E7-8645CE1CDB6C}"/>
                </a:ext>
              </a:extLst>
            </p:cNvPr>
            <p:cNvSpPr/>
            <p:nvPr/>
          </p:nvSpPr>
          <p:spPr>
            <a:xfrm>
              <a:off x="250035" y="421708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C1C0A76-D8BD-FB4F-A05F-C11DD8C17D3F}"/>
                </a:ext>
              </a:extLst>
            </p:cNvPr>
            <p:cNvSpPr/>
            <p:nvPr/>
          </p:nvSpPr>
          <p:spPr>
            <a:xfrm>
              <a:off x="777240" y="421708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ADF95BC-C3A3-C844-B1BD-8E02E1957302}"/>
                </a:ext>
              </a:extLst>
            </p:cNvPr>
            <p:cNvSpPr/>
            <p:nvPr/>
          </p:nvSpPr>
          <p:spPr>
            <a:xfrm>
              <a:off x="1268730" y="4217086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B20271-6DD5-714F-9C23-B87F02CC9A0A}"/>
              </a:ext>
            </a:extLst>
          </p:cNvPr>
          <p:cNvGrpSpPr/>
          <p:nvPr/>
        </p:nvGrpSpPr>
        <p:grpSpPr>
          <a:xfrm>
            <a:off x="7084426" y="580829"/>
            <a:ext cx="1514609" cy="1318380"/>
            <a:chOff x="2185854" y="989043"/>
            <a:chExt cx="1514609" cy="131838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0041AC-13AA-4936-A4E9-B4ED2F034927}"/>
                </a:ext>
              </a:extLst>
            </p:cNvPr>
            <p:cNvGrpSpPr/>
            <p:nvPr/>
          </p:nvGrpSpPr>
          <p:grpSpPr>
            <a:xfrm>
              <a:off x="2208848" y="989043"/>
              <a:ext cx="1491615" cy="1318380"/>
              <a:chOff x="2208848" y="989043"/>
              <a:chExt cx="1491615" cy="131838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DD25BA8-15D5-49EF-BB4D-464B25F3B3A2}"/>
                  </a:ext>
                </a:extLst>
              </p:cNvPr>
              <p:cNvSpPr/>
              <p:nvPr/>
            </p:nvSpPr>
            <p:spPr>
              <a:xfrm>
                <a:off x="2208848" y="1804503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E657BD-7244-4807-BDBF-7A21C2F79773}"/>
                  </a:ext>
                </a:extLst>
              </p:cNvPr>
              <p:cNvSpPr/>
              <p:nvPr/>
            </p:nvSpPr>
            <p:spPr>
              <a:xfrm>
                <a:off x="2208848" y="1290153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823EFA6-577D-4260-B283-84C1699BCF66}"/>
                  </a:ext>
                </a:extLst>
              </p:cNvPr>
              <p:cNvSpPr/>
              <p:nvPr/>
            </p:nvSpPr>
            <p:spPr>
              <a:xfrm>
                <a:off x="2708911" y="1804503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3366B9F-D26B-4BE5-B151-872155A28549}"/>
                  </a:ext>
                </a:extLst>
              </p:cNvPr>
              <p:cNvSpPr/>
              <p:nvPr/>
            </p:nvSpPr>
            <p:spPr>
              <a:xfrm>
                <a:off x="2708911" y="1290153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0402576-5A78-4102-B181-9D713058F6D3}"/>
                  </a:ext>
                </a:extLst>
              </p:cNvPr>
              <p:cNvSpPr/>
              <p:nvPr/>
            </p:nvSpPr>
            <p:spPr>
              <a:xfrm>
                <a:off x="3208973" y="1804503"/>
                <a:ext cx="491490" cy="5029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CDF22E1-14EB-462C-80B3-0F632136E264}"/>
                  </a:ext>
                </a:extLst>
              </p:cNvPr>
              <p:cNvSpPr/>
              <p:nvPr/>
            </p:nvSpPr>
            <p:spPr>
              <a:xfrm>
                <a:off x="3208973" y="1290153"/>
                <a:ext cx="49149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81819D8-7C53-40AC-A79B-FF33EFC27B57}"/>
                  </a:ext>
                </a:extLst>
              </p:cNvPr>
              <p:cNvSpPr/>
              <p:nvPr/>
            </p:nvSpPr>
            <p:spPr>
              <a:xfrm>
                <a:off x="2208848" y="989043"/>
                <a:ext cx="1453037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arr2D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5CD12A-C661-C846-AFA8-EA36A60DA42A}"/>
                </a:ext>
              </a:extLst>
            </p:cNvPr>
            <p:cNvSpPr/>
            <p:nvPr/>
          </p:nvSpPr>
          <p:spPr>
            <a:xfrm>
              <a:off x="2185854" y="1849300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[ 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2226B8-5ACD-C14E-8812-B8DBCB5E07D4}"/>
                </a:ext>
              </a:extLst>
            </p:cNvPr>
            <p:cNvSpPr/>
            <p:nvPr/>
          </p:nvSpPr>
          <p:spPr>
            <a:xfrm>
              <a:off x="2717483" y="1849300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[ 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0A52589-FCD6-D14C-BAEE-7A0B7D2C705C}"/>
                </a:ext>
              </a:extLst>
            </p:cNvPr>
            <p:cNvSpPr/>
            <p:nvPr/>
          </p:nvSpPr>
          <p:spPr>
            <a:xfrm>
              <a:off x="3185398" y="1849300"/>
              <a:ext cx="491490" cy="190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[ ]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B43B6F4-8471-7A4C-8827-168605D5609D}"/>
              </a:ext>
            </a:extLst>
          </p:cNvPr>
          <p:cNvSpPr/>
          <p:nvPr/>
        </p:nvSpPr>
        <p:spPr>
          <a:xfrm>
            <a:off x="8102975" y="5443050"/>
            <a:ext cx="491490" cy="502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2169C25-437C-594B-B30B-5C31771B9A51}"/>
              </a:ext>
            </a:extLst>
          </p:cNvPr>
          <p:cNvSpPr/>
          <p:nvPr/>
        </p:nvSpPr>
        <p:spPr>
          <a:xfrm>
            <a:off x="9479862" y="5443050"/>
            <a:ext cx="491490" cy="502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E23550-899F-3A43-9804-3AC24C1DEF5A}"/>
              </a:ext>
            </a:extLst>
          </p:cNvPr>
          <p:cNvSpPr/>
          <p:nvPr/>
        </p:nvSpPr>
        <p:spPr>
          <a:xfrm>
            <a:off x="11000766" y="5443050"/>
            <a:ext cx="491490" cy="502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E40646A-D6C8-0F49-A6A9-BFAA8B6E93B7}"/>
              </a:ext>
            </a:extLst>
          </p:cNvPr>
          <p:cNvSpPr/>
          <p:nvPr/>
        </p:nvSpPr>
        <p:spPr>
          <a:xfrm>
            <a:off x="685800" y="1061357"/>
            <a:ext cx="3935186" cy="1600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 arr2D = new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[3][3];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arr2D[2][0] = 1;</a:t>
            </a:r>
          </a:p>
          <a:p>
            <a:r>
              <a:rPr lang="en-US" dirty="0">
                <a:solidFill>
                  <a:schemeClr val="tx1"/>
                </a:solidFill>
              </a:rPr>
              <a:t>arr2D[2][1] = 2;</a:t>
            </a:r>
          </a:p>
          <a:p>
            <a:r>
              <a:rPr lang="en-US" dirty="0">
                <a:solidFill>
                  <a:schemeClr val="tx1"/>
                </a:solidFill>
              </a:rPr>
              <a:t>arr2D[2][2] = 3;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15788</TotalTime>
  <Words>856</Words>
  <Application>Microsoft Macintosh PowerPoint</Application>
  <PresentationFormat>Widescreen</PresentationFormat>
  <Paragraphs>298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Gabriel Wilson</cp:lastModifiedBy>
  <cp:revision>20</cp:revision>
  <dcterms:created xsi:type="dcterms:W3CDTF">2013-07-15T20:26:40Z</dcterms:created>
  <dcterms:modified xsi:type="dcterms:W3CDTF">2019-05-17T00:54:03Z</dcterms:modified>
</cp:coreProperties>
</file>