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67" r:id="rId4"/>
    <p:sldId id="265" r:id="rId5"/>
    <p:sldId id="275" r:id="rId6"/>
    <p:sldId id="276" r:id="rId7"/>
    <p:sldId id="279" r:id="rId8"/>
    <p:sldId id="300" r:id="rId9"/>
    <p:sldId id="277" r:id="rId10"/>
    <p:sldId id="273" r:id="rId11"/>
    <p:sldId id="284" r:id="rId12"/>
    <p:sldId id="278" r:id="rId13"/>
    <p:sldId id="280" r:id="rId14"/>
    <p:sldId id="298" r:id="rId15"/>
    <p:sldId id="281" r:id="rId16"/>
    <p:sldId id="297" r:id="rId17"/>
    <p:sldId id="285" r:id="rId18"/>
    <p:sldId id="282" r:id="rId19"/>
    <p:sldId id="286" r:id="rId20"/>
    <p:sldId id="283" r:id="rId21"/>
    <p:sldId id="287" r:id="rId22"/>
    <p:sldId id="290" r:id="rId23"/>
    <p:sldId id="294" r:id="rId24"/>
    <p:sldId id="295" r:id="rId25"/>
    <p:sldId id="296" r:id="rId26"/>
    <p:sldId id="289" r:id="rId27"/>
    <p:sldId id="292" r:id="rId28"/>
    <p:sldId id="293" r:id="rId29"/>
    <p:sldId id="301" r:id="rId30"/>
    <p:sldId id="256" r:id="rId31"/>
    <p:sldId id="302" r:id="rId32"/>
    <p:sldId id="269" r:id="rId33"/>
    <p:sldId id="299" r:id="rId34"/>
    <p:sldId id="266" r:id="rId35"/>
    <p:sldId id="272" r:id="rId36"/>
    <p:sldId id="262" r:id="rId37"/>
    <p:sldId id="271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  <a:srgbClr val="05B050"/>
    <a:srgbClr val="B6C7E7"/>
    <a:srgbClr val="0432FF"/>
    <a:srgbClr val="00C9FF"/>
    <a:srgbClr val="00EECC"/>
    <a:srgbClr val="089FCE"/>
    <a:srgbClr val="07A5D6"/>
    <a:srgbClr val="00C4FB"/>
    <a:srgbClr val="00C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704"/>
    <p:restoredTop sz="94643"/>
  </p:normalViewPr>
  <p:slideViewPr>
    <p:cSldViewPr snapToGrid="0" snapToObjects="1">
      <p:cViewPr>
        <p:scale>
          <a:sx n="79" d="100"/>
          <a:sy n="79" d="100"/>
        </p:scale>
        <p:origin x="76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Wilson" userId="8239532c-cee9-46b9-803d-d13e062d2d67" providerId="ADAL" clId="{472449D0-A853-6549-8238-5D6D8CA02F10}"/>
    <pc:docChg chg="undo redo custSel addSld delSld modSld sldOrd">
      <pc:chgData name="Gabriel Wilson" userId="8239532c-cee9-46b9-803d-d13e062d2d67" providerId="ADAL" clId="{472449D0-A853-6549-8238-5D6D8CA02F10}" dt="2019-09-14T17:26:41.559" v="9183" actId="1076"/>
      <pc:docMkLst>
        <pc:docMk/>
      </pc:docMkLst>
      <pc:sldChg chg="addSp delSp modSp ord">
        <pc:chgData name="Gabriel Wilson" userId="8239532c-cee9-46b9-803d-d13e062d2d67" providerId="ADAL" clId="{472449D0-A853-6549-8238-5D6D8CA02F10}" dt="2019-09-14T13:19:35.266" v="7740" actId="207"/>
        <pc:sldMkLst>
          <pc:docMk/>
          <pc:sldMk cId="3651399997" sldId="256"/>
        </pc:sldMkLst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" creationId="{D70E65D9-FEFD-2A4C-B80E-8FC7708F8ECD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4" creationId="{CE9B27C6-7D9B-1148-987A-BC7B1F87B1FA}"/>
          </ac:spMkLst>
        </pc:spChg>
        <pc:spChg chg="mod topLvl">
          <ac:chgData name="Gabriel Wilson" userId="8239532c-cee9-46b9-803d-d13e062d2d67" providerId="ADAL" clId="{472449D0-A853-6549-8238-5D6D8CA02F10}" dt="2019-09-14T13:17:50.724" v="7736" actId="20577"/>
          <ac:spMkLst>
            <pc:docMk/>
            <pc:sldMk cId="3651399997" sldId="256"/>
            <ac:spMk id="7" creationId="{6B723DD7-F739-8A4F-9C46-354A6EED176B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13" creationId="{144C3A58-60E3-1C4F-889F-ADFDD5E2709F}"/>
          </ac:spMkLst>
        </pc:spChg>
        <pc:spChg chg="add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14" creationId="{A28E135F-A8D6-294D-B9EB-FAB2DE4107A3}"/>
          </ac:spMkLst>
        </pc:spChg>
        <pc:spChg chg="mod">
          <ac:chgData name="Gabriel Wilson" userId="8239532c-cee9-46b9-803d-d13e062d2d67" providerId="ADAL" clId="{472449D0-A853-6549-8238-5D6D8CA02F10}" dt="2019-09-14T13:11:48.107" v="7644" actId="20577"/>
          <ac:spMkLst>
            <pc:docMk/>
            <pc:sldMk cId="3651399997" sldId="256"/>
            <ac:spMk id="17" creationId="{16C3A56C-FD97-0047-A305-EE9B52835FE9}"/>
          </ac:spMkLst>
        </pc:spChg>
        <pc:spChg chg="del mod">
          <ac:chgData name="Gabriel Wilson" userId="8239532c-cee9-46b9-803d-d13e062d2d67" providerId="ADAL" clId="{472449D0-A853-6549-8238-5D6D8CA02F10}" dt="2019-09-14T13:12:31.324" v="7657" actId="478"/>
          <ac:spMkLst>
            <pc:docMk/>
            <pc:sldMk cId="3651399997" sldId="256"/>
            <ac:spMk id="18" creationId="{FB1B5797-A728-D94A-979A-3E0C31FEAD5A}"/>
          </ac:spMkLst>
        </pc:spChg>
        <pc:spChg chg="add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19" creationId="{8F97D149-A353-FB42-8770-99F4DE94B097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0" creationId="{4F4937DD-074E-A54E-A013-1418223014F0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1" creationId="{1EF06333-8DCD-BB4B-9D93-7F0A24DE36B2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2" creationId="{EEE80216-D159-2147-8D02-6BCE026348BA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3" creationId="{CF83CA24-CEFC-A54C-BAC5-8E179F70A323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4" creationId="{26F5C9CD-8DEA-D74A-9345-CB1AC4E4266D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5" creationId="{23AFD497-03BB-3241-9945-1A170CC59A1E}"/>
          </ac:spMkLst>
        </pc:spChg>
        <pc:spChg chg="add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26" creationId="{EB5DDE98-8FB4-4A4F-BE71-E24436B82175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7" creationId="{B21DFFD1-A1DA-3046-B200-1BD5F622DDF3}"/>
          </ac:spMkLst>
        </pc:spChg>
        <pc:spChg chg="add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28" creationId="{5E568EBB-B389-A047-9173-5A5B3E5A5CBF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29" creationId="{1B07379B-9920-524D-8B35-D704FA0C6BD5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30" creationId="{4B73935E-D780-0C46-8744-F68294552C20}"/>
          </ac:spMkLst>
        </pc:spChg>
        <pc:spChg chg="add mod topLvl">
          <ac:chgData name="Gabriel Wilson" userId="8239532c-cee9-46b9-803d-d13e062d2d67" providerId="ADAL" clId="{472449D0-A853-6549-8238-5D6D8CA02F10}" dt="2019-09-14T13:19:35.266" v="7740" actId="207"/>
          <ac:spMkLst>
            <pc:docMk/>
            <pc:sldMk cId="3651399997" sldId="256"/>
            <ac:spMk id="31" creationId="{06778425-FC21-C241-BDAB-EA9E57AD3977}"/>
          </ac:spMkLst>
        </pc:spChg>
        <pc:spChg chg="mod topLvl">
          <ac:chgData name="Gabriel Wilson" userId="8239532c-cee9-46b9-803d-d13e062d2d67" providerId="ADAL" clId="{472449D0-A853-6549-8238-5D6D8CA02F10}" dt="2019-09-14T13:17:52.784" v="7737" actId="20577"/>
          <ac:spMkLst>
            <pc:docMk/>
            <pc:sldMk cId="3651399997" sldId="256"/>
            <ac:spMk id="58" creationId="{E83D13D8-A352-BF4D-86EF-B62ED05B35F4}"/>
          </ac:spMkLst>
        </pc:spChg>
        <pc:spChg chg="del">
          <ac:chgData name="Gabriel Wilson" userId="8239532c-cee9-46b9-803d-d13e062d2d67" providerId="ADAL" clId="{472449D0-A853-6549-8238-5D6D8CA02F10}" dt="2019-09-14T13:12:46.325" v="7664" actId="478"/>
          <ac:spMkLst>
            <pc:docMk/>
            <pc:sldMk cId="3651399997" sldId="256"/>
            <ac:spMk id="59" creationId="{12F3DBF8-2031-AF4E-94A5-E5BFB869F4A7}"/>
          </ac:spMkLst>
        </pc:spChg>
        <pc:spChg chg="del">
          <ac:chgData name="Gabriel Wilson" userId="8239532c-cee9-46b9-803d-d13e062d2d67" providerId="ADAL" clId="{472449D0-A853-6549-8238-5D6D8CA02F10}" dt="2019-09-14T13:12:46.325" v="7664" actId="478"/>
          <ac:spMkLst>
            <pc:docMk/>
            <pc:sldMk cId="3651399997" sldId="256"/>
            <ac:spMk id="60" creationId="{35A26FBF-2CEB-D541-84A9-01177740C0F3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61" creationId="{037E1489-6870-DC46-BD9D-F2C92F26C1C8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62" creationId="{4CA13DCC-F6C7-4148-BCAF-0C8EE6D6B29C}"/>
          </ac:spMkLst>
        </pc:spChg>
        <pc:spChg chg="del">
          <ac:chgData name="Gabriel Wilson" userId="8239532c-cee9-46b9-803d-d13e062d2d67" providerId="ADAL" clId="{472449D0-A853-6549-8238-5D6D8CA02F10}" dt="2019-09-14T13:12:49.956" v="7665" actId="478"/>
          <ac:spMkLst>
            <pc:docMk/>
            <pc:sldMk cId="3651399997" sldId="256"/>
            <ac:spMk id="63" creationId="{2E969885-8D60-BF42-A202-5F4A1E0AE7E6}"/>
          </ac:spMkLst>
        </pc:spChg>
        <pc:spChg chg="del">
          <ac:chgData name="Gabriel Wilson" userId="8239532c-cee9-46b9-803d-d13e062d2d67" providerId="ADAL" clId="{472449D0-A853-6549-8238-5D6D8CA02F10}" dt="2019-09-14T13:12:49.956" v="7665" actId="478"/>
          <ac:spMkLst>
            <pc:docMk/>
            <pc:sldMk cId="3651399997" sldId="256"/>
            <ac:spMk id="64" creationId="{AF4CB5A4-AF09-B34C-AFDA-2C97690751A3}"/>
          </ac:spMkLst>
        </pc:spChg>
        <pc:spChg chg="del">
          <ac:chgData name="Gabriel Wilson" userId="8239532c-cee9-46b9-803d-d13e062d2d67" providerId="ADAL" clId="{472449D0-A853-6549-8238-5D6D8CA02F10}" dt="2019-09-14T13:13:38.508" v="7697" actId="478"/>
          <ac:spMkLst>
            <pc:docMk/>
            <pc:sldMk cId="3651399997" sldId="256"/>
            <ac:spMk id="65" creationId="{8756D6F9-F2BF-1D48-85CC-8CBFB08BD033}"/>
          </ac:spMkLst>
        </pc:spChg>
        <pc:spChg chg="del">
          <ac:chgData name="Gabriel Wilson" userId="8239532c-cee9-46b9-803d-d13e062d2d67" providerId="ADAL" clId="{472449D0-A853-6549-8238-5D6D8CA02F10}" dt="2019-09-14T13:13:38.508" v="7697" actId="478"/>
          <ac:spMkLst>
            <pc:docMk/>
            <pc:sldMk cId="3651399997" sldId="256"/>
            <ac:spMk id="66" creationId="{3086B15A-84B5-0F4B-A131-3386E26E70B2}"/>
          </ac:spMkLst>
        </pc:spChg>
        <pc:spChg chg="add del">
          <ac:chgData name="Gabriel Wilson" userId="8239532c-cee9-46b9-803d-d13e062d2d67" providerId="ADAL" clId="{472449D0-A853-6549-8238-5D6D8CA02F10}" dt="2019-09-14T13:13:11.224" v="7681" actId="478"/>
          <ac:spMkLst>
            <pc:docMk/>
            <pc:sldMk cId="3651399997" sldId="256"/>
            <ac:spMk id="67" creationId="{A80AF6E2-9324-AF4C-B75D-B7E32AF0BE6C}"/>
          </ac:spMkLst>
        </pc:spChg>
        <pc:spChg chg="add del 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68" creationId="{329235A3-D96E-7A42-A3B2-5952C6AFBCA3}"/>
          </ac:spMkLst>
        </pc:spChg>
        <pc:spChg chg="del">
          <ac:chgData name="Gabriel Wilson" userId="8239532c-cee9-46b9-803d-d13e062d2d67" providerId="ADAL" clId="{472449D0-A853-6549-8238-5D6D8CA02F10}" dt="2019-09-14T13:13:11.224" v="7681" actId="478"/>
          <ac:spMkLst>
            <pc:docMk/>
            <pc:sldMk cId="3651399997" sldId="256"/>
            <ac:spMk id="69" creationId="{F77288FC-DB19-B54C-A7FA-B772EDFCDE74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70" creationId="{8C78C977-D216-CA4D-8FC9-8C6B4C25FA73}"/>
          </ac:spMkLst>
        </pc:spChg>
        <pc:spChg chg="del">
          <ac:chgData name="Gabriel Wilson" userId="8239532c-cee9-46b9-803d-d13e062d2d67" providerId="ADAL" clId="{472449D0-A853-6549-8238-5D6D8CA02F10}" dt="2019-09-14T13:13:18.013" v="7685" actId="478"/>
          <ac:spMkLst>
            <pc:docMk/>
            <pc:sldMk cId="3651399997" sldId="256"/>
            <ac:spMk id="71" creationId="{617251AA-D564-5845-BE3E-848F34AD799B}"/>
          </ac:spMkLst>
        </pc:spChg>
        <pc:spChg chg="del">
          <ac:chgData name="Gabriel Wilson" userId="8239532c-cee9-46b9-803d-d13e062d2d67" providerId="ADAL" clId="{472449D0-A853-6549-8238-5D6D8CA02F10}" dt="2019-09-14T13:13:32.867" v="7694" actId="478"/>
          <ac:spMkLst>
            <pc:docMk/>
            <pc:sldMk cId="3651399997" sldId="256"/>
            <ac:spMk id="72" creationId="{845D2DC2-4080-7A46-9A76-BDA91639C181}"/>
          </ac:spMkLst>
        </pc:spChg>
        <pc:spChg chg="del">
          <ac:chgData name="Gabriel Wilson" userId="8239532c-cee9-46b9-803d-d13e062d2d67" providerId="ADAL" clId="{472449D0-A853-6549-8238-5D6D8CA02F10}" dt="2019-09-14T13:13:32.867" v="7694" actId="478"/>
          <ac:spMkLst>
            <pc:docMk/>
            <pc:sldMk cId="3651399997" sldId="256"/>
            <ac:spMk id="73" creationId="{A63A2830-1D3E-894B-BD4B-EE7E8BECB014}"/>
          </ac:spMkLst>
        </pc:spChg>
        <pc:spChg chg="del">
          <ac:chgData name="Gabriel Wilson" userId="8239532c-cee9-46b9-803d-d13e062d2d67" providerId="ADAL" clId="{472449D0-A853-6549-8238-5D6D8CA02F10}" dt="2019-09-14T13:13:32.867" v="7694" actId="478"/>
          <ac:spMkLst>
            <pc:docMk/>
            <pc:sldMk cId="3651399997" sldId="256"/>
            <ac:spMk id="74" creationId="{B33AE128-D1CA-0B48-8C0B-3246A41EDD0B}"/>
          </ac:spMkLst>
        </pc:spChg>
        <pc:spChg chg="mod topLvl">
          <ac:chgData name="Gabriel Wilson" userId="8239532c-cee9-46b9-803d-d13e062d2d67" providerId="ADAL" clId="{472449D0-A853-6549-8238-5D6D8CA02F10}" dt="2019-09-14T13:19:18.556" v="7739" actId="207"/>
          <ac:spMkLst>
            <pc:docMk/>
            <pc:sldMk cId="3651399997" sldId="256"/>
            <ac:spMk id="75" creationId="{411DCA80-A9DF-BA4B-BF2D-23201B9EA021}"/>
          </ac:spMkLst>
        </pc:spChg>
        <pc:spChg chg="mod topLvl">
          <ac:chgData name="Gabriel Wilson" userId="8239532c-cee9-46b9-803d-d13e062d2d67" providerId="ADAL" clId="{472449D0-A853-6549-8238-5D6D8CA02F10}" dt="2019-09-14T13:17:37.155" v="7735" actId="113"/>
          <ac:spMkLst>
            <pc:docMk/>
            <pc:sldMk cId="3651399997" sldId="256"/>
            <ac:spMk id="76" creationId="{BB71817A-D6AB-9A4B-A3F6-1BD6C59B7377}"/>
          </ac:spMkLst>
        </pc:spChg>
        <pc:spChg chg="mod">
          <ac:chgData name="Gabriel Wilson" userId="8239532c-cee9-46b9-803d-d13e062d2d67" providerId="ADAL" clId="{472449D0-A853-6549-8238-5D6D8CA02F10}" dt="2019-09-14T13:07:14.596" v="7542" actId="403"/>
          <ac:spMkLst>
            <pc:docMk/>
            <pc:sldMk cId="3651399997" sldId="256"/>
            <ac:spMk id="95" creationId="{82CC53FD-0A4F-9044-B988-090D470C8503}"/>
          </ac:spMkLst>
        </pc:spChg>
        <pc:spChg chg="mod topLvl">
          <ac:chgData name="Gabriel Wilson" userId="8239532c-cee9-46b9-803d-d13e062d2d67" providerId="ADAL" clId="{472449D0-A853-6549-8238-5D6D8CA02F10}" dt="2019-09-14T13:19:18.556" v="7739" actId="207"/>
          <ac:spMkLst>
            <pc:docMk/>
            <pc:sldMk cId="3651399997" sldId="256"/>
            <ac:spMk id="97" creationId="{15B03D7A-6B7C-5843-9802-DCD4BFB24EE9}"/>
          </ac:spMkLst>
        </pc:spChg>
        <pc:grpChg chg="add del mod">
          <ac:chgData name="Gabriel Wilson" userId="8239532c-cee9-46b9-803d-d13e062d2d67" providerId="ADAL" clId="{472449D0-A853-6549-8238-5D6D8CA02F10}" dt="2019-09-14T13:16:03.811" v="7709" actId="165"/>
          <ac:grpSpMkLst>
            <pc:docMk/>
            <pc:sldMk cId="3651399997" sldId="256"/>
            <ac:grpSpMk id="3" creationId="{F28DD0F9-4175-4743-9D42-20511339AF67}"/>
          </ac:grpSpMkLst>
        </pc:grpChg>
        <pc:grpChg chg="del">
          <ac:chgData name="Gabriel Wilson" userId="8239532c-cee9-46b9-803d-d13e062d2d67" providerId="ADAL" clId="{472449D0-A853-6549-8238-5D6D8CA02F10}" dt="2019-09-14T13:11:50.920" v="7645" actId="478"/>
          <ac:grpSpMkLst>
            <pc:docMk/>
            <pc:sldMk cId="3651399997" sldId="256"/>
            <ac:grpSpMk id="15" creationId="{21DA65CF-6192-A14F-BD55-FAAD934B23CB}"/>
          </ac:grpSpMkLst>
        </pc:grpChg>
        <pc:grpChg chg="add mod">
          <ac:chgData name="Gabriel Wilson" userId="8239532c-cee9-46b9-803d-d13e062d2d67" providerId="ADAL" clId="{472449D0-A853-6549-8238-5D6D8CA02F10}" dt="2019-09-14T13:12:05.499" v="7649" actId="571"/>
          <ac:grpSpMkLst>
            <pc:docMk/>
            <pc:sldMk cId="3651399997" sldId="256"/>
            <ac:grpSpMk id="32" creationId="{242CD4BA-85E5-CE41-98C4-3CF118552AE5}"/>
          </ac:grpSpMkLst>
        </pc:grpChg>
        <pc:grpChg chg="add mod">
          <ac:chgData name="Gabriel Wilson" userId="8239532c-cee9-46b9-803d-d13e062d2d67" providerId="ADAL" clId="{472449D0-A853-6549-8238-5D6D8CA02F10}" dt="2019-09-14T13:12:29.032" v="7656" actId="571"/>
          <ac:grpSpMkLst>
            <pc:docMk/>
            <pc:sldMk cId="3651399997" sldId="256"/>
            <ac:grpSpMk id="35" creationId="{3048B091-BEDF-8D49-9302-0243C8200174}"/>
          </ac:grpSpMkLst>
        </pc:grpChg>
        <pc:grpChg chg="mod">
          <ac:chgData name="Gabriel Wilson" userId="8239532c-cee9-46b9-803d-d13e062d2d67" providerId="ADAL" clId="{472449D0-A853-6549-8238-5D6D8CA02F10}" dt="2019-09-14T13:12:29.032" v="7656" actId="571"/>
          <ac:grpSpMkLst>
            <pc:docMk/>
            <pc:sldMk cId="3651399997" sldId="256"/>
            <ac:grpSpMk id="36" creationId="{F6846DDD-23A7-6249-9FAA-4723D733D5E7}"/>
          </ac:grpSpMkLst>
        </pc:grpChg>
        <pc:grpChg chg="add del mod">
          <ac:chgData name="Gabriel Wilson" userId="8239532c-cee9-46b9-803d-d13e062d2d67" providerId="ADAL" clId="{472449D0-A853-6549-8238-5D6D8CA02F10}" dt="2019-09-14T13:16:08.576" v="7710" actId="165"/>
          <ac:grpSpMkLst>
            <pc:docMk/>
            <pc:sldMk cId="3651399997" sldId="256"/>
            <ac:grpSpMk id="56" creationId="{EA365DF4-BC7C-9D4B-8A77-C4AC1EACE9D5}"/>
          </ac:grpSpMkLst>
        </pc:grpChg>
        <pc:grpChg chg="del mod topLvl">
          <ac:chgData name="Gabriel Wilson" userId="8239532c-cee9-46b9-803d-d13e062d2d67" providerId="ADAL" clId="{472449D0-A853-6549-8238-5D6D8CA02F10}" dt="2019-09-14T13:16:21.009" v="7712" actId="165"/>
          <ac:grpSpMkLst>
            <pc:docMk/>
            <pc:sldMk cId="3651399997" sldId="256"/>
            <ac:grpSpMk id="57" creationId="{D5CDFB02-F235-D64D-AB9F-EE2D59B436CE}"/>
          </ac:grpSpMkLst>
        </pc:grpChg>
        <pc:grpChg chg="del mod topLvl">
          <ac:chgData name="Gabriel Wilson" userId="8239532c-cee9-46b9-803d-d13e062d2d67" providerId="ADAL" clId="{472449D0-A853-6549-8238-5D6D8CA02F10}" dt="2019-09-14T13:16:17.140" v="7711" actId="165"/>
          <ac:grpSpMkLst>
            <pc:docMk/>
            <pc:sldMk cId="3651399997" sldId="256"/>
            <ac:grpSpMk id="99" creationId="{D7BAD55C-00CD-7C41-8074-FFF47E7A0A4E}"/>
          </ac:grpSpMkLst>
        </pc:grpChg>
      </pc:sldChg>
      <pc:sldChg chg="addSp delSp modSp del">
        <pc:chgData name="Gabriel Wilson" userId="8239532c-cee9-46b9-803d-d13e062d2d67" providerId="ADAL" clId="{472449D0-A853-6549-8238-5D6D8CA02F10}" dt="2019-09-13T13:36:08.654" v="3377" actId="2696"/>
        <pc:sldMkLst>
          <pc:docMk/>
          <pc:sldMk cId="2030732744" sldId="261"/>
        </pc:sldMkLst>
        <pc:spChg chg="add del mod">
          <ac:chgData name="Gabriel Wilson" userId="8239532c-cee9-46b9-803d-d13e062d2d67" providerId="ADAL" clId="{472449D0-A853-6549-8238-5D6D8CA02F10}" dt="2019-09-12T11:33:37.259" v="1345" actId="478"/>
          <ac:spMkLst>
            <pc:docMk/>
            <pc:sldMk cId="2030732744" sldId="261"/>
            <ac:spMk id="56" creationId="{D50AD8DD-1C52-A540-8831-B7036E385205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3" creationId="{D8EA3D19-66C6-4C4E-8018-BB81C392BF91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4" creationId="{57001FFA-92F0-7E4D-9365-CC9156F90B57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5" creationId="{DC795929-1B52-324A-A2ED-4311F2D3A59B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6" creationId="{52FC2A21-F79A-BF45-B5D8-0ABB82F3A915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7" creationId="{0754FBE3-4D61-034B-BBA4-6E73BCC749D8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8" creationId="{F23B2F6C-3684-C94E-A3EA-950A66E8ACEE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89" creationId="{16634E79-446A-784B-903E-63D08FDD642B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0" creationId="{6A70C360-195F-034C-8B7E-2BEDCA22377A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1" creationId="{2A6F59F0-5A1F-674D-8041-171F449BA046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2" creationId="{BAB83826-68AF-3944-B286-B3B1C353BAF3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3" creationId="{8D347CDF-9FBC-3049-A2B0-A8CDB812F0B5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94" creationId="{7AC75616-29C8-EE47-96C3-42AC1907D700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103" creationId="{2EE045C7-3095-3041-9A52-75D8ABB580EF}"/>
          </ac:spMkLst>
        </pc:spChg>
        <pc:spChg chg="add del mod">
          <ac:chgData name="Gabriel Wilson" userId="8239532c-cee9-46b9-803d-d13e062d2d67" providerId="ADAL" clId="{472449D0-A853-6549-8238-5D6D8CA02F10}" dt="2019-09-12T11:20:11.080" v="954" actId="478"/>
          <ac:spMkLst>
            <pc:docMk/>
            <pc:sldMk cId="2030732744" sldId="261"/>
            <ac:spMk id="117" creationId="{EFBF50BC-A20C-AC43-93C4-939B2A80CEF9}"/>
          </ac:spMkLst>
        </pc:spChg>
        <pc:spChg chg="mod">
          <ac:chgData name="Gabriel Wilson" userId="8239532c-cee9-46b9-803d-d13e062d2d67" providerId="ADAL" clId="{472449D0-A853-6549-8238-5D6D8CA02F10}" dt="2019-09-12T03:18:19.289" v="951" actId="1076"/>
          <ac:spMkLst>
            <pc:docMk/>
            <pc:sldMk cId="2030732744" sldId="261"/>
            <ac:spMk id="118" creationId="{D6270DE0-9A53-D34A-BA0F-75859696B8D6}"/>
          </ac:spMkLst>
        </pc:spChg>
        <pc:spChg chg="mod">
          <ac:chgData name="Gabriel Wilson" userId="8239532c-cee9-46b9-803d-d13e062d2d67" providerId="ADAL" clId="{472449D0-A853-6549-8238-5D6D8CA02F10}" dt="2019-09-10T14:10:38.716" v="853" actId="20577"/>
          <ac:spMkLst>
            <pc:docMk/>
            <pc:sldMk cId="2030732744" sldId="261"/>
            <ac:spMk id="192" creationId="{4CB04714-72D3-8641-BFE9-2282EB06F336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57" creationId="{46723346-BD8A-3248-9E84-61BBA82CB0B9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58" creationId="{E8891CAB-A71B-CE41-8930-B6540B0B6ED1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59" creationId="{F8D1F39D-0D44-6D4B-B27C-29C388264BEE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0" creationId="{A20E0324-6D2B-7D43-A1BF-C3B0E12D2BB7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1" creationId="{96BA1518-ACCD-354D-B836-7D7D6001118D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2" creationId="{C68FB931-4FD3-EE40-A8F8-3E3DE3DCDC71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3" creationId="{F06FEC16-F9BF-BA42-88F3-6D4F93B5F318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4" creationId="{7B3B598D-99D5-9A4A-ACC5-49FC8A1B83F4}"/>
          </ac:spMkLst>
        </pc:spChg>
        <pc:spChg chg="mod">
          <ac:chgData name="Gabriel Wilson" userId="8239532c-cee9-46b9-803d-d13e062d2d67" providerId="ADAL" clId="{472449D0-A853-6549-8238-5D6D8CA02F10}" dt="2019-09-12T13:42:54.929" v="1555" actId="1035"/>
          <ac:spMkLst>
            <pc:docMk/>
            <pc:sldMk cId="2030732744" sldId="261"/>
            <ac:spMk id="265" creationId="{2FB8D19C-8166-5449-A68E-E079CF3A9FD8}"/>
          </ac:spMkLst>
        </pc:spChg>
        <pc:graphicFrameChg chg="add del mod modGraphic">
          <ac:chgData name="Gabriel Wilson" userId="8239532c-cee9-46b9-803d-d13e062d2d67" providerId="ADAL" clId="{472449D0-A853-6549-8238-5D6D8CA02F10}" dt="2019-09-12T11:33:37.259" v="1345" actId="478"/>
          <ac:graphicFrameMkLst>
            <pc:docMk/>
            <pc:sldMk cId="2030732744" sldId="261"/>
            <ac:graphicFrameMk id="57" creationId="{CF496700-1D84-7C49-A20C-A1CFE4498412}"/>
          </ac:graphicFrameMkLst>
        </pc:graphicFrameChg>
        <pc:graphicFrameChg chg="add del">
          <ac:chgData name="Gabriel Wilson" userId="8239532c-cee9-46b9-803d-d13e062d2d67" providerId="ADAL" clId="{472449D0-A853-6549-8238-5D6D8CA02F10}" dt="2019-09-12T11:20:08.779" v="953" actId="478"/>
          <ac:graphicFrameMkLst>
            <pc:docMk/>
            <pc:sldMk cId="2030732744" sldId="261"/>
            <ac:graphicFrameMk id="116" creationId="{8E5ADE89-AEDE-7841-A1F2-05A33E351CB0}"/>
          </ac:graphicFrameMkLst>
        </pc:graphicFrameChg>
      </pc:sldChg>
      <pc:sldChg chg="addSp delSp modSp">
        <pc:chgData name="Gabriel Wilson" userId="8239532c-cee9-46b9-803d-d13e062d2d67" providerId="ADAL" clId="{472449D0-A853-6549-8238-5D6D8CA02F10}" dt="2019-09-14T13:36:01.561" v="8198" actId="1076"/>
        <pc:sldMkLst>
          <pc:docMk/>
          <pc:sldMk cId="448579252" sldId="263"/>
        </pc:sldMkLst>
        <pc:spChg chg="mod">
          <ac:chgData name="Gabriel Wilson" userId="8239532c-cee9-46b9-803d-d13e062d2d67" providerId="ADAL" clId="{472449D0-A853-6549-8238-5D6D8CA02F10}" dt="2019-09-14T13:22:28.562" v="7778" actId="403"/>
          <ac:spMkLst>
            <pc:docMk/>
            <pc:sldMk cId="448579252" sldId="263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3T13:40:04.233" v="3575"/>
          <ac:spMkLst>
            <pc:docMk/>
            <pc:sldMk cId="448579252" sldId="263"/>
            <ac:spMk id="29" creationId="{94755C43-7226-8B49-84CF-E38E61910716}"/>
          </ac:spMkLst>
        </pc:spChg>
        <pc:spChg chg="mod">
          <ac:chgData name="Gabriel Wilson" userId="8239532c-cee9-46b9-803d-d13e062d2d67" providerId="ADAL" clId="{472449D0-A853-6549-8238-5D6D8CA02F10}" dt="2019-09-13T13:38:22.583" v="3444" actId="1076"/>
          <ac:spMkLst>
            <pc:docMk/>
            <pc:sldMk cId="448579252" sldId="263"/>
            <ac:spMk id="624" creationId="{2D93444C-B05F-5D44-AE6C-1754C60C56E9}"/>
          </ac:spMkLst>
        </pc:spChg>
        <pc:spChg chg="mod">
          <ac:chgData name="Gabriel Wilson" userId="8239532c-cee9-46b9-803d-d13e062d2d67" providerId="ADAL" clId="{472449D0-A853-6549-8238-5D6D8CA02F10}" dt="2019-09-14T13:36:01.561" v="8198" actId="1076"/>
          <ac:spMkLst>
            <pc:docMk/>
            <pc:sldMk cId="448579252" sldId="263"/>
            <ac:spMk id="628" creationId="{64F10A83-1CCB-6D42-9FC6-BEAC4B351A66}"/>
          </ac:spMkLst>
        </pc:spChg>
        <pc:spChg chg="mod">
          <ac:chgData name="Gabriel Wilson" userId="8239532c-cee9-46b9-803d-d13e062d2d67" providerId="ADAL" clId="{472449D0-A853-6549-8238-5D6D8CA02F10}" dt="2019-09-14T13:35:56.596" v="8197" actId="1037"/>
          <ac:spMkLst>
            <pc:docMk/>
            <pc:sldMk cId="448579252" sldId="263"/>
            <ac:spMk id="633" creationId="{864287B4-BB6F-9B48-A410-26F92EDBC7BB}"/>
          </ac:spMkLst>
        </pc:spChg>
        <pc:spChg chg="mod">
          <ac:chgData name="Gabriel Wilson" userId="8239532c-cee9-46b9-803d-d13e062d2d67" providerId="ADAL" clId="{472449D0-A853-6549-8238-5D6D8CA02F10}" dt="2019-09-13T13:38:22.583" v="3444" actId="1076"/>
          <ac:spMkLst>
            <pc:docMk/>
            <pc:sldMk cId="448579252" sldId="263"/>
            <ac:spMk id="639" creationId="{E0F49799-70C3-2149-A1B0-508176DA972B}"/>
          </ac:spMkLst>
        </pc:spChg>
        <pc:cxnChg chg="add mod">
          <ac:chgData name="Gabriel Wilson" userId="8239532c-cee9-46b9-803d-d13e062d2d67" providerId="ADAL" clId="{472449D0-A853-6549-8238-5D6D8CA02F10}" dt="2019-09-14T13:24:59.950" v="7808" actId="14100"/>
          <ac:cxnSpMkLst>
            <pc:docMk/>
            <pc:sldMk cId="448579252" sldId="263"/>
            <ac:cxnSpMk id="10" creationId="{0E367240-4CBE-C845-BE28-F7EBC9115AF3}"/>
          </ac:cxnSpMkLst>
        </pc:cxnChg>
        <pc:cxnChg chg="add mod">
          <ac:chgData name="Gabriel Wilson" userId="8239532c-cee9-46b9-803d-d13e062d2d67" providerId="ADAL" clId="{472449D0-A853-6549-8238-5D6D8CA02F10}" dt="2019-09-14T13:25:05.558" v="7811" actId="14100"/>
          <ac:cxnSpMkLst>
            <pc:docMk/>
            <pc:sldMk cId="448579252" sldId="263"/>
            <ac:cxnSpMk id="13" creationId="{128AF813-D694-2044-95F4-A40976592D5D}"/>
          </ac:cxnSpMkLst>
        </pc:cxnChg>
        <pc:cxnChg chg="del mod">
          <ac:chgData name="Gabriel Wilson" userId="8239532c-cee9-46b9-803d-d13e062d2d67" providerId="ADAL" clId="{472449D0-A853-6549-8238-5D6D8CA02F10}" dt="2019-09-14T13:24:54.312" v="7805" actId="478"/>
          <ac:cxnSpMkLst>
            <pc:docMk/>
            <pc:sldMk cId="448579252" sldId="263"/>
            <ac:cxnSpMk id="627" creationId="{9F73F224-29EC-6043-8481-8FFC287BF869}"/>
          </ac:cxnSpMkLst>
        </pc:cxnChg>
        <pc:cxnChg chg="del mod">
          <ac:chgData name="Gabriel Wilson" userId="8239532c-cee9-46b9-803d-d13e062d2d67" providerId="ADAL" clId="{472449D0-A853-6549-8238-5D6D8CA02F10}" dt="2019-09-14T13:24:52.856" v="7804" actId="478"/>
          <ac:cxnSpMkLst>
            <pc:docMk/>
            <pc:sldMk cId="448579252" sldId="263"/>
            <ac:cxnSpMk id="632" creationId="{46B77F7C-13A4-214A-82EF-2566CD015C3C}"/>
          </ac:cxnSpMkLst>
        </pc:cxnChg>
      </pc:sldChg>
      <pc:sldChg chg="modSp">
        <pc:chgData name="Gabriel Wilson" userId="8239532c-cee9-46b9-803d-d13e062d2d67" providerId="ADAL" clId="{472449D0-A853-6549-8238-5D6D8CA02F10}" dt="2019-09-14T07:27:48.045" v="5577" actId="403"/>
        <pc:sldMkLst>
          <pc:docMk/>
          <pc:sldMk cId="1978326990" sldId="264"/>
        </pc:sldMkLst>
        <pc:spChg chg="mod">
          <ac:chgData name="Gabriel Wilson" userId="8239532c-cee9-46b9-803d-d13e062d2d67" providerId="ADAL" clId="{472449D0-A853-6549-8238-5D6D8CA02F10}" dt="2019-09-14T07:27:48.045" v="5577" actId="403"/>
          <ac:spMkLst>
            <pc:docMk/>
            <pc:sldMk cId="1978326990" sldId="264"/>
            <ac:spMk id="4" creationId="{CE9B27C6-7D9B-1148-987A-BC7B1F87B1FA}"/>
          </ac:spMkLst>
        </pc:spChg>
      </pc:sldChg>
      <pc:sldChg chg="addSp delSp modSp ord">
        <pc:chgData name="Gabriel Wilson" userId="8239532c-cee9-46b9-803d-d13e062d2d67" providerId="ADAL" clId="{472449D0-A853-6549-8238-5D6D8CA02F10}" dt="2019-09-14T13:37:18.303" v="8212"/>
        <pc:sldMkLst>
          <pc:docMk/>
          <pc:sldMk cId="575011062" sldId="265"/>
        </pc:sldMkLst>
        <pc:spChg chg="mod">
          <ac:chgData name="Gabriel Wilson" userId="8239532c-cee9-46b9-803d-d13e062d2d67" providerId="ADAL" clId="{472449D0-A853-6549-8238-5D6D8CA02F10}" dt="2019-09-14T13:22:18.222" v="7774" actId="403"/>
          <ac:spMkLst>
            <pc:docMk/>
            <pc:sldMk cId="575011062" sldId="265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3T13:50:16.789" v="3745" actId="20577"/>
          <ac:spMkLst>
            <pc:docMk/>
            <pc:sldMk cId="575011062" sldId="265"/>
            <ac:spMk id="14" creationId="{85B71D4A-6D2E-A34E-9865-DD34FD5D51B8}"/>
          </ac:spMkLst>
        </pc:spChg>
        <pc:spChg chg="mod">
          <ac:chgData name="Gabriel Wilson" userId="8239532c-cee9-46b9-803d-d13e062d2d67" providerId="ADAL" clId="{472449D0-A853-6549-8238-5D6D8CA02F10}" dt="2019-09-13T13:47:35.801" v="3729" actId="20577"/>
          <ac:spMkLst>
            <pc:docMk/>
            <pc:sldMk cId="575011062" sldId="265"/>
            <ac:spMk id="15" creationId="{C3B3895F-917C-2C43-920B-5748EFACAADC}"/>
          </ac:spMkLst>
        </pc:spChg>
        <pc:spChg chg="mod topLvl">
          <ac:chgData name="Gabriel Wilson" userId="8239532c-cee9-46b9-803d-d13e062d2d67" providerId="ADAL" clId="{472449D0-A853-6549-8238-5D6D8CA02F10}" dt="2019-09-14T13:37:18.303" v="8212"/>
          <ac:spMkLst>
            <pc:docMk/>
            <pc:sldMk cId="575011062" sldId="265"/>
            <ac:spMk id="624" creationId="{2D93444C-B05F-5D44-AE6C-1754C60C56E9}"/>
          </ac:spMkLst>
        </pc:spChg>
        <pc:spChg chg="mod topLvl">
          <ac:chgData name="Gabriel Wilson" userId="8239532c-cee9-46b9-803d-d13e062d2d67" providerId="ADAL" clId="{472449D0-A853-6549-8238-5D6D8CA02F10}" dt="2019-09-14T13:24:30.401" v="7796" actId="165"/>
          <ac:spMkLst>
            <pc:docMk/>
            <pc:sldMk cId="575011062" sldId="265"/>
            <ac:spMk id="636" creationId="{A903310F-A987-7C47-AFD2-9224F3AFFB7A}"/>
          </ac:spMkLst>
        </pc:spChg>
        <pc:spChg chg="mod topLvl">
          <ac:chgData name="Gabriel Wilson" userId="8239532c-cee9-46b9-803d-d13e062d2d67" providerId="ADAL" clId="{472449D0-A853-6549-8238-5D6D8CA02F10}" dt="2019-09-14T13:24:30.401" v="7796" actId="165"/>
          <ac:spMkLst>
            <pc:docMk/>
            <pc:sldMk cId="575011062" sldId="265"/>
            <ac:spMk id="639" creationId="{E0F49799-70C3-2149-A1B0-508176DA972B}"/>
          </ac:spMkLst>
        </pc:spChg>
        <pc:grpChg chg="del">
          <ac:chgData name="Gabriel Wilson" userId="8239532c-cee9-46b9-803d-d13e062d2d67" providerId="ADAL" clId="{472449D0-A853-6549-8238-5D6D8CA02F10}" dt="2019-09-14T13:24:30.401" v="7796" actId="165"/>
          <ac:grpSpMkLst>
            <pc:docMk/>
            <pc:sldMk cId="575011062" sldId="265"/>
            <ac:grpSpMk id="2" creationId="{2902EB83-59E3-FC4E-A477-ECEF1D448D82}"/>
          </ac:grpSpMkLst>
        </pc:grpChg>
        <pc:cxnChg chg="add mod">
          <ac:chgData name="Gabriel Wilson" userId="8239532c-cee9-46b9-803d-d13e062d2d67" providerId="ADAL" clId="{472449D0-A853-6549-8238-5D6D8CA02F10}" dt="2019-09-14T13:24:38.086" v="7800" actId="14100"/>
          <ac:cxnSpMkLst>
            <pc:docMk/>
            <pc:sldMk cId="575011062" sldId="265"/>
            <ac:cxnSpMk id="11" creationId="{1B61D58E-5199-5A43-82BE-00CF8C32B5D2}"/>
          </ac:cxnSpMkLst>
        </pc:cxnChg>
        <pc:cxnChg chg="add mod">
          <ac:chgData name="Gabriel Wilson" userId="8239532c-cee9-46b9-803d-d13e062d2d67" providerId="ADAL" clId="{472449D0-A853-6549-8238-5D6D8CA02F10}" dt="2019-09-14T13:24:44.696" v="7803" actId="14100"/>
          <ac:cxnSpMkLst>
            <pc:docMk/>
            <pc:sldMk cId="575011062" sldId="265"/>
            <ac:cxnSpMk id="16" creationId="{313CAA72-6EC4-DD43-AC22-D14F31E53C9A}"/>
          </ac:cxnSpMkLst>
        </pc:cxnChg>
        <pc:cxnChg chg="del mod topLvl">
          <ac:chgData name="Gabriel Wilson" userId="8239532c-cee9-46b9-803d-d13e062d2d67" providerId="ADAL" clId="{472449D0-A853-6549-8238-5D6D8CA02F10}" dt="2019-09-14T13:24:32.496" v="7797" actId="478"/>
          <ac:cxnSpMkLst>
            <pc:docMk/>
            <pc:sldMk cId="575011062" sldId="265"/>
            <ac:cxnSpMk id="627" creationId="{9F73F224-29EC-6043-8481-8FFC287BF869}"/>
          </ac:cxnSpMkLst>
        </pc:cxnChg>
        <pc:cxnChg chg="del mod topLvl">
          <ac:chgData name="Gabriel Wilson" userId="8239532c-cee9-46b9-803d-d13e062d2d67" providerId="ADAL" clId="{472449D0-A853-6549-8238-5D6D8CA02F10}" dt="2019-09-14T13:24:32.496" v="7797" actId="478"/>
          <ac:cxnSpMkLst>
            <pc:docMk/>
            <pc:sldMk cId="575011062" sldId="265"/>
            <ac:cxnSpMk id="632" creationId="{46B77F7C-13A4-214A-82EF-2566CD015C3C}"/>
          </ac:cxnSpMkLst>
        </pc:cxnChg>
      </pc:sldChg>
      <pc:sldChg chg="addSp delSp modSp">
        <pc:chgData name="Gabriel Wilson" userId="8239532c-cee9-46b9-803d-d13e062d2d67" providerId="ADAL" clId="{472449D0-A853-6549-8238-5D6D8CA02F10}" dt="2019-09-14T15:53:13.334" v="8530" actId="478"/>
        <pc:sldMkLst>
          <pc:docMk/>
          <pc:sldMk cId="3633613610" sldId="267"/>
        </pc:sldMkLst>
        <pc:spChg chg="mod">
          <ac:chgData name="Gabriel Wilson" userId="8239532c-cee9-46b9-803d-d13e062d2d67" providerId="ADAL" clId="{472449D0-A853-6549-8238-5D6D8CA02F10}" dt="2019-09-13T13:24:23.531" v="3213" actId="20577"/>
          <ac:spMkLst>
            <pc:docMk/>
            <pc:sldMk cId="3633613610" sldId="267"/>
            <ac:spMk id="4" creationId="{CE9B27C6-7D9B-1148-987A-BC7B1F87B1FA}"/>
          </ac:spMkLst>
        </pc:spChg>
        <pc:spChg chg="add mod">
          <ac:chgData name="Gabriel Wilson" userId="8239532c-cee9-46b9-803d-d13e062d2d67" providerId="ADAL" clId="{472449D0-A853-6549-8238-5D6D8CA02F10}" dt="2019-09-13T13:23:13.303" v="3113" actId="20577"/>
          <ac:spMkLst>
            <pc:docMk/>
            <pc:sldMk cId="3633613610" sldId="267"/>
            <ac:spMk id="47" creationId="{3E0C9CDC-ECC7-1542-A57E-53D1C28C67AA}"/>
          </ac:spMkLst>
        </pc:spChg>
        <pc:spChg chg="add del mod">
          <ac:chgData name="Gabriel Wilson" userId="8239532c-cee9-46b9-803d-d13e062d2d67" providerId="ADAL" clId="{472449D0-A853-6549-8238-5D6D8CA02F10}" dt="2019-09-12T14:09:35.852" v="1949" actId="478"/>
          <ac:spMkLst>
            <pc:docMk/>
            <pc:sldMk cId="3633613610" sldId="267"/>
            <ac:spMk id="50" creationId="{04EC2E97-D85F-4043-86EF-1AA4114FDC12}"/>
          </ac:spMkLst>
        </pc:spChg>
        <pc:spChg chg="add 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51" creationId="{5F463302-9CD5-0C41-A1E3-A244D795081E}"/>
          </ac:spMkLst>
        </pc:spChg>
        <pc:spChg chg="add mod topLvl">
          <ac:chgData name="Gabriel Wilson" userId="8239532c-cee9-46b9-803d-d13e062d2d67" providerId="ADAL" clId="{472449D0-A853-6549-8238-5D6D8CA02F10}" dt="2019-09-13T13:49:12.120" v="3732" actId="1076"/>
          <ac:spMkLst>
            <pc:docMk/>
            <pc:sldMk cId="3633613610" sldId="267"/>
            <ac:spMk id="52" creationId="{A8400B8F-7E73-9F4F-91FA-9EB187F426E0}"/>
          </ac:spMkLst>
        </pc:spChg>
        <pc:spChg chg="add del mod topLvl">
          <ac:chgData name="Gabriel Wilson" userId="8239532c-cee9-46b9-803d-d13e062d2d67" providerId="ADAL" clId="{472449D0-A853-6549-8238-5D6D8CA02F10}" dt="2019-09-13T13:25:12.988" v="3219" actId="478"/>
          <ac:spMkLst>
            <pc:docMk/>
            <pc:sldMk cId="3633613610" sldId="267"/>
            <ac:spMk id="53" creationId="{B737E0A7-33C0-DA47-8909-F56D1898C9AB}"/>
          </ac:spMkLst>
        </pc:spChg>
        <pc:spChg chg="add del mod topLvl">
          <ac:chgData name="Gabriel Wilson" userId="8239532c-cee9-46b9-803d-d13e062d2d67" providerId="ADAL" clId="{472449D0-A853-6549-8238-5D6D8CA02F10}" dt="2019-09-13T13:28:15.335" v="3250" actId="478"/>
          <ac:spMkLst>
            <pc:docMk/>
            <pc:sldMk cId="3633613610" sldId="267"/>
            <ac:spMk id="54" creationId="{6964F95C-E7AB-6440-816C-1BED3383BBD2}"/>
          </ac:spMkLst>
        </pc:spChg>
        <pc:spChg chg="add 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55" creationId="{0E9F4AAD-EC6C-D042-8512-CEFC40848E04}"/>
          </ac:spMkLst>
        </pc:spChg>
        <pc:spChg chg="add del mod">
          <ac:chgData name="Gabriel Wilson" userId="8239532c-cee9-46b9-803d-d13e062d2d67" providerId="ADAL" clId="{472449D0-A853-6549-8238-5D6D8CA02F10}" dt="2019-09-12T14:09:35.852" v="1949" actId="478"/>
          <ac:spMkLst>
            <pc:docMk/>
            <pc:sldMk cId="3633613610" sldId="267"/>
            <ac:spMk id="71" creationId="{AF57525B-9753-A947-9FBA-2EFF3348D094}"/>
          </ac:spMkLst>
        </pc:spChg>
        <pc:spChg chg="add del mod topLvl">
          <ac:chgData name="Gabriel Wilson" userId="8239532c-cee9-46b9-803d-d13e062d2d67" providerId="ADAL" clId="{472449D0-A853-6549-8238-5D6D8CA02F10}" dt="2019-09-13T13:25:09.059" v="3217" actId="478"/>
          <ac:spMkLst>
            <pc:docMk/>
            <pc:sldMk cId="3633613610" sldId="267"/>
            <ac:spMk id="72" creationId="{3A4AAADA-3827-9346-B5B2-3BB85B1EFF65}"/>
          </ac:spMkLst>
        </pc:spChg>
        <pc:spChg chg="add del mod topLvl">
          <ac:chgData name="Gabriel Wilson" userId="8239532c-cee9-46b9-803d-d13e062d2d67" providerId="ADAL" clId="{472449D0-A853-6549-8238-5D6D8CA02F10}" dt="2019-09-13T12:58:27.359" v="2929" actId="478"/>
          <ac:spMkLst>
            <pc:docMk/>
            <pc:sldMk cId="3633613610" sldId="267"/>
            <ac:spMk id="73" creationId="{071E5EC9-9957-4740-B4BE-7D5D8D2A3928}"/>
          </ac:spMkLst>
        </pc:spChg>
        <pc:spChg chg="add 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74" creationId="{FEC2F91E-5306-F342-99BE-F73BD3153799}"/>
          </ac:spMkLst>
        </pc:spChg>
        <pc:spChg chg="add del mod topLvl">
          <ac:chgData name="Gabriel Wilson" userId="8239532c-cee9-46b9-803d-d13e062d2d67" providerId="ADAL" clId="{472449D0-A853-6549-8238-5D6D8CA02F10}" dt="2019-09-12T14:26:18.040" v="2120" actId="478"/>
          <ac:spMkLst>
            <pc:docMk/>
            <pc:sldMk cId="3633613610" sldId="267"/>
            <ac:spMk id="78" creationId="{F19ACC93-7670-7E41-B3B9-C4AD9431A5C6}"/>
          </ac:spMkLst>
        </pc:spChg>
        <pc:spChg chg="add 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79" creationId="{4C04E096-26FD-504A-AFE1-F15BC2F50FE2}"/>
          </ac:spMkLst>
        </pc:spChg>
        <pc:spChg chg="del mod topLvl">
          <ac:chgData name="Gabriel Wilson" userId="8239532c-cee9-46b9-803d-d13e062d2d67" providerId="ADAL" clId="{472449D0-A853-6549-8238-5D6D8CA02F10}" dt="2019-09-13T12:58:25.244" v="2928" actId="478"/>
          <ac:spMkLst>
            <pc:docMk/>
            <pc:sldMk cId="3633613610" sldId="267"/>
            <ac:spMk id="83" creationId="{D8EA3D19-66C6-4C4E-8018-BB81C392BF91}"/>
          </ac:spMkLst>
        </pc:spChg>
        <pc:spChg chg="del mod">
          <ac:chgData name="Gabriel Wilson" userId="8239532c-cee9-46b9-803d-d13e062d2d67" providerId="ADAL" clId="{472449D0-A853-6549-8238-5D6D8CA02F10}" dt="2019-09-12T13:44:13.853" v="1591" actId="478"/>
          <ac:spMkLst>
            <pc:docMk/>
            <pc:sldMk cId="3633613610" sldId="267"/>
            <ac:spMk id="84" creationId="{57001FFA-92F0-7E4D-9365-CC9156F90B57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5" creationId="{DC795929-1B52-324A-A2ED-4311F2D3A59B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6" creationId="{52FC2A21-F79A-BF45-B5D8-0ABB82F3A915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7" creationId="{0754FBE3-4D61-034B-BBA4-6E73BCC749D8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8" creationId="{F23B2F6C-3684-C94E-A3EA-950A66E8ACEE}"/>
          </ac:spMkLst>
        </pc:spChg>
        <pc:spChg chg="del mod">
          <ac:chgData name="Gabriel Wilson" userId="8239532c-cee9-46b9-803d-d13e062d2d67" providerId="ADAL" clId="{472449D0-A853-6549-8238-5D6D8CA02F10}" dt="2019-09-12T13:44:36.488" v="1594" actId="478"/>
          <ac:spMkLst>
            <pc:docMk/>
            <pc:sldMk cId="3633613610" sldId="267"/>
            <ac:spMk id="89" creationId="{16634E79-446A-784B-903E-63D08FDD642B}"/>
          </ac:spMkLst>
        </pc:spChg>
        <pc:spChg chg="add mod">
          <ac:chgData name="Gabriel Wilson" userId="8239532c-cee9-46b9-803d-d13e062d2d67" providerId="ADAL" clId="{472449D0-A853-6549-8238-5D6D8CA02F10}" dt="2019-09-13T13:13:30.564" v="2994" actId="20577"/>
          <ac:spMkLst>
            <pc:docMk/>
            <pc:sldMk cId="3633613610" sldId="267"/>
            <ac:spMk id="90" creationId="{340A1193-4CAD-8749-8F18-5BC65F0D8D73}"/>
          </ac:spMkLst>
        </pc:spChg>
        <pc:spChg chg="add mod">
          <ac:chgData name="Gabriel Wilson" userId="8239532c-cee9-46b9-803d-d13e062d2d67" providerId="ADAL" clId="{472449D0-A853-6549-8238-5D6D8CA02F10}" dt="2019-09-13T13:22:00.741" v="3088" actId="1076"/>
          <ac:spMkLst>
            <pc:docMk/>
            <pc:sldMk cId="3633613610" sldId="267"/>
            <ac:spMk id="91" creationId="{410D059F-023E-7743-860C-93D6EC01BB32}"/>
          </ac:spMkLst>
        </pc:spChg>
        <pc:spChg chg="mod">
          <ac:chgData name="Gabriel Wilson" userId="8239532c-cee9-46b9-803d-d13e062d2d67" providerId="ADAL" clId="{472449D0-A853-6549-8238-5D6D8CA02F10}" dt="2019-09-12T14:10:22.780" v="1965" actId="1035"/>
          <ac:spMkLst>
            <pc:docMk/>
            <pc:sldMk cId="3633613610" sldId="267"/>
            <ac:spMk id="93" creationId="{8D347CDF-9FBC-3049-A2B0-A8CDB812F0B5}"/>
          </ac:spMkLst>
        </pc:spChg>
        <pc:spChg chg="mod">
          <ac:chgData name="Gabriel Wilson" userId="8239532c-cee9-46b9-803d-d13e062d2d67" providerId="ADAL" clId="{472449D0-A853-6549-8238-5D6D8CA02F10}" dt="2019-09-12T14:22:45.648" v="2105" actId="1076"/>
          <ac:spMkLst>
            <pc:docMk/>
            <pc:sldMk cId="3633613610" sldId="267"/>
            <ac:spMk id="94" creationId="{7AC75616-29C8-EE47-96C3-42AC1907D700}"/>
          </ac:spMkLst>
        </pc:spChg>
        <pc:spChg chg="mod">
          <ac:chgData name="Gabriel Wilson" userId="8239532c-cee9-46b9-803d-d13e062d2d67" providerId="ADAL" clId="{472449D0-A853-6549-8238-5D6D8CA02F10}" dt="2019-09-12T14:23:49.450" v="2115" actId="1036"/>
          <ac:spMkLst>
            <pc:docMk/>
            <pc:sldMk cId="3633613610" sldId="267"/>
            <ac:spMk id="95" creationId="{14366025-FB2F-FB4D-B2FE-BF8C1CCEDE58}"/>
          </ac:spMkLst>
        </pc:spChg>
        <pc:spChg chg="add mod">
          <ac:chgData name="Gabriel Wilson" userId="8239532c-cee9-46b9-803d-d13e062d2d67" providerId="ADAL" clId="{472449D0-A853-6549-8238-5D6D8CA02F10}" dt="2019-09-13T13:21:56.436" v="3087" actId="1076"/>
          <ac:spMkLst>
            <pc:docMk/>
            <pc:sldMk cId="3633613610" sldId="267"/>
            <ac:spMk id="99" creationId="{FAF4A866-6312-624B-939E-C9541101CAAB}"/>
          </ac:spMkLst>
        </pc:spChg>
        <pc:spChg chg="add mod">
          <ac:chgData name="Gabriel Wilson" userId="8239532c-cee9-46b9-803d-d13e062d2d67" providerId="ADAL" clId="{472449D0-A853-6549-8238-5D6D8CA02F10}" dt="2019-09-13T13:15:50.390" v="3013" actId="571"/>
          <ac:spMkLst>
            <pc:docMk/>
            <pc:sldMk cId="3633613610" sldId="267"/>
            <ac:spMk id="101" creationId="{A02AC27D-2D11-FD4D-8B7D-81C82506E056}"/>
          </ac:spMkLst>
        </pc:spChg>
        <pc:spChg chg="del mod">
          <ac:chgData name="Gabriel Wilson" userId="8239532c-cee9-46b9-803d-d13e062d2d67" providerId="ADAL" clId="{472449D0-A853-6549-8238-5D6D8CA02F10}" dt="2019-09-12T14:22:00.902" v="2094" actId="478"/>
          <ac:spMkLst>
            <pc:docMk/>
            <pc:sldMk cId="3633613610" sldId="267"/>
            <ac:spMk id="103" creationId="{2EE045C7-3095-3041-9A52-75D8ABB580EF}"/>
          </ac:spMkLst>
        </pc:spChg>
        <pc:spChg chg="add mod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105" creationId="{811F9A24-C1DB-6E4C-9C3D-4E23C296767B}"/>
          </ac:spMkLst>
        </pc:spChg>
        <pc:spChg chg="add del mod">
          <ac:chgData name="Gabriel Wilson" userId="8239532c-cee9-46b9-803d-d13e062d2d67" providerId="ADAL" clId="{472449D0-A853-6549-8238-5D6D8CA02F10}" dt="2019-09-14T15:53:13.334" v="8530" actId="478"/>
          <ac:spMkLst>
            <pc:docMk/>
            <pc:sldMk cId="3633613610" sldId="267"/>
            <ac:spMk id="106" creationId="{DB06AC6B-33AE-4749-AB2F-3DA900F7937C}"/>
          </ac:spMkLst>
        </pc:spChg>
        <pc:spChg chg="add del mod">
          <ac:chgData name="Gabriel Wilson" userId="8239532c-cee9-46b9-803d-d13e062d2d67" providerId="ADAL" clId="{472449D0-A853-6549-8238-5D6D8CA02F10}" dt="2019-09-13T13:27:22.362" v="3237" actId="478"/>
          <ac:spMkLst>
            <pc:docMk/>
            <pc:sldMk cId="3633613610" sldId="267"/>
            <ac:spMk id="107" creationId="{B327C601-E540-1947-A5AB-0AA33B6C4BC8}"/>
          </ac:spMkLst>
        </pc:spChg>
        <pc:spChg chg="add del mod">
          <ac:chgData name="Gabriel Wilson" userId="8239532c-cee9-46b9-803d-d13e062d2d67" providerId="ADAL" clId="{472449D0-A853-6549-8238-5D6D8CA02F10}" dt="2019-09-13T13:27:24.088" v="3238" actId="478"/>
          <ac:spMkLst>
            <pc:docMk/>
            <pc:sldMk cId="3633613610" sldId="267"/>
            <ac:spMk id="108" creationId="{437224E5-92BA-284E-8241-A6CB67A8285E}"/>
          </ac:spMkLst>
        </pc:spChg>
        <pc:spChg chg="add mod">
          <ac:chgData name="Gabriel Wilson" userId="8239532c-cee9-46b9-803d-d13e062d2d67" providerId="ADAL" clId="{472449D0-A853-6549-8238-5D6D8CA02F10}" dt="2019-09-13T13:19:09.430" v="3056" actId="571"/>
          <ac:spMkLst>
            <pc:docMk/>
            <pc:sldMk cId="3633613610" sldId="267"/>
            <ac:spMk id="109" creationId="{920525C7-8E6D-0B4B-A3BC-AC4622E63B7F}"/>
          </ac:spMkLst>
        </pc:spChg>
        <pc:spChg chg="add del">
          <ac:chgData name="Gabriel Wilson" userId="8239532c-cee9-46b9-803d-d13e062d2d67" providerId="ADAL" clId="{472449D0-A853-6549-8238-5D6D8CA02F10}" dt="2019-09-12T11:20:22.959" v="956" actId="478"/>
          <ac:spMkLst>
            <pc:docMk/>
            <pc:sldMk cId="3633613610" sldId="267"/>
            <ac:spMk id="117" creationId="{EFBF50BC-A20C-AC43-93C4-939B2A80CEF9}"/>
          </ac:spMkLst>
        </pc:spChg>
        <pc:spChg chg="mod">
          <ac:chgData name="Gabriel Wilson" userId="8239532c-cee9-46b9-803d-d13e062d2d67" providerId="ADAL" clId="{472449D0-A853-6549-8238-5D6D8CA02F10}" dt="2019-09-12T11:20:28.583" v="961" actId="20577"/>
          <ac:spMkLst>
            <pc:docMk/>
            <pc:sldMk cId="3633613610" sldId="267"/>
            <ac:spMk id="118" creationId="{D6270DE0-9A53-D34A-BA0F-75859696B8D6}"/>
          </ac:spMkLst>
        </pc:spChg>
        <pc:spChg chg="mod">
          <ac:chgData name="Gabriel Wilson" userId="8239532c-cee9-46b9-803d-d13e062d2d67" providerId="ADAL" clId="{472449D0-A853-6549-8238-5D6D8CA02F10}" dt="2019-09-13T13:24:20.946" v="3207" actId="20577"/>
          <ac:spMkLst>
            <pc:docMk/>
            <pc:sldMk cId="3633613610" sldId="267"/>
            <ac:spMk id="121" creationId="{BB4FA126-F71D-314D-B1CD-A3FC319965B5}"/>
          </ac:spMkLst>
        </pc:spChg>
        <pc:spChg chg="mod">
          <ac:chgData name="Gabriel Wilson" userId="8239532c-cee9-46b9-803d-d13e062d2d67" providerId="ADAL" clId="{472449D0-A853-6549-8238-5D6D8CA02F10}" dt="2019-09-13T13:20:16.040" v="3068" actId="1076"/>
          <ac:spMkLst>
            <pc:docMk/>
            <pc:sldMk cId="3633613610" sldId="267"/>
            <ac:spMk id="124" creationId="{F43EAB8E-713A-0B4D-89C3-27C00C29533A}"/>
          </ac:spMkLst>
        </pc:spChg>
        <pc:spChg chg="add del mod">
          <ac:chgData name="Gabriel Wilson" userId="8239532c-cee9-46b9-803d-d13e062d2d67" providerId="ADAL" clId="{472449D0-A853-6549-8238-5D6D8CA02F10}" dt="2019-09-13T13:21:21.217" v="3082" actId="478"/>
          <ac:spMkLst>
            <pc:docMk/>
            <pc:sldMk cId="3633613610" sldId="267"/>
            <ac:spMk id="125" creationId="{7AEDB9F1-C125-0543-A159-FB8AC7BBBF73}"/>
          </ac:spMkLst>
        </pc:spChg>
        <pc:spChg chg="add mod">
          <ac:chgData name="Gabriel Wilson" userId="8239532c-cee9-46b9-803d-d13e062d2d67" providerId="ADAL" clId="{472449D0-A853-6549-8238-5D6D8CA02F10}" dt="2019-09-13T13:22:52.743" v="3098" actId="1076"/>
          <ac:spMkLst>
            <pc:docMk/>
            <pc:sldMk cId="3633613610" sldId="267"/>
            <ac:spMk id="128" creationId="{B3E4593A-26A8-5C44-95CF-A325A0625265}"/>
          </ac:spMkLst>
        </pc:spChg>
        <pc:spChg chg="add mod">
          <ac:chgData name="Gabriel Wilson" userId="8239532c-cee9-46b9-803d-d13e062d2d67" providerId="ADAL" clId="{472449D0-A853-6549-8238-5D6D8CA02F10}" dt="2019-09-13T13:49:19.378" v="3734" actId="1076"/>
          <ac:spMkLst>
            <pc:docMk/>
            <pc:sldMk cId="3633613610" sldId="267"/>
            <ac:spMk id="129" creationId="{D1F2D47F-7425-2648-BFCD-79259A7373D7}"/>
          </ac:spMkLst>
        </pc:spChg>
        <pc:spChg chg="add mod">
          <ac:chgData name="Gabriel Wilson" userId="8239532c-cee9-46b9-803d-d13e062d2d67" providerId="ADAL" clId="{472449D0-A853-6549-8238-5D6D8CA02F10}" dt="2019-09-13T13:27:47.813" v="3242" actId="571"/>
          <ac:spMkLst>
            <pc:docMk/>
            <pc:sldMk cId="3633613610" sldId="267"/>
            <ac:spMk id="130" creationId="{F5416AE7-61F7-044B-991E-099B03D553A7}"/>
          </ac:spMkLst>
        </pc:spChg>
        <pc:spChg chg="add del mod">
          <ac:chgData name="Gabriel Wilson" userId="8239532c-cee9-46b9-803d-d13e062d2d67" providerId="ADAL" clId="{472449D0-A853-6549-8238-5D6D8CA02F10}" dt="2019-09-13T13:49:02.025" v="3730" actId="478"/>
          <ac:spMkLst>
            <pc:docMk/>
            <pc:sldMk cId="3633613610" sldId="267"/>
            <ac:spMk id="131" creationId="{6840B927-77FA-AE48-9E37-E95F4D102227}"/>
          </ac:spMkLst>
        </pc:spChg>
        <pc:spChg chg="add del mod">
          <ac:chgData name="Gabriel Wilson" userId="8239532c-cee9-46b9-803d-d13e062d2d67" providerId="ADAL" clId="{472449D0-A853-6549-8238-5D6D8CA02F10}" dt="2019-09-13T13:49:54.324" v="3736" actId="478"/>
          <ac:spMkLst>
            <pc:docMk/>
            <pc:sldMk cId="3633613610" sldId="267"/>
            <ac:spMk id="132" creationId="{A22B12E1-3AC9-8D4C-896F-82CD1DD10A2A}"/>
          </ac:spMkLst>
        </pc:spChg>
        <pc:spChg chg="add mod">
          <ac:chgData name="Gabriel Wilson" userId="8239532c-cee9-46b9-803d-d13e062d2d67" providerId="ADAL" clId="{472449D0-A853-6549-8238-5D6D8CA02F10}" dt="2019-09-13T13:50:01.294" v="3743" actId="1037"/>
          <ac:spMkLst>
            <pc:docMk/>
            <pc:sldMk cId="3633613610" sldId="267"/>
            <ac:spMk id="133" creationId="{982E956D-1CAB-A441-ADC6-483D8BFACECE}"/>
          </ac:spMkLst>
        </pc:spChg>
        <pc:spChg chg="mod">
          <ac:chgData name="Gabriel Wilson" userId="8239532c-cee9-46b9-803d-d13e062d2d67" providerId="ADAL" clId="{472449D0-A853-6549-8238-5D6D8CA02F10}" dt="2019-09-13T13:23:46.022" v="3163" actId="20577"/>
          <ac:spMkLst>
            <pc:docMk/>
            <pc:sldMk cId="3633613610" sldId="267"/>
            <ac:spMk id="155" creationId="{0A3DA9BC-DB9A-F741-97D2-AF801B3B4B9D}"/>
          </ac:spMkLst>
        </pc:spChg>
        <pc:spChg chg="mod">
          <ac:chgData name="Gabriel Wilson" userId="8239532c-cee9-46b9-803d-d13e062d2d67" providerId="ADAL" clId="{472449D0-A853-6549-8238-5D6D8CA02F10}" dt="2019-09-13T13:20:28.395" v="3069" actId="1076"/>
          <ac:spMkLst>
            <pc:docMk/>
            <pc:sldMk cId="3633613610" sldId="267"/>
            <ac:spMk id="192" creationId="{4CB04714-72D3-8641-BFE9-2282EB06F336}"/>
          </ac:spMkLst>
        </pc:spChg>
        <pc:spChg chg="mod">
          <ac:chgData name="Gabriel Wilson" userId="8239532c-cee9-46b9-803d-d13e062d2d67" providerId="ADAL" clId="{472449D0-A853-6549-8238-5D6D8CA02F10}" dt="2019-09-13T13:20:28.395" v="3069" actId="1076"/>
          <ac:spMkLst>
            <pc:docMk/>
            <pc:sldMk cId="3633613610" sldId="267"/>
            <ac:spMk id="193" creationId="{30F1986C-144D-554E-ABC6-43FF6E39CB16}"/>
          </ac:spMkLst>
        </pc:spChg>
        <pc:spChg chg="mod">
          <ac:chgData name="Gabriel Wilson" userId="8239532c-cee9-46b9-803d-d13e062d2d67" providerId="ADAL" clId="{472449D0-A853-6549-8238-5D6D8CA02F10}" dt="2019-09-13T13:05:52.507" v="2949" actId="1076"/>
          <ac:spMkLst>
            <pc:docMk/>
            <pc:sldMk cId="3633613610" sldId="267"/>
            <ac:spMk id="196" creationId="{7A109CA3-3C22-8444-BA54-2DB1F2BB8C15}"/>
          </ac:spMkLst>
        </pc:spChg>
        <pc:spChg chg="mod">
          <ac:chgData name="Gabriel Wilson" userId="8239532c-cee9-46b9-803d-d13e062d2d67" providerId="ADAL" clId="{472449D0-A853-6549-8238-5D6D8CA02F10}" dt="2019-09-13T13:08:10.469" v="2977" actId="1076"/>
          <ac:spMkLst>
            <pc:docMk/>
            <pc:sldMk cId="3633613610" sldId="267"/>
            <ac:spMk id="197" creationId="{3C418F85-8BDB-3F4E-A16F-7741EF514338}"/>
          </ac:spMkLst>
        </pc:spChg>
        <pc:spChg chg="del">
          <ac:chgData name="Gabriel Wilson" userId="8239532c-cee9-46b9-803d-d13e062d2d67" providerId="ADAL" clId="{472449D0-A853-6549-8238-5D6D8CA02F10}" dt="2019-09-10T14:16:43.995" v="856" actId="478"/>
          <ac:spMkLst>
            <pc:docMk/>
            <pc:sldMk cId="3633613610" sldId="267"/>
            <ac:spMk id="228" creationId="{63513522-EE59-F647-BF4E-EA005470C4BC}"/>
          </ac:spMkLst>
        </pc:spChg>
        <pc:spChg chg="mod">
          <ac:chgData name="Gabriel Wilson" userId="8239532c-cee9-46b9-803d-d13e062d2d67" providerId="ADAL" clId="{472449D0-A853-6549-8238-5D6D8CA02F10}" dt="2019-09-13T13:20:28.395" v="3069" actId="1076"/>
          <ac:spMkLst>
            <pc:docMk/>
            <pc:sldMk cId="3633613610" sldId="267"/>
            <ac:spMk id="252" creationId="{80F5FB0E-2883-064F-9CF6-CE04C7B242B3}"/>
          </ac:spMkLst>
        </pc:spChg>
        <pc:spChg chg="del mod">
          <ac:chgData name="Gabriel Wilson" userId="8239532c-cee9-46b9-803d-d13e062d2d67" providerId="ADAL" clId="{472449D0-A853-6549-8238-5D6D8CA02F10}" dt="2019-09-12T14:21:59.229" v="2093" actId="478"/>
          <ac:spMkLst>
            <pc:docMk/>
            <pc:sldMk cId="3633613610" sldId="267"/>
            <ac:spMk id="257" creationId="{46723346-BD8A-3248-9E84-61BBA82CB0B9}"/>
          </ac:spMkLst>
        </pc:spChg>
        <pc:spChg chg="del mod topLvl">
          <ac:chgData name="Gabriel Wilson" userId="8239532c-cee9-46b9-803d-d13e062d2d67" providerId="ADAL" clId="{472449D0-A853-6549-8238-5D6D8CA02F10}" dt="2019-09-12T14:26:16.387" v="2119" actId="478"/>
          <ac:spMkLst>
            <pc:docMk/>
            <pc:sldMk cId="3633613610" sldId="267"/>
            <ac:spMk id="258" creationId="{E8891CAB-A71B-CE41-8930-B6540B0B6ED1}"/>
          </ac:spMkLst>
        </pc:spChg>
        <pc:spChg chg="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259" creationId="{F8D1F39D-0D44-6D4B-B27C-29C388264BEE}"/>
          </ac:spMkLst>
        </pc:spChg>
        <pc:spChg chg="del mod topLvl">
          <ac:chgData name="Gabriel Wilson" userId="8239532c-cee9-46b9-803d-d13e062d2d67" providerId="ADAL" clId="{472449D0-A853-6549-8238-5D6D8CA02F10}" dt="2019-09-13T13:25:07.051" v="3216" actId="478"/>
          <ac:spMkLst>
            <pc:docMk/>
            <pc:sldMk cId="3633613610" sldId="267"/>
            <ac:spMk id="260" creationId="{A20E0324-6D2B-7D43-A1BF-C3B0E12D2BB7}"/>
          </ac:spMkLst>
        </pc:spChg>
        <pc:spChg chg="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261" creationId="{96BA1518-ACCD-354D-B836-7D7D6001118D}"/>
          </ac:spMkLst>
        </pc:spChg>
        <pc:spChg chg="mod topLvl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262" creationId="{C68FB931-4FD3-EE40-A8F8-3E3DE3DCDC71}"/>
          </ac:spMkLst>
        </pc:spChg>
        <pc:spChg chg="del mod">
          <ac:chgData name="Gabriel Wilson" userId="8239532c-cee9-46b9-803d-d13e062d2d67" providerId="ADAL" clId="{472449D0-A853-6549-8238-5D6D8CA02F10}" dt="2019-09-13T13:03:41.405" v="2940" actId="478"/>
          <ac:spMkLst>
            <pc:docMk/>
            <pc:sldMk cId="3633613610" sldId="267"/>
            <ac:spMk id="463" creationId="{678B485E-DF74-0D40-9A6D-6FB476B60E96}"/>
          </ac:spMkLst>
        </pc:spChg>
        <pc:spChg chg="del mod">
          <ac:chgData name="Gabriel Wilson" userId="8239532c-cee9-46b9-803d-d13e062d2d67" providerId="ADAL" clId="{472449D0-A853-6549-8238-5D6D8CA02F10}" dt="2019-09-12T14:25:47.602" v="2117" actId="478"/>
          <ac:spMkLst>
            <pc:docMk/>
            <pc:sldMk cId="3633613610" sldId="267"/>
            <ac:spMk id="469" creationId="{EBC61DAB-01A7-B64E-9A80-0A367A23F47F}"/>
          </ac:spMkLst>
        </pc:spChg>
        <pc:spChg chg="mod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470" creationId="{78B201FD-D427-5741-80E0-F58F4BE1CC29}"/>
          </ac:spMkLst>
        </pc:spChg>
        <pc:spChg chg="del mod">
          <ac:chgData name="Gabriel Wilson" userId="8239532c-cee9-46b9-803d-d13e062d2d67" providerId="ADAL" clId="{472449D0-A853-6549-8238-5D6D8CA02F10}" dt="2019-09-13T13:27:21.399" v="3236" actId="478"/>
          <ac:spMkLst>
            <pc:docMk/>
            <pc:sldMk cId="3633613610" sldId="267"/>
            <ac:spMk id="471" creationId="{F7445237-0DA4-B547-A363-C2C157BFD8BE}"/>
          </ac:spMkLst>
        </pc:spChg>
        <pc:spChg chg="del mod">
          <ac:chgData name="Gabriel Wilson" userId="8239532c-cee9-46b9-803d-d13e062d2d67" providerId="ADAL" clId="{472449D0-A853-6549-8238-5D6D8CA02F10}" dt="2019-09-12T14:29:48.883" v="2131" actId="478"/>
          <ac:spMkLst>
            <pc:docMk/>
            <pc:sldMk cId="3633613610" sldId="267"/>
            <ac:spMk id="472" creationId="{565F6DB3-0EA9-B14C-8868-05C5EC238403}"/>
          </ac:spMkLst>
        </pc:spChg>
        <pc:spChg chg="mod">
          <ac:chgData name="Gabriel Wilson" userId="8239532c-cee9-46b9-803d-d13e062d2d67" providerId="ADAL" clId="{472449D0-A853-6549-8238-5D6D8CA02F10}" dt="2019-09-13T13:28:54.815" v="3264" actId="1038"/>
          <ac:spMkLst>
            <pc:docMk/>
            <pc:sldMk cId="3633613610" sldId="267"/>
            <ac:spMk id="473" creationId="{694914F2-13F7-4041-8993-42BED3EC23F7}"/>
          </ac:spMkLst>
        </pc:spChg>
        <pc:spChg chg="del">
          <ac:chgData name="Gabriel Wilson" userId="8239532c-cee9-46b9-803d-d13e062d2d67" providerId="ADAL" clId="{472449D0-A853-6549-8238-5D6D8CA02F10}" dt="2019-09-13T13:05:34.283" v="2944" actId="478"/>
          <ac:spMkLst>
            <pc:docMk/>
            <pc:sldMk cId="3633613610" sldId="267"/>
            <ac:spMk id="560" creationId="{4DDA33FA-2518-D74F-9B2B-22980EB84EC0}"/>
          </ac:spMkLst>
        </pc:spChg>
        <pc:grpChg chg="add del mod">
          <ac:chgData name="Gabriel Wilson" userId="8239532c-cee9-46b9-803d-d13e062d2d67" providerId="ADAL" clId="{472449D0-A853-6549-8238-5D6D8CA02F10}" dt="2019-09-12T14:03:19.701" v="1829" actId="165"/>
          <ac:grpSpMkLst>
            <pc:docMk/>
            <pc:sldMk cId="3633613610" sldId="267"/>
            <ac:grpSpMk id="12" creationId="{631F49EB-1BD9-2243-9262-F7CDC1ABA478}"/>
          </ac:grpSpMkLst>
        </pc:grpChg>
        <pc:grpChg chg="add del mod topLvl">
          <ac:chgData name="Gabriel Wilson" userId="8239532c-cee9-46b9-803d-d13e062d2d67" providerId="ADAL" clId="{472449D0-A853-6549-8238-5D6D8CA02F10}" dt="2019-09-13T12:58:15.837" v="2925" actId="165"/>
          <ac:grpSpMkLst>
            <pc:docMk/>
            <pc:sldMk cId="3633613610" sldId="267"/>
            <ac:grpSpMk id="13" creationId="{A8F24EBD-2380-8049-9CA3-DB754EA3CD1F}"/>
          </ac:grpSpMkLst>
        </pc:grpChg>
        <pc:grpChg chg="add del mod">
          <ac:chgData name="Gabriel Wilson" userId="8239532c-cee9-46b9-803d-d13e062d2d67" providerId="ADAL" clId="{472449D0-A853-6549-8238-5D6D8CA02F10}" dt="2019-09-12T14:23:22.706" v="2110" actId="165"/>
          <ac:grpSpMkLst>
            <pc:docMk/>
            <pc:sldMk cId="3633613610" sldId="267"/>
            <ac:grpSpMk id="14" creationId="{6E49B837-4F39-364F-B7EF-11114E881907}"/>
          </ac:grpSpMkLst>
        </pc:grpChg>
        <pc:graphicFrameChg chg="mod">
          <ac:chgData name="Gabriel Wilson" userId="8239532c-cee9-46b9-803d-d13e062d2d67" providerId="ADAL" clId="{472449D0-A853-6549-8238-5D6D8CA02F10}" dt="2019-09-10T01:42:46.652" v="503" actId="1076"/>
          <ac:graphicFrameMkLst>
            <pc:docMk/>
            <pc:sldMk cId="3633613610" sldId="267"/>
            <ac:graphicFrameMk id="67" creationId="{5794FE8C-1C19-1448-BB62-A0427B2458AF}"/>
          </ac:graphicFrameMkLst>
        </pc:graphicFrameChg>
        <pc:graphicFrameChg chg="add del">
          <ac:chgData name="Gabriel Wilson" userId="8239532c-cee9-46b9-803d-d13e062d2d67" providerId="ADAL" clId="{472449D0-A853-6549-8238-5D6D8CA02F10}" dt="2019-09-12T11:20:20.497" v="955" actId="478"/>
          <ac:graphicFrameMkLst>
            <pc:docMk/>
            <pc:sldMk cId="3633613610" sldId="267"/>
            <ac:graphicFrameMk id="116" creationId="{8E5ADE89-AEDE-7841-A1F2-05A33E351CB0}"/>
          </ac:graphicFrameMkLst>
        </pc:graphicFrameChg>
        <pc:cxnChg chg="add mod topLvl">
          <ac:chgData name="Gabriel Wilson" userId="8239532c-cee9-46b9-803d-d13e062d2d67" providerId="ADAL" clId="{472449D0-A853-6549-8238-5D6D8CA02F10}" dt="2019-09-13T13:49:12.120" v="3732" actId="1076"/>
          <ac:cxnSpMkLst>
            <pc:docMk/>
            <pc:sldMk cId="3633613610" sldId="267"/>
            <ac:cxnSpMk id="5" creationId="{6A1C452D-ECEA-5648-9B1F-5B1404650FC6}"/>
          </ac:cxnSpMkLst>
        </pc:cxnChg>
        <pc:cxnChg chg="add mod">
          <ac:chgData name="Gabriel Wilson" userId="8239532c-cee9-46b9-803d-d13e062d2d67" providerId="ADAL" clId="{472449D0-A853-6549-8238-5D6D8CA02F10}" dt="2019-09-13T13:23:13.303" v="3113" actId="20577"/>
          <ac:cxnSpMkLst>
            <pc:docMk/>
            <pc:sldMk cId="3633613610" sldId="267"/>
            <ac:cxnSpMk id="48" creationId="{0FFD8B9B-EA19-5F4B-9BD3-600A4C0595F5}"/>
          </ac:cxnSpMkLst>
        </pc:cxnChg>
        <pc:cxnChg chg="add del mod topLvl">
          <ac:chgData name="Gabriel Wilson" userId="8239532c-cee9-46b9-803d-d13e062d2d67" providerId="ADAL" clId="{472449D0-A853-6549-8238-5D6D8CA02F10}" dt="2019-09-13T13:25:11.118" v="3218" actId="478"/>
          <ac:cxnSpMkLst>
            <pc:docMk/>
            <pc:sldMk cId="3633613610" sldId="267"/>
            <ac:cxnSpMk id="58" creationId="{65CA115D-388E-5C46-AE21-395E5C38B25D}"/>
          </ac:cxnSpMkLst>
        </pc:cxnChg>
        <pc:cxnChg chg="add del mod topLvl">
          <ac:chgData name="Gabriel Wilson" userId="8239532c-cee9-46b9-803d-d13e062d2d67" providerId="ADAL" clId="{472449D0-A853-6549-8238-5D6D8CA02F10}" dt="2019-09-13T13:28:07.241" v="3248" actId="478"/>
          <ac:cxnSpMkLst>
            <pc:docMk/>
            <pc:sldMk cId="3633613610" sldId="267"/>
            <ac:cxnSpMk id="59" creationId="{9298B04F-81CC-7F41-A425-EEC857E3A6C2}"/>
          </ac:cxnSpMkLst>
        </pc:cxnChg>
        <pc:cxnChg chg="add mod topLvl">
          <ac:chgData name="Gabriel Wilson" userId="8239532c-cee9-46b9-803d-d13e062d2d67" providerId="ADAL" clId="{472449D0-A853-6549-8238-5D6D8CA02F10}" dt="2019-09-13T13:28:54.815" v="3264" actId="1038"/>
          <ac:cxnSpMkLst>
            <pc:docMk/>
            <pc:sldMk cId="3633613610" sldId="267"/>
            <ac:cxnSpMk id="60" creationId="{EE7A0E6F-26A0-8B40-BC9F-E4E36BD496B3}"/>
          </ac:cxnSpMkLst>
        </pc:cxnChg>
        <pc:cxnChg chg="add del mod topLvl">
          <ac:chgData name="Gabriel Wilson" userId="8239532c-cee9-46b9-803d-d13e062d2d67" providerId="ADAL" clId="{472449D0-A853-6549-8238-5D6D8CA02F10}" dt="2019-09-13T12:58:31.735" v="2930" actId="478"/>
          <ac:cxnSpMkLst>
            <pc:docMk/>
            <pc:sldMk cId="3633613610" sldId="267"/>
            <ac:cxnSpMk id="61" creationId="{86DFC8E4-3855-C146-8BDA-3D548765412C}"/>
          </ac:cxnSpMkLst>
        </pc:cxnChg>
        <pc:cxnChg chg="add del mod topLvl">
          <ac:chgData name="Gabriel Wilson" userId="8239532c-cee9-46b9-803d-d13e062d2d67" providerId="ADAL" clId="{472449D0-A853-6549-8238-5D6D8CA02F10}" dt="2019-09-13T12:58:25.244" v="2928" actId="478"/>
          <ac:cxnSpMkLst>
            <pc:docMk/>
            <pc:sldMk cId="3633613610" sldId="267"/>
            <ac:cxnSpMk id="62" creationId="{24977CDC-F27A-9046-95D5-63E0F16E8E6E}"/>
          </ac:cxnSpMkLst>
        </pc:cxnChg>
        <pc:cxnChg chg="add del mod">
          <ac:chgData name="Gabriel Wilson" userId="8239532c-cee9-46b9-803d-d13e062d2d67" providerId="ADAL" clId="{472449D0-A853-6549-8238-5D6D8CA02F10}" dt="2019-09-12T14:20:27.817" v="2068" actId="478"/>
          <ac:cxnSpMkLst>
            <pc:docMk/>
            <pc:sldMk cId="3633613610" sldId="267"/>
            <ac:cxnSpMk id="70" creationId="{B9E589DB-5139-1141-A282-E865BEBBA8A7}"/>
          </ac:cxnSpMkLst>
        </pc:cxnChg>
        <pc:cxnChg chg="add del mod">
          <ac:chgData name="Gabriel Wilson" userId="8239532c-cee9-46b9-803d-d13e062d2d67" providerId="ADAL" clId="{472449D0-A853-6549-8238-5D6D8CA02F10}" dt="2019-09-12T14:20:30.650" v="2069" actId="478"/>
          <ac:cxnSpMkLst>
            <pc:docMk/>
            <pc:sldMk cId="3633613610" sldId="267"/>
            <ac:cxnSpMk id="76" creationId="{33C41A8C-3D69-EE46-B058-3D41279B5BAE}"/>
          </ac:cxnSpMkLst>
        </pc:cxnChg>
        <pc:cxnChg chg="add del mod">
          <ac:chgData name="Gabriel Wilson" userId="8239532c-cee9-46b9-803d-d13e062d2d67" providerId="ADAL" clId="{472449D0-A853-6549-8238-5D6D8CA02F10}" dt="2019-09-13T13:19:36.481" v="3063" actId="478"/>
          <ac:cxnSpMkLst>
            <pc:docMk/>
            <pc:sldMk cId="3633613610" sldId="267"/>
            <ac:cxnSpMk id="92" creationId="{50651902-E517-0B4C-BAB4-07FF3ADAB20A}"/>
          </ac:cxnSpMkLst>
        </pc:cxnChg>
        <pc:cxnChg chg="add del mod">
          <ac:chgData name="Gabriel Wilson" userId="8239532c-cee9-46b9-803d-d13e062d2d67" providerId="ADAL" clId="{472449D0-A853-6549-8238-5D6D8CA02F10}" dt="2019-09-13T13:19:24.685" v="3058" actId="478"/>
          <ac:cxnSpMkLst>
            <pc:docMk/>
            <pc:sldMk cId="3633613610" sldId="267"/>
            <ac:cxnSpMk id="96" creationId="{6B78F91C-E070-1C48-8D16-943DC57F352C}"/>
          </ac:cxnSpMkLst>
        </pc:cxnChg>
        <pc:cxnChg chg="add mod">
          <ac:chgData name="Gabriel Wilson" userId="8239532c-cee9-46b9-803d-d13e062d2d67" providerId="ADAL" clId="{472449D0-A853-6549-8238-5D6D8CA02F10}" dt="2019-09-13T13:28:54.815" v="3264" actId="1038"/>
          <ac:cxnSpMkLst>
            <pc:docMk/>
            <pc:sldMk cId="3633613610" sldId="267"/>
            <ac:cxnSpMk id="102" creationId="{461B56EE-C2BF-A846-91EE-600E6523BDA8}"/>
          </ac:cxnSpMkLst>
        </pc:cxnChg>
        <pc:cxnChg chg="add del mod">
          <ac:chgData name="Gabriel Wilson" userId="8239532c-cee9-46b9-803d-d13e062d2d67" providerId="ADAL" clId="{472449D0-A853-6549-8238-5D6D8CA02F10}" dt="2019-09-13T13:27:25.180" v="3239" actId="478"/>
          <ac:cxnSpMkLst>
            <pc:docMk/>
            <pc:sldMk cId="3633613610" sldId="267"/>
            <ac:cxnSpMk id="104" creationId="{0F05F726-FBF6-EA42-BC98-0D2FBF028866}"/>
          </ac:cxnSpMkLst>
        </pc:cxnChg>
        <pc:cxnChg chg="add mod">
          <ac:chgData name="Gabriel Wilson" userId="8239532c-cee9-46b9-803d-d13e062d2d67" providerId="ADAL" clId="{472449D0-A853-6549-8238-5D6D8CA02F10}" dt="2019-09-13T13:20:31.315" v="3070" actId="14100"/>
          <ac:cxnSpMkLst>
            <pc:docMk/>
            <pc:sldMk cId="3633613610" sldId="267"/>
            <ac:cxnSpMk id="110" creationId="{D6751D06-1AEE-0946-B6B1-D2CA12205B56}"/>
          </ac:cxnSpMkLst>
        </pc:cxnChg>
        <pc:cxnChg chg="add mod">
          <ac:chgData name="Gabriel Wilson" userId="8239532c-cee9-46b9-803d-d13e062d2d67" providerId="ADAL" clId="{472449D0-A853-6549-8238-5D6D8CA02F10}" dt="2019-09-13T13:20:37.681" v="3072" actId="14100"/>
          <ac:cxnSpMkLst>
            <pc:docMk/>
            <pc:sldMk cId="3633613610" sldId="267"/>
            <ac:cxnSpMk id="112" creationId="{08CAA83D-8C1B-8949-BD5D-E59941B86E55}"/>
          </ac:cxnSpMkLst>
        </pc:cxnChg>
        <pc:cxnChg chg="mod">
          <ac:chgData name="Gabriel Wilson" userId="8239532c-cee9-46b9-803d-d13e062d2d67" providerId="ADAL" clId="{472449D0-A853-6549-8238-5D6D8CA02F10}" dt="2019-09-13T13:21:36.421" v="3085" actId="692"/>
          <ac:cxnSpMkLst>
            <pc:docMk/>
            <pc:sldMk cId="3633613610" sldId="267"/>
            <ac:cxnSpMk id="164" creationId="{981AEFF9-1989-2142-8711-6BA82948E929}"/>
          </ac:cxnSpMkLst>
        </pc:cxnChg>
        <pc:cxnChg chg="del mod">
          <ac:chgData name="Gabriel Wilson" userId="8239532c-cee9-46b9-803d-d13e062d2d67" providerId="ADAL" clId="{472449D0-A853-6549-8238-5D6D8CA02F10}" dt="2019-09-13T13:07:17.970" v="2963" actId="478"/>
          <ac:cxnSpMkLst>
            <pc:docMk/>
            <pc:sldMk cId="3633613610" sldId="267"/>
            <ac:cxnSpMk id="167" creationId="{13FB44FB-BDD9-A94D-B6A8-2F24F3FF819E}"/>
          </ac:cxnSpMkLst>
        </pc:cxnChg>
        <pc:cxnChg chg="mod">
          <ac:chgData name="Gabriel Wilson" userId="8239532c-cee9-46b9-803d-d13e062d2d67" providerId="ADAL" clId="{472449D0-A853-6549-8238-5D6D8CA02F10}" dt="2019-09-13T13:20:16.040" v="3068" actId="1076"/>
          <ac:cxnSpMkLst>
            <pc:docMk/>
            <pc:sldMk cId="3633613610" sldId="267"/>
            <ac:cxnSpMk id="168" creationId="{13B48392-C873-0248-B006-1402B35F2E20}"/>
          </ac:cxnSpMkLst>
        </pc:cxnChg>
        <pc:cxnChg chg="mod">
          <ac:chgData name="Gabriel Wilson" userId="8239532c-cee9-46b9-803d-d13e062d2d67" providerId="ADAL" clId="{472449D0-A853-6549-8238-5D6D8CA02F10}" dt="2019-09-13T13:08:07.542" v="2976" actId="14100"/>
          <ac:cxnSpMkLst>
            <pc:docMk/>
            <pc:sldMk cId="3633613610" sldId="267"/>
            <ac:cxnSpMk id="175" creationId="{A39FD356-6CA3-2249-97D5-ABEA7723E3B8}"/>
          </ac:cxnSpMkLst>
        </pc:cxnChg>
        <pc:cxnChg chg="del mod">
          <ac:chgData name="Gabriel Wilson" userId="8239532c-cee9-46b9-803d-d13e062d2d67" providerId="ADAL" clId="{472449D0-A853-6549-8238-5D6D8CA02F10}" dt="2019-09-10T14:16:43.995" v="856" actId="478"/>
          <ac:cxnSpMkLst>
            <pc:docMk/>
            <pc:sldMk cId="3633613610" sldId="267"/>
            <ac:cxnSpMk id="188" creationId="{AA81C339-20EF-1A40-A04B-6A7479E58F8F}"/>
          </ac:cxnSpMkLst>
        </pc:cxnChg>
        <pc:cxnChg chg="mod">
          <ac:chgData name="Gabriel Wilson" userId="8239532c-cee9-46b9-803d-d13e062d2d67" providerId="ADAL" clId="{472449D0-A853-6549-8238-5D6D8CA02F10}" dt="2019-09-13T13:20:28.395" v="3069" actId="1076"/>
          <ac:cxnSpMkLst>
            <pc:docMk/>
            <pc:sldMk cId="3633613610" sldId="267"/>
            <ac:cxnSpMk id="450" creationId="{451AEE55-469E-F74E-8186-DFA76B591DCF}"/>
          </ac:cxnSpMkLst>
        </pc:cxnChg>
        <pc:cxnChg chg="mod">
          <ac:chgData name="Gabriel Wilson" userId="8239532c-cee9-46b9-803d-d13e062d2d67" providerId="ADAL" clId="{472449D0-A853-6549-8238-5D6D8CA02F10}" dt="2019-09-13T13:21:42.195" v="3086" actId="692"/>
          <ac:cxnSpMkLst>
            <pc:docMk/>
            <pc:sldMk cId="3633613610" sldId="267"/>
            <ac:cxnSpMk id="460" creationId="{241A7293-F17F-9247-97AE-69D4C25DACC7}"/>
          </ac:cxnSpMkLst>
        </pc:cxnChg>
      </pc:sldChg>
      <pc:sldChg chg="addSp delSp modSp ord">
        <pc:chgData name="Gabriel Wilson" userId="8239532c-cee9-46b9-803d-d13e062d2d67" providerId="ADAL" clId="{472449D0-A853-6549-8238-5D6D8CA02F10}" dt="2019-09-14T17:26:41.559" v="9183" actId="1076"/>
        <pc:sldMkLst>
          <pc:docMk/>
          <pc:sldMk cId="1886700260" sldId="269"/>
        </pc:sldMkLst>
        <pc:spChg chg="mod">
          <ac:chgData name="Gabriel Wilson" userId="8239532c-cee9-46b9-803d-d13e062d2d67" providerId="ADAL" clId="{472449D0-A853-6549-8238-5D6D8CA02F10}" dt="2019-09-14T12:58:30.312" v="7423" actId="1076"/>
          <ac:spMkLst>
            <pc:docMk/>
            <pc:sldMk cId="1886700260" sldId="269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4T16:49:13.409" v="8908" actId="113"/>
          <ac:spMkLst>
            <pc:docMk/>
            <pc:sldMk cId="1886700260" sldId="269"/>
            <ac:spMk id="5" creationId="{3D9B1383-A9EB-6E49-A4AC-898035882A67}"/>
          </ac:spMkLst>
        </pc:spChg>
        <pc:spChg chg="add mod">
          <ac:chgData name="Gabriel Wilson" userId="8239532c-cee9-46b9-803d-d13e062d2d67" providerId="ADAL" clId="{472449D0-A853-6549-8238-5D6D8CA02F10}" dt="2019-09-14T16:49:13.409" v="8908" actId="113"/>
          <ac:spMkLst>
            <pc:docMk/>
            <pc:sldMk cId="1886700260" sldId="269"/>
            <ac:spMk id="36" creationId="{ED524EB4-7EED-5E4C-8916-A5AC4F4EF087}"/>
          </ac:spMkLst>
        </pc:spChg>
        <pc:spChg chg="add del mod">
          <ac:chgData name="Gabriel Wilson" userId="8239532c-cee9-46b9-803d-d13e062d2d67" providerId="ADAL" clId="{472449D0-A853-6549-8238-5D6D8CA02F10}" dt="2019-09-14T16:36:58.845" v="8710" actId="478"/>
          <ac:spMkLst>
            <pc:docMk/>
            <pc:sldMk cId="1886700260" sldId="269"/>
            <ac:spMk id="43" creationId="{A8AA9A79-59B3-DA43-90A3-F79A8AF5D1E3}"/>
          </ac:spMkLst>
        </pc:spChg>
        <pc:spChg chg="add del mod">
          <ac:chgData name="Gabriel Wilson" userId="8239532c-cee9-46b9-803d-d13e062d2d67" providerId="ADAL" clId="{472449D0-A853-6549-8238-5D6D8CA02F10}" dt="2019-09-14T16:42:18.216" v="8844" actId="478"/>
          <ac:spMkLst>
            <pc:docMk/>
            <pc:sldMk cId="1886700260" sldId="269"/>
            <ac:spMk id="47" creationId="{5BD26A3A-35C3-9143-9F7A-3639DE2DAB33}"/>
          </ac:spMkLst>
        </pc:spChg>
        <pc:spChg chg="add mod">
          <ac:chgData name="Gabriel Wilson" userId="8239532c-cee9-46b9-803d-d13e062d2d67" providerId="ADAL" clId="{472449D0-A853-6549-8238-5D6D8CA02F10}" dt="2019-09-14T16:49:13.409" v="8908" actId="113"/>
          <ac:spMkLst>
            <pc:docMk/>
            <pc:sldMk cId="1886700260" sldId="269"/>
            <ac:spMk id="50" creationId="{6877A4FC-7A06-E84A-866F-1F606DA79AE0}"/>
          </ac:spMkLst>
        </pc:spChg>
        <pc:spChg chg="add del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54" creationId="{847161BE-7986-FE43-8686-60CE74C8982E}"/>
          </ac:spMkLst>
        </pc:spChg>
        <pc:spChg chg="add mod">
          <ac:chgData name="Gabriel Wilson" userId="8239532c-cee9-46b9-803d-d13e062d2d67" providerId="ADAL" clId="{472449D0-A853-6549-8238-5D6D8CA02F10}" dt="2019-09-14T16:49:13.409" v="8908" actId="113"/>
          <ac:spMkLst>
            <pc:docMk/>
            <pc:sldMk cId="1886700260" sldId="269"/>
            <ac:spMk id="56" creationId="{614EB544-1C98-7B4F-BD73-E63A3F18965B}"/>
          </ac:spMkLst>
        </pc:spChg>
        <pc:spChg chg="add del mod">
          <ac:chgData name="Gabriel Wilson" userId="8239532c-cee9-46b9-803d-d13e062d2d67" providerId="ADAL" clId="{472449D0-A853-6549-8238-5D6D8CA02F10}" dt="2019-09-14T16:43:28.830" v="8857" actId="478"/>
          <ac:spMkLst>
            <pc:docMk/>
            <pc:sldMk cId="1886700260" sldId="269"/>
            <ac:spMk id="57" creationId="{4B3FDD2D-8C9A-BD42-B9CC-2E7FBC815845}"/>
          </ac:spMkLst>
        </pc:spChg>
        <pc:spChg chg="add del mod">
          <ac:chgData name="Gabriel Wilson" userId="8239532c-cee9-46b9-803d-d13e062d2d67" providerId="ADAL" clId="{472449D0-A853-6549-8238-5D6D8CA02F10}" dt="2019-09-10T01:56:32.644" v="799" actId="478"/>
          <ac:spMkLst>
            <pc:docMk/>
            <pc:sldMk cId="1886700260" sldId="269"/>
            <ac:spMk id="65" creationId="{3901BE02-417A-7947-8D9C-51F0CC5B5C79}"/>
          </ac:spMkLst>
        </pc:spChg>
        <pc:spChg chg="add del mod">
          <ac:chgData name="Gabriel Wilson" userId="8239532c-cee9-46b9-803d-d13e062d2d67" providerId="ADAL" clId="{472449D0-A853-6549-8238-5D6D8CA02F10}" dt="2019-09-14T16:38:19.179" v="8742" actId="478"/>
          <ac:spMkLst>
            <pc:docMk/>
            <pc:sldMk cId="1886700260" sldId="269"/>
            <ac:spMk id="69" creationId="{60A5CF32-B13B-064A-8F74-616E9584924A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73" creationId="{7C60D2D9-41CD-0548-A680-49FCE922DAE1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74" creationId="{37763233-1CB9-3547-AEEC-7DEBB332BFB2}"/>
          </ac:spMkLst>
        </pc:spChg>
        <pc:spChg chg="add del mod">
          <ac:chgData name="Gabriel Wilson" userId="8239532c-cee9-46b9-803d-d13e062d2d67" providerId="ADAL" clId="{472449D0-A853-6549-8238-5D6D8CA02F10}" dt="2019-09-14T16:36:40.275" v="8705" actId="478"/>
          <ac:spMkLst>
            <pc:docMk/>
            <pc:sldMk cId="1886700260" sldId="269"/>
            <ac:spMk id="85" creationId="{9166EECB-DBF8-9840-93F2-BC4066B089B5}"/>
          </ac:spMkLst>
        </pc:spChg>
        <pc:spChg chg="add del mod">
          <ac:chgData name="Gabriel Wilson" userId="8239532c-cee9-46b9-803d-d13e062d2d67" providerId="ADAL" clId="{472449D0-A853-6549-8238-5D6D8CA02F10}" dt="2019-09-10T01:36:48.995" v="405" actId="478"/>
          <ac:spMkLst>
            <pc:docMk/>
            <pc:sldMk cId="1886700260" sldId="269"/>
            <ac:spMk id="86" creationId="{44DCDCCB-0D0C-B44F-B640-3B52453DA3C4}"/>
          </ac:spMkLst>
        </pc:spChg>
        <pc:spChg chg="add del mod">
          <ac:chgData name="Gabriel Wilson" userId="8239532c-cee9-46b9-803d-d13e062d2d67" providerId="ADAL" clId="{472449D0-A853-6549-8238-5D6D8CA02F10}" dt="2019-09-10T01:55:10.043" v="780" actId="478"/>
          <ac:spMkLst>
            <pc:docMk/>
            <pc:sldMk cId="1886700260" sldId="269"/>
            <ac:spMk id="89" creationId="{05C70DF6-7986-5048-9D80-530AD8659C33}"/>
          </ac:spMkLst>
        </pc:spChg>
        <pc:spChg chg="add del mod">
          <ac:chgData name="Gabriel Wilson" userId="8239532c-cee9-46b9-803d-d13e062d2d67" providerId="ADAL" clId="{472449D0-A853-6549-8238-5D6D8CA02F10}" dt="2019-09-14T16:33:22.962" v="8624" actId="478"/>
          <ac:spMkLst>
            <pc:docMk/>
            <pc:sldMk cId="1886700260" sldId="269"/>
            <ac:spMk id="95" creationId="{669013AB-26DA-A542-9736-A08E8C932DDC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106" creationId="{8BC45DFE-7829-4441-BA5E-D826EC0E2131}"/>
          </ac:spMkLst>
        </pc:spChg>
        <pc:spChg chg="add del mod">
          <ac:chgData name="Gabriel Wilson" userId="8239532c-cee9-46b9-803d-d13e062d2d67" providerId="ADAL" clId="{472449D0-A853-6549-8238-5D6D8CA02F10}" dt="2019-09-14T16:36:05.619" v="8692" actId="478"/>
          <ac:spMkLst>
            <pc:docMk/>
            <pc:sldMk cId="1886700260" sldId="269"/>
            <ac:spMk id="121" creationId="{E7879BF9-84A8-C242-AFE6-82AC948FC154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22" creationId="{7FA8D0C6-F72D-3D41-80F4-0E1662EF3C02}"/>
          </ac:spMkLst>
        </pc:spChg>
        <pc:spChg chg="add del mod">
          <ac:chgData name="Gabriel Wilson" userId="8239532c-cee9-46b9-803d-d13e062d2d67" providerId="ADAL" clId="{472449D0-A853-6549-8238-5D6D8CA02F10}" dt="2019-09-14T16:41:33.076" v="8825" actId="478"/>
          <ac:spMkLst>
            <pc:docMk/>
            <pc:sldMk cId="1886700260" sldId="269"/>
            <ac:spMk id="123" creationId="{30B89167-A06F-2646-81DD-5C2A6FD0FBD6}"/>
          </ac:spMkLst>
        </pc:spChg>
        <pc:spChg chg="add del mod">
          <ac:chgData name="Gabriel Wilson" userId="8239532c-cee9-46b9-803d-d13e062d2d67" providerId="ADAL" clId="{472449D0-A853-6549-8238-5D6D8CA02F10}" dt="2019-09-14T16:41:35.208" v="8826" actId="478"/>
          <ac:spMkLst>
            <pc:docMk/>
            <pc:sldMk cId="1886700260" sldId="269"/>
            <ac:spMk id="124" creationId="{DD3816B6-4655-B946-A8F9-AB31C37CEC36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25" creationId="{EA3C0123-00DA-3346-935E-ECF845026F77}"/>
          </ac:spMkLst>
        </pc:spChg>
        <pc:spChg chg="add del mod">
          <ac:chgData name="Gabriel Wilson" userId="8239532c-cee9-46b9-803d-d13e062d2d67" providerId="ADAL" clId="{472449D0-A853-6549-8238-5D6D8CA02F10}" dt="2019-09-14T12:58:17.308" v="7421" actId="1076"/>
          <ac:spMkLst>
            <pc:docMk/>
            <pc:sldMk cId="1886700260" sldId="269"/>
            <ac:spMk id="127" creationId="{EC715B2A-AC76-0B48-9413-14B5E8367264}"/>
          </ac:spMkLst>
        </pc:spChg>
        <pc:spChg chg="add del mod">
          <ac:chgData name="Gabriel Wilson" userId="8239532c-cee9-46b9-803d-d13e062d2d67" providerId="ADAL" clId="{472449D0-A853-6549-8238-5D6D8CA02F10}" dt="2019-09-14T12:58:21.549" v="7422" actId="1076"/>
          <ac:spMkLst>
            <pc:docMk/>
            <pc:sldMk cId="1886700260" sldId="269"/>
            <ac:spMk id="128" creationId="{E45B8E19-5EEB-A44A-B984-2B0658FE2625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0" creationId="{5ABE9ED4-4D9C-8C41-885C-2AE160FA7B92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1" creationId="{505FEA5A-7401-E444-8CC1-3639E4BD1925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2" creationId="{C20BBE3E-358F-C643-979C-E3D7CA5C2B1C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3" creationId="{CE5A8600-0042-A84D-A329-872D56697771}"/>
          </ac:spMkLst>
        </pc:spChg>
        <pc:spChg chg="add mod">
          <ac:chgData name="Gabriel Wilson" userId="8239532c-cee9-46b9-803d-d13e062d2d67" providerId="ADAL" clId="{472449D0-A853-6549-8238-5D6D8CA02F10}" dt="2019-09-14T17:26:08.062" v="9176" actId="1076"/>
          <ac:spMkLst>
            <pc:docMk/>
            <pc:sldMk cId="1886700260" sldId="269"/>
            <ac:spMk id="134" creationId="{7556EE37-84E9-5D4F-9794-8CC3776EECF4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5" creationId="{2102CBF2-E5D3-9144-9101-C42AFEFFC9B3}"/>
          </ac:spMkLst>
        </pc:spChg>
        <pc:spChg chg="add mod">
          <ac:chgData name="Gabriel Wilson" userId="8239532c-cee9-46b9-803d-d13e062d2d67" providerId="ADAL" clId="{472449D0-A853-6549-8238-5D6D8CA02F10}" dt="2019-09-14T16:46:44.558" v="8903" actId="113"/>
          <ac:spMkLst>
            <pc:docMk/>
            <pc:sldMk cId="1886700260" sldId="269"/>
            <ac:spMk id="139" creationId="{B80DB1D7-5B65-8644-ABA6-13EDECBC2A9E}"/>
          </ac:spMkLst>
        </pc:spChg>
        <pc:spChg chg="add mod">
          <ac:chgData name="Gabriel Wilson" userId="8239532c-cee9-46b9-803d-d13e062d2d67" providerId="ADAL" clId="{472449D0-A853-6549-8238-5D6D8CA02F10}" dt="2019-09-14T17:26:04.470" v="9175" actId="1076"/>
          <ac:spMkLst>
            <pc:docMk/>
            <pc:sldMk cId="1886700260" sldId="269"/>
            <ac:spMk id="147" creationId="{B4138C51-9BBD-5249-8494-51E95F5B8847}"/>
          </ac:spMkLst>
        </pc:spChg>
        <pc:spChg chg="add del mod">
          <ac:chgData name="Gabriel Wilson" userId="8239532c-cee9-46b9-803d-d13e062d2d67" providerId="ADAL" clId="{472449D0-A853-6549-8238-5D6D8CA02F10}" dt="2019-09-10T01:51:51.487" v="725"/>
          <ac:spMkLst>
            <pc:docMk/>
            <pc:sldMk cId="1886700260" sldId="269"/>
            <ac:spMk id="190" creationId="{5B26B851-D032-C746-B195-3C561C22F68E}"/>
          </ac:spMkLst>
        </pc:spChg>
        <pc:spChg chg="add del mod">
          <ac:chgData name="Gabriel Wilson" userId="8239532c-cee9-46b9-803d-d13e062d2d67" providerId="ADAL" clId="{472449D0-A853-6549-8238-5D6D8CA02F10}" dt="2019-09-10T01:55:05.164" v="779"/>
          <ac:spMkLst>
            <pc:docMk/>
            <pc:sldMk cId="1886700260" sldId="269"/>
            <ac:spMk id="240" creationId="{211D29AD-36CA-7340-878B-4A64DB484948}"/>
          </ac:spMkLst>
        </pc:spChg>
        <pc:spChg chg="add mod">
          <ac:chgData name="Gabriel Wilson" userId="8239532c-cee9-46b9-803d-d13e062d2d67" providerId="ADAL" clId="{472449D0-A853-6549-8238-5D6D8CA02F10}" dt="2019-09-14T17:26:41.559" v="9183" actId="1076"/>
          <ac:spMkLst>
            <pc:docMk/>
            <pc:sldMk cId="1886700260" sldId="269"/>
            <ac:spMk id="257" creationId="{860888E3-BFF5-7547-BCAE-3246A375E6EC}"/>
          </ac:spMkLst>
        </pc:spChg>
        <pc:spChg chg="add del mod">
          <ac:chgData name="Gabriel Wilson" userId="8239532c-cee9-46b9-803d-d13e062d2d67" providerId="ADAL" clId="{472449D0-A853-6549-8238-5D6D8CA02F10}" dt="2019-09-14T16:36:56.343" v="8709" actId="478"/>
          <ac:spMkLst>
            <pc:docMk/>
            <pc:sldMk cId="1886700260" sldId="269"/>
            <ac:spMk id="258" creationId="{6551D683-627F-CF4D-9B9F-558612C8F042}"/>
          </ac:spMkLst>
        </pc:spChg>
        <pc:spChg chg="add del mod">
          <ac:chgData name="Gabriel Wilson" userId="8239532c-cee9-46b9-803d-d13e062d2d67" providerId="ADAL" clId="{472449D0-A853-6549-8238-5D6D8CA02F10}" dt="2019-09-14T16:34:34.255" v="8645" actId="478"/>
          <ac:spMkLst>
            <pc:docMk/>
            <pc:sldMk cId="1886700260" sldId="269"/>
            <ac:spMk id="260" creationId="{35667CC7-9DF5-4543-8070-EF798BE44469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64" creationId="{4BC4029E-8B88-E246-85A0-6E94395743C2}"/>
          </ac:spMkLst>
        </pc:spChg>
        <pc:spChg chg="add del">
          <ac:chgData name="Gabriel Wilson" userId="8239532c-cee9-46b9-803d-d13e062d2d67" providerId="ADAL" clId="{472449D0-A853-6549-8238-5D6D8CA02F10}" dt="2019-09-10T01:26:24.128" v="30" actId="478"/>
          <ac:spMkLst>
            <pc:docMk/>
            <pc:sldMk cId="1886700260" sldId="269"/>
            <ac:spMk id="269" creationId="{996AEB3E-F08C-664B-BBAD-C0316EA70FB1}"/>
          </ac:spMkLst>
        </pc:spChg>
        <pc:spChg chg="add del mod">
          <ac:chgData name="Gabriel Wilson" userId="8239532c-cee9-46b9-803d-d13e062d2d67" providerId="ADAL" clId="{472449D0-A853-6549-8238-5D6D8CA02F10}" dt="2019-09-14T16:42:25.210" v="8845" actId="478"/>
          <ac:spMkLst>
            <pc:docMk/>
            <pc:sldMk cId="1886700260" sldId="269"/>
            <ac:spMk id="270" creationId="{A3EE7A2A-62B5-954D-AC79-9DCC9A020AAC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73" creationId="{00E1227C-12E2-344A-9970-9E5BA3DDD3AE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74" creationId="{7FF5E92F-8621-EE43-BAAC-D32597DE01DA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75" creationId="{A79ACB0A-91FC-8446-8950-C0989995663C}"/>
          </ac:spMkLst>
        </pc:spChg>
        <pc:spChg chg="add del mod">
          <ac:chgData name="Gabriel Wilson" userId="8239532c-cee9-46b9-803d-d13e062d2d67" providerId="ADAL" clId="{472449D0-A853-6549-8238-5D6D8CA02F10}" dt="2019-09-10T23:56:37.313" v="864" actId="478"/>
          <ac:spMkLst>
            <pc:docMk/>
            <pc:sldMk cId="1886700260" sldId="269"/>
            <ac:spMk id="276" creationId="{933229C3-8B3D-1B43-82C1-6AFE36B91C83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79" creationId="{12C5FCCA-1E79-4840-B3C2-B7F3EE2F26C9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80" creationId="{34DA12CF-92CC-754A-A90A-2093E76C340B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81" creationId="{1EB7694B-6CD8-BA46-8A13-64209F1FD6E9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82" creationId="{4AA22A02-FA05-074A-B018-F147B9EF505C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283" creationId="{03366181-D6B6-7F41-A425-BAC7361C8352}"/>
          </ac:spMkLst>
        </pc:spChg>
        <pc:spChg chg="del mod">
          <ac:chgData name="Gabriel Wilson" userId="8239532c-cee9-46b9-803d-d13e062d2d67" providerId="ADAL" clId="{472449D0-A853-6549-8238-5D6D8CA02F10}" dt="2019-09-10T01:34:26.753" v="348" actId="478"/>
          <ac:spMkLst>
            <pc:docMk/>
            <pc:sldMk cId="1886700260" sldId="269"/>
            <ac:spMk id="285" creationId="{F1A2C87F-BD4C-BD46-AC0A-A505751D939D}"/>
          </ac:spMkLst>
        </pc:spChg>
        <pc:spChg chg="add del mod">
          <ac:chgData name="Gabriel Wilson" userId="8239532c-cee9-46b9-803d-d13e062d2d67" providerId="ADAL" clId="{472449D0-A853-6549-8238-5D6D8CA02F10}" dt="2019-09-14T16:36:05.619" v="8692" actId="478"/>
          <ac:spMkLst>
            <pc:docMk/>
            <pc:sldMk cId="1886700260" sldId="269"/>
            <ac:spMk id="286" creationId="{69971A49-2E37-B243-838B-4E6F688D3F1E}"/>
          </ac:spMkLst>
        </pc:spChg>
        <pc:spChg chg="mod">
          <ac:chgData name="Gabriel Wilson" userId="8239532c-cee9-46b9-803d-d13e062d2d67" providerId="ADAL" clId="{472449D0-A853-6549-8238-5D6D8CA02F10}" dt="2019-09-14T16:46:57.683" v="8905" actId="113"/>
          <ac:spMkLst>
            <pc:docMk/>
            <pc:sldMk cId="1886700260" sldId="269"/>
            <ac:spMk id="288" creationId="{6798FA40-2291-024F-A9E9-3F03C3837DE8}"/>
          </ac:spMkLst>
        </pc:spChg>
        <pc:spChg chg="del mod">
          <ac:chgData name="Gabriel Wilson" userId="8239532c-cee9-46b9-803d-d13e062d2d67" providerId="ADAL" clId="{472449D0-A853-6549-8238-5D6D8CA02F10}" dt="2019-09-10T01:26:29.210" v="32" actId="478"/>
          <ac:spMkLst>
            <pc:docMk/>
            <pc:sldMk cId="1886700260" sldId="269"/>
            <ac:spMk id="302" creationId="{A5AD6790-EA66-224C-A3AB-831BEC5B91EF}"/>
          </ac:spMkLst>
        </pc:spChg>
        <pc:spChg chg="add del mod">
          <ac:chgData name="Gabriel Wilson" userId="8239532c-cee9-46b9-803d-d13e062d2d67" providerId="ADAL" clId="{472449D0-A853-6549-8238-5D6D8CA02F10}" dt="2019-09-11T01:21:19.852" v="891" actId="478"/>
          <ac:spMkLst>
            <pc:docMk/>
            <pc:sldMk cId="1886700260" sldId="269"/>
            <ac:spMk id="305" creationId="{016072CF-3AE8-224D-8417-59BA7053A89A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313" creationId="{DCB847C8-48E1-584D-93B0-116AA0241B11}"/>
          </ac:spMkLst>
        </pc:spChg>
        <pc:spChg chg="del">
          <ac:chgData name="Gabriel Wilson" userId="8239532c-cee9-46b9-803d-d13e062d2d67" providerId="ADAL" clId="{472449D0-A853-6549-8238-5D6D8CA02F10}" dt="2019-09-10T01:26:16.307" v="27" actId="478"/>
          <ac:spMkLst>
            <pc:docMk/>
            <pc:sldMk cId="1886700260" sldId="269"/>
            <ac:spMk id="314" creationId="{476F9211-9F02-584A-87AE-6D4A27348D5F}"/>
          </ac:spMkLst>
        </pc:spChg>
        <pc:spChg chg="add del mod">
          <ac:chgData name="Gabriel Wilson" userId="8239532c-cee9-46b9-803d-d13e062d2d67" providerId="ADAL" clId="{472449D0-A853-6549-8238-5D6D8CA02F10}" dt="2019-09-14T16:35:02.827" v="8660" actId="478"/>
          <ac:spMkLst>
            <pc:docMk/>
            <pc:sldMk cId="1886700260" sldId="269"/>
            <ac:spMk id="322" creationId="{42B8B9BB-C674-9147-9402-B4F50024E6F7}"/>
          </ac:spMkLst>
        </pc:spChg>
        <pc:graphicFrameChg chg="add mod modGraphic">
          <ac:chgData name="Gabriel Wilson" userId="8239532c-cee9-46b9-803d-d13e062d2d67" providerId="ADAL" clId="{472449D0-A853-6549-8238-5D6D8CA02F10}" dt="2019-09-14T16:57:33.046" v="9160" actId="20577"/>
          <ac:graphicFrameMkLst>
            <pc:docMk/>
            <pc:sldMk cId="1886700260" sldId="269"/>
            <ac:graphicFrameMk id="126" creationId="{EB0D1C82-FF41-A84F-A9AB-1F208DB755B3}"/>
          </ac:graphicFrameMkLst>
        </pc:graphicFrameChg>
        <pc:graphicFrameChg chg="add mod modGraphic">
          <ac:chgData name="Gabriel Wilson" userId="8239532c-cee9-46b9-803d-d13e062d2d67" providerId="ADAL" clId="{472449D0-A853-6549-8238-5D6D8CA02F10}" dt="2019-09-14T13:00:41.386" v="7466" actId="14100"/>
          <ac:graphicFrameMkLst>
            <pc:docMk/>
            <pc:sldMk cId="1886700260" sldId="269"/>
            <ac:graphicFrameMk id="129" creationId="{9AFF5B54-5D54-3241-A05C-56168CE8DDBB}"/>
          </ac:graphicFrameMkLst>
        </pc:graphicFrameChg>
        <pc:cxnChg chg="add mod">
          <ac:chgData name="Gabriel Wilson" userId="8239532c-cee9-46b9-803d-d13e062d2d67" providerId="ADAL" clId="{472449D0-A853-6549-8238-5D6D8CA02F10}" dt="2019-09-14T17:25:48.766" v="9170" actId="14100"/>
          <ac:cxnSpMkLst>
            <pc:docMk/>
            <pc:sldMk cId="1886700260" sldId="269"/>
            <ac:cxnSpMk id="44" creationId="{5BCD1512-2EB9-BD4A-8A7C-C3572AB9F8CF}"/>
          </ac:cxnSpMkLst>
        </pc:cxnChg>
        <pc:cxnChg chg="add mod">
          <ac:chgData name="Gabriel Wilson" userId="8239532c-cee9-46b9-803d-d13e062d2d67" providerId="ADAL" clId="{472449D0-A853-6549-8238-5D6D8CA02F10}" dt="2019-09-14T16:44:40.883" v="8888" actId="1036"/>
          <ac:cxnSpMkLst>
            <pc:docMk/>
            <pc:sldMk cId="1886700260" sldId="269"/>
            <ac:cxnSpMk id="51" creationId="{53FFE65E-92DE-0449-BBD8-16E2B469018D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58" creationId="{457F2B2D-7726-C047-B57A-A50E0E663838}"/>
          </ac:cxnSpMkLst>
        </pc:cxnChg>
        <pc:cxnChg chg="add mod">
          <ac:chgData name="Gabriel Wilson" userId="8239532c-cee9-46b9-803d-d13e062d2d67" providerId="ADAL" clId="{472449D0-A853-6549-8238-5D6D8CA02F10}" dt="2019-09-14T16:46:00.072" v="8901" actId="14100"/>
          <ac:cxnSpMkLst>
            <pc:docMk/>
            <pc:sldMk cId="1886700260" sldId="269"/>
            <ac:cxnSpMk id="62" creationId="{22861FAB-5D12-4845-B8F5-A50F2170115D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71" creationId="{BA351FB2-3622-8C42-8F2E-B54A4B321583}"/>
          </ac:cxnSpMkLst>
        </pc:cxnChg>
        <pc:cxnChg chg="add del mod">
          <ac:chgData name="Gabriel Wilson" userId="8239532c-cee9-46b9-803d-d13e062d2d67" providerId="ADAL" clId="{472449D0-A853-6549-8238-5D6D8CA02F10}" dt="2019-09-14T16:38:59.231" v="8766" actId="478"/>
          <ac:cxnSpMkLst>
            <pc:docMk/>
            <pc:sldMk cId="1886700260" sldId="269"/>
            <ac:cxnSpMk id="75" creationId="{1E157565-9B4C-684A-B15A-B99263F539A7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78" creationId="{77419D4D-0EAC-9242-9FA1-37A3C1A44244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82" creationId="{380B166A-3B02-744F-823F-A5BF82FF04AA}"/>
          </ac:cxnSpMkLst>
        </pc:cxnChg>
        <pc:cxnChg chg="mod">
          <ac:chgData name="Gabriel Wilson" userId="8239532c-cee9-46b9-803d-d13e062d2d67" providerId="ADAL" clId="{472449D0-A853-6549-8238-5D6D8CA02F10}" dt="2019-09-14T17:26:38.704" v="9182" actId="14100"/>
          <ac:cxnSpMkLst>
            <pc:docMk/>
            <pc:sldMk cId="1886700260" sldId="269"/>
            <ac:cxnSpMk id="84" creationId="{FF495E96-1B20-6E4E-B039-7EEA81CF4B07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90" creationId="{F79EC670-05E4-1341-9C73-85B65ABDB1A5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99" creationId="{96741B6D-7B20-4340-8510-37A57DEF73B6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100" creationId="{FF5B19AF-2469-7343-826D-1AA21A29A41D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13" creationId="{D8C89A78-9FB9-C440-8928-6758D9F7A3CB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20" creationId="{2CED53F5-4B78-D64B-A812-BE662A976717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23" creationId="{38BD5D89-A48E-9647-894D-B8D5616E03E3}"/>
          </ac:cxnSpMkLst>
        </pc:cxnChg>
        <pc:cxnChg chg="del mod">
          <ac:chgData name="Gabriel Wilson" userId="8239532c-cee9-46b9-803d-d13e062d2d67" providerId="ADAL" clId="{472449D0-A853-6549-8238-5D6D8CA02F10}" dt="2019-09-10T01:26:31.045" v="33" actId="478"/>
          <ac:cxnSpMkLst>
            <pc:docMk/>
            <pc:sldMk cId="1886700260" sldId="269"/>
            <ac:cxnSpMk id="125" creationId="{FD9FEC06-1B9F-6649-9298-8C056D768D55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42" creationId="{12FDE578-FCA9-B54A-B15E-C56B20003C19}"/>
          </ac:cxnSpMkLst>
        </pc:cxnChg>
        <pc:cxnChg chg="add mod">
          <ac:chgData name="Gabriel Wilson" userId="8239532c-cee9-46b9-803d-d13e062d2d67" providerId="ADAL" clId="{472449D0-A853-6549-8238-5D6D8CA02F10}" dt="2019-09-14T17:25:54.237" v="9172" actId="14100"/>
          <ac:cxnSpMkLst>
            <pc:docMk/>
            <pc:sldMk cId="1886700260" sldId="269"/>
            <ac:cxnSpMk id="143" creationId="{FE9300B8-A5A8-BF49-8259-CCAB32879E64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192" creationId="{196360F6-D058-E54F-8C45-D94ADDD2730E}"/>
          </ac:cxnSpMkLst>
        </pc:cxnChg>
        <pc:cxnChg chg="add del mod">
          <ac:chgData name="Gabriel Wilson" userId="8239532c-cee9-46b9-803d-d13e062d2d67" providerId="ADAL" clId="{472449D0-A853-6549-8238-5D6D8CA02F10}" dt="2019-09-10T01:26:33.160" v="34" actId="478"/>
          <ac:cxnSpMkLst>
            <pc:docMk/>
            <pc:sldMk cId="1886700260" sldId="269"/>
            <ac:cxnSpMk id="198" creationId="{3685D059-EBD9-BF49-A42A-7D883AB00500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237" creationId="{4F20C781-C0B9-9A4F-849D-FBC709CB9FB6}"/>
          </ac:cxnSpMkLst>
        </pc:cxnChg>
        <pc:cxnChg chg="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256" creationId="{5C8F8D38-AD46-6C44-8A79-C706D60CE578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265" creationId="{8AABB37D-0F28-E748-84E0-07358849B185}"/>
          </ac:cxnSpMkLst>
        </pc:cxnChg>
        <pc:cxnChg chg="add del mod">
          <ac:chgData name="Gabriel Wilson" userId="8239532c-cee9-46b9-803d-d13e062d2d67" providerId="ADAL" clId="{472449D0-A853-6549-8238-5D6D8CA02F10}" dt="2019-09-11T01:21:21.106" v="892" actId="478"/>
          <ac:cxnSpMkLst>
            <pc:docMk/>
            <pc:sldMk cId="1886700260" sldId="269"/>
            <ac:cxnSpMk id="271" creationId="{61E82FAA-5E7E-6348-81CA-0A7C5481E18B}"/>
          </ac:cxnSpMkLst>
        </pc:cxnChg>
        <pc:cxnChg chg="add mod">
          <ac:chgData name="Gabriel Wilson" userId="8239532c-cee9-46b9-803d-d13e062d2d67" providerId="ADAL" clId="{472449D0-A853-6549-8238-5D6D8CA02F10}" dt="2019-09-14T16:44:29.461" v="8878" actId="1036"/>
          <ac:cxnSpMkLst>
            <pc:docMk/>
            <pc:sldMk cId="1886700260" sldId="269"/>
            <ac:cxnSpMk id="284" creationId="{B9EE2242-6423-DA48-8DF6-EDF07293264E}"/>
          </ac:cxnSpMkLst>
        </pc:cxnChg>
        <pc:cxnChg chg="del mod">
          <ac:chgData name="Gabriel Wilson" userId="8239532c-cee9-46b9-803d-d13e062d2d67" providerId="ADAL" clId="{472449D0-A853-6549-8238-5D6D8CA02F10}" dt="2019-09-10T01:26:16.307" v="27" actId="478"/>
          <ac:cxnSpMkLst>
            <pc:docMk/>
            <pc:sldMk cId="1886700260" sldId="269"/>
            <ac:cxnSpMk id="310" creationId="{8011193A-14D8-664B-8227-51FEFB3DBFC9}"/>
          </ac:cxnSpMkLst>
        </pc:cxnChg>
        <pc:cxnChg chg="add del mod">
          <ac:chgData name="Gabriel Wilson" userId="8239532c-cee9-46b9-803d-d13e062d2d67" providerId="ADAL" clId="{472449D0-A853-6549-8238-5D6D8CA02F10}" dt="2019-09-14T16:33:27.029" v="8625" actId="478"/>
          <ac:cxnSpMkLst>
            <pc:docMk/>
            <pc:sldMk cId="1886700260" sldId="269"/>
            <ac:cxnSpMk id="342" creationId="{71740202-DA2A-F244-9F9D-A81A10B4584F}"/>
          </ac:cxnSpMkLst>
        </pc:cxnChg>
      </pc:sldChg>
      <pc:sldChg chg="modSp add">
        <pc:chgData name="Gabriel Wilson" userId="8239532c-cee9-46b9-803d-d13e062d2d67" providerId="ADAL" clId="{472449D0-A853-6549-8238-5D6D8CA02F10}" dt="2019-09-14T16:49:06.004" v="8907" actId="113"/>
        <pc:sldMkLst>
          <pc:docMk/>
          <pc:sldMk cId="2073136536" sldId="272"/>
        </pc:sldMkLst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5" creationId="{3D9B1383-A9EB-6E49-A4AC-898035882A67}"/>
          </ac:spMkLst>
        </pc:spChg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73" creationId="{7C60D2D9-41CD-0548-A680-49FCE922DAE1}"/>
          </ac:spMkLst>
        </pc:spChg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74" creationId="{37763233-1CB9-3547-AEEC-7DEBB332BFB2}"/>
          </ac:spMkLst>
        </pc:spChg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106" creationId="{8BC45DFE-7829-4441-BA5E-D826EC0E2131}"/>
          </ac:spMkLst>
        </pc:spChg>
        <pc:spChg chg="mod">
          <ac:chgData name="Gabriel Wilson" userId="8239532c-cee9-46b9-803d-d13e062d2d67" providerId="ADAL" clId="{472449D0-A853-6549-8238-5D6D8CA02F10}" dt="2019-09-14T16:49:06.004" v="8907" actId="113"/>
          <ac:spMkLst>
            <pc:docMk/>
            <pc:sldMk cId="2073136536" sldId="272"/>
            <ac:spMk id="302" creationId="{A5AD6790-EA66-224C-A3AB-831BEC5B91EF}"/>
          </ac:spMkLst>
        </pc:spChg>
      </pc:sldChg>
      <pc:sldChg chg="addSp delSp modSp add ord">
        <pc:chgData name="Gabriel Wilson" userId="8239532c-cee9-46b9-803d-d13e062d2d67" providerId="ADAL" clId="{472449D0-A853-6549-8238-5D6D8CA02F10}" dt="2019-09-14T12:26:54.167" v="7130" actId="478"/>
        <pc:sldMkLst>
          <pc:docMk/>
          <pc:sldMk cId="1649255486" sldId="273"/>
        </pc:sldMkLst>
        <pc:spChg chg="mod">
          <ac:chgData name="Gabriel Wilson" userId="8239532c-cee9-46b9-803d-d13e062d2d67" providerId="ADAL" clId="{472449D0-A853-6549-8238-5D6D8CA02F10}" dt="2019-09-14T08:16:23.761" v="6298" actId="20577"/>
          <ac:spMkLst>
            <pc:docMk/>
            <pc:sldMk cId="1649255486" sldId="273"/>
            <ac:spMk id="4" creationId="{CE9B27C6-7D9B-1148-987A-BC7B1F87B1FA}"/>
          </ac:spMkLst>
        </pc:spChg>
        <pc:spChg chg="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5" creationId="{3D9B1383-A9EB-6E49-A4AC-898035882A67}"/>
          </ac:spMkLst>
        </pc:spChg>
        <pc:spChg chg="del mod topLvl">
          <ac:chgData name="Gabriel Wilson" userId="8239532c-cee9-46b9-803d-d13e062d2d67" providerId="ADAL" clId="{472449D0-A853-6549-8238-5D6D8CA02F10}" dt="2019-09-13T09:20:21.185" v="2486" actId="478"/>
          <ac:spMkLst>
            <pc:docMk/>
            <pc:sldMk cId="1649255486" sldId="273"/>
            <ac:spMk id="36" creationId="{ED524EB4-7EED-5E4C-8916-A5AC4F4EF087}"/>
          </ac:spMkLst>
        </pc:spChg>
        <pc:spChg chg="de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43" creationId="{A8AA9A79-59B3-DA43-90A3-F79A8AF5D1E3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45" creationId="{11F74399-FD8B-2A49-A9E8-C079A80A76A4}"/>
          </ac:spMkLst>
        </pc:spChg>
        <pc:spChg chg="del">
          <ac:chgData name="Gabriel Wilson" userId="8239532c-cee9-46b9-803d-d13e062d2d67" providerId="ADAL" clId="{472449D0-A853-6549-8238-5D6D8CA02F10}" dt="2019-09-13T08:48:10.979" v="2145" actId="478"/>
          <ac:spMkLst>
            <pc:docMk/>
            <pc:sldMk cId="1649255486" sldId="273"/>
            <ac:spMk id="47" creationId="{5BD26A3A-35C3-9143-9F7A-3639DE2DAB33}"/>
          </ac:spMkLst>
        </pc:spChg>
        <pc:spChg chg="del mod topLvl">
          <ac:chgData name="Gabriel Wilson" userId="8239532c-cee9-46b9-803d-d13e062d2d67" providerId="ADAL" clId="{472449D0-A853-6549-8238-5D6D8CA02F10}" dt="2019-09-13T09:20:21.185" v="2486" actId="478"/>
          <ac:spMkLst>
            <pc:docMk/>
            <pc:sldMk cId="1649255486" sldId="273"/>
            <ac:spMk id="50" creationId="{6877A4FC-7A06-E84A-866F-1F606DA79AE0}"/>
          </ac:spMkLst>
        </pc:spChg>
        <pc:spChg chg="add mod topLvl">
          <ac:chgData name="Gabriel Wilson" userId="8239532c-cee9-46b9-803d-d13e062d2d67" providerId="ADAL" clId="{472449D0-A853-6549-8238-5D6D8CA02F10}" dt="2019-09-14T06:25:04.989" v="4989" actId="14100"/>
          <ac:spMkLst>
            <pc:docMk/>
            <pc:sldMk cId="1649255486" sldId="273"/>
            <ac:spMk id="52" creationId="{DCE31241-A56A-3B48-A92F-089466A0E454}"/>
          </ac:spMkLst>
        </pc:spChg>
        <pc:spChg chg="del">
          <ac:chgData name="Gabriel Wilson" userId="8239532c-cee9-46b9-803d-d13e062d2d67" providerId="ADAL" clId="{472449D0-A853-6549-8238-5D6D8CA02F10}" dt="2019-09-13T08:52:55.401" v="2277" actId="478"/>
          <ac:spMkLst>
            <pc:docMk/>
            <pc:sldMk cId="1649255486" sldId="273"/>
            <ac:spMk id="54" creationId="{847161BE-7986-FE43-8686-60CE74C8982E}"/>
          </ac:spMkLst>
        </pc:spChg>
        <pc:spChg chg="del mod topLv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56" creationId="{614EB544-1C98-7B4F-BD73-E63A3F18965B}"/>
          </ac:spMkLst>
        </pc:spChg>
        <pc:spChg chg="de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57" creationId="{4B3FDD2D-8C9A-BD42-B9CC-2E7FBC815845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60" creationId="{0131F7BB-5F6B-3F4E-977A-F8DD2CBE8D27}"/>
          </ac:spMkLst>
        </pc:spChg>
        <pc:spChg chg="add mod topLvl">
          <ac:chgData name="Gabriel Wilson" userId="8239532c-cee9-46b9-803d-d13e062d2d67" providerId="ADAL" clId="{472449D0-A853-6549-8238-5D6D8CA02F10}" dt="2019-09-14T06:29:44.700" v="5094" actId="1036"/>
          <ac:spMkLst>
            <pc:docMk/>
            <pc:sldMk cId="1649255486" sldId="273"/>
            <ac:spMk id="64" creationId="{B0DF6053-984A-724A-BC31-042E7B460851}"/>
          </ac:spMkLst>
        </pc:spChg>
        <pc:spChg chg="add del mod">
          <ac:chgData name="Gabriel Wilson" userId="8239532c-cee9-46b9-803d-d13e062d2d67" providerId="ADAL" clId="{472449D0-A853-6549-8238-5D6D8CA02F10}" dt="2019-09-13T09:20:45.448" v="2493" actId="478"/>
          <ac:spMkLst>
            <pc:docMk/>
            <pc:sldMk cId="1649255486" sldId="273"/>
            <ac:spMk id="65" creationId="{B62089C1-05CB-9743-9D7C-3E11123B6D5E}"/>
          </ac:spMkLst>
        </pc:spChg>
        <pc:spChg chg="add del mod">
          <ac:chgData name="Gabriel Wilson" userId="8239532c-cee9-46b9-803d-d13e062d2d67" providerId="ADAL" clId="{472449D0-A853-6549-8238-5D6D8CA02F10}" dt="2019-09-13T09:20:42.314" v="2491" actId="478"/>
          <ac:spMkLst>
            <pc:docMk/>
            <pc:sldMk cId="1649255486" sldId="273"/>
            <ac:spMk id="66" creationId="{1F609AA4-5F49-854A-8492-5B419B61C267}"/>
          </ac:spMkLst>
        </pc:spChg>
        <pc:spChg chg="del mod topLv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69" creationId="{60A5CF32-B13B-064A-8F74-616E9584924A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69" creationId="{FF849B6C-21E8-244B-BC13-DB4BE0CDE862}"/>
          </ac:spMkLst>
        </pc:spChg>
        <pc:spChg chg="add del mod">
          <ac:chgData name="Gabriel Wilson" userId="8239532c-cee9-46b9-803d-d13e062d2d67" providerId="ADAL" clId="{472449D0-A853-6549-8238-5D6D8CA02F10}" dt="2019-09-13T09:20:17.542" v="2485" actId="478"/>
          <ac:spMkLst>
            <pc:docMk/>
            <pc:sldMk cId="1649255486" sldId="273"/>
            <ac:spMk id="70" creationId="{EB35A371-3B3C-0843-9BED-EC8435DEB96C}"/>
          </ac:spMkLst>
        </pc:spChg>
        <pc:spChg chg="del">
          <ac:chgData name="Gabriel Wilson" userId="8239532c-cee9-46b9-803d-d13e062d2d67" providerId="ADAL" clId="{472449D0-A853-6549-8238-5D6D8CA02F10}" dt="2019-09-13T08:52:57.498" v="2278" actId="478"/>
          <ac:spMkLst>
            <pc:docMk/>
            <pc:sldMk cId="1649255486" sldId="273"/>
            <ac:spMk id="85" creationId="{9166EECB-DBF8-9840-93F2-BC4066B089B5}"/>
          </ac:spMkLst>
        </pc:spChg>
        <pc:spChg chg="add mod">
          <ac:chgData name="Gabriel Wilson" userId="8239532c-cee9-46b9-803d-d13e062d2d67" providerId="ADAL" clId="{472449D0-A853-6549-8238-5D6D8CA02F10}" dt="2019-09-14T06:17:46.216" v="4870" actId="1076"/>
          <ac:spMkLst>
            <pc:docMk/>
            <pc:sldMk cId="1649255486" sldId="273"/>
            <ac:spMk id="93" creationId="{7F7BFE0C-E343-2149-9DC1-2E6580CA0F4B}"/>
          </ac:spMkLst>
        </pc:spChg>
        <pc:spChg chg="add mod">
          <ac:chgData name="Gabriel Wilson" userId="8239532c-cee9-46b9-803d-d13e062d2d67" providerId="ADAL" clId="{472449D0-A853-6549-8238-5D6D8CA02F10}" dt="2019-09-14T06:30:11.051" v="5109" actId="1035"/>
          <ac:spMkLst>
            <pc:docMk/>
            <pc:sldMk cId="1649255486" sldId="273"/>
            <ac:spMk id="95" creationId="{0DCF92EC-F69F-BF45-BCE8-EF7A477CCC40}"/>
          </ac:spMkLst>
        </pc:spChg>
        <pc:spChg chg="del mod topLv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95" creationId="{669013AB-26DA-A542-9736-A08E8C932DDC}"/>
          </ac:spMkLst>
        </pc:spChg>
        <pc:spChg chg="add mod">
          <ac:chgData name="Gabriel Wilson" userId="8239532c-cee9-46b9-803d-d13e062d2d67" providerId="ADAL" clId="{472449D0-A853-6549-8238-5D6D8CA02F10}" dt="2019-09-14T06:31:19.927" v="5128" actId="1036"/>
          <ac:spMkLst>
            <pc:docMk/>
            <pc:sldMk cId="1649255486" sldId="273"/>
            <ac:spMk id="96" creationId="{3249E986-C030-C345-96F8-9D6A0A295ED5}"/>
          </ac:spMkLst>
        </pc:spChg>
        <pc:spChg chg="add mod">
          <ac:chgData name="Gabriel Wilson" userId="8239532c-cee9-46b9-803d-d13e062d2d67" providerId="ADAL" clId="{472449D0-A853-6549-8238-5D6D8CA02F10}" dt="2019-09-14T06:26:34.226" v="5045" actId="1076"/>
          <ac:spMkLst>
            <pc:docMk/>
            <pc:sldMk cId="1649255486" sldId="273"/>
            <ac:spMk id="97" creationId="{2C481DDB-278F-7349-8132-1F339FB70654}"/>
          </ac:spMkLst>
        </pc:spChg>
        <pc:spChg chg="add mod">
          <ac:chgData name="Gabriel Wilson" userId="8239532c-cee9-46b9-803d-d13e062d2d67" providerId="ADAL" clId="{472449D0-A853-6549-8238-5D6D8CA02F10}" dt="2019-09-14T06:26:37.881" v="5046" actId="1076"/>
          <ac:spMkLst>
            <pc:docMk/>
            <pc:sldMk cId="1649255486" sldId="273"/>
            <ac:spMk id="98" creationId="{34A1ABA1-95FC-0743-AEEB-73E7D2404A90}"/>
          </ac:spMkLst>
        </pc:spChg>
        <pc:spChg chg="add mod">
          <ac:chgData name="Gabriel Wilson" userId="8239532c-cee9-46b9-803d-d13e062d2d67" providerId="ADAL" clId="{472449D0-A853-6549-8238-5D6D8CA02F10}" dt="2019-09-14T06:11:11.974" v="4767" actId="1076"/>
          <ac:spMkLst>
            <pc:docMk/>
            <pc:sldMk cId="1649255486" sldId="273"/>
            <ac:spMk id="99" creationId="{66004D24-A75C-AC49-81BA-03B2426EEFC3}"/>
          </ac:spMkLst>
        </pc:spChg>
        <pc:spChg chg="add mod">
          <ac:chgData name="Gabriel Wilson" userId="8239532c-cee9-46b9-803d-d13e062d2d67" providerId="ADAL" clId="{472449D0-A853-6549-8238-5D6D8CA02F10}" dt="2019-09-14T06:31:46.435" v="5132" actId="1076"/>
          <ac:spMkLst>
            <pc:docMk/>
            <pc:sldMk cId="1649255486" sldId="273"/>
            <ac:spMk id="100" creationId="{FEF7C83E-A69E-7E48-97D7-06DE5E8EF7AC}"/>
          </ac:spMkLst>
        </pc:spChg>
        <pc:spChg chg="add mod">
          <ac:chgData name="Gabriel Wilson" userId="8239532c-cee9-46b9-803d-d13e062d2d67" providerId="ADAL" clId="{472449D0-A853-6549-8238-5D6D8CA02F10}" dt="2019-09-14T06:29:42.091" v="5091" actId="1035"/>
          <ac:spMkLst>
            <pc:docMk/>
            <pc:sldMk cId="1649255486" sldId="273"/>
            <ac:spMk id="102" creationId="{DBC38BE4-6E29-6948-AE57-EB66A165D858}"/>
          </ac:spMkLst>
        </pc:spChg>
        <pc:spChg chg="add mod">
          <ac:chgData name="Gabriel Wilson" userId="8239532c-cee9-46b9-803d-d13e062d2d67" providerId="ADAL" clId="{472449D0-A853-6549-8238-5D6D8CA02F10}" dt="2019-09-14T06:30:52.273" v="5122" actId="1076"/>
          <ac:spMkLst>
            <pc:docMk/>
            <pc:sldMk cId="1649255486" sldId="273"/>
            <ac:spMk id="118" creationId="{748AC8B8-7A09-CF4D-AE7F-5EE571CFA499}"/>
          </ac:spMkLst>
        </pc:spChg>
        <pc:spChg chg="del mod">
          <ac:chgData name="Gabriel Wilson" userId="8239532c-cee9-46b9-803d-d13e062d2d67" providerId="ADAL" clId="{472449D0-A853-6549-8238-5D6D8CA02F10}" dt="2019-09-14T06:25:43.200" v="4995" actId="478"/>
          <ac:spMkLst>
            <pc:docMk/>
            <pc:sldMk cId="1649255486" sldId="273"/>
            <ac:spMk id="127" creationId="{EC715B2A-AC76-0B48-9413-14B5E8367264}"/>
          </ac:spMkLst>
        </pc:spChg>
        <pc:spChg chg="del mod">
          <ac:chgData name="Gabriel Wilson" userId="8239532c-cee9-46b9-803d-d13e062d2d67" providerId="ADAL" clId="{472449D0-A853-6549-8238-5D6D8CA02F10}" dt="2019-09-14T06:25:45.338" v="4996" actId="478"/>
          <ac:spMkLst>
            <pc:docMk/>
            <pc:sldMk cId="1649255486" sldId="273"/>
            <ac:spMk id="128" creationId="{E45B8E19-5EEB-A44A-B984-2B0658FE2625}"/>
          </ac:spMkLst>
        </pc:spChg>
        <pc:spChg chg="add mod">
          <ac:chgData name="Gabriel Wilson" userId="8239532c-cee9-46b9-803d-d13e062d2d67" providerId="ADAL" clId="{472449D0-A853-6549-8238-5D6D8CA02F10}" dt="2019-09-14T06:29:49.305" v="5095" actId="1076"/>
          <ac:spMkLst>
            <pc:docMk/>
            <pc:sldMk cId="1649255486" sldId="273"/>
            <ac:spMk id="130" creationId="{E2E117BF-BE67-F840-9BF0-7BC4B581589B}"/>
          </ac:spMkLst>
        </pc:spChg>
        <pc:spChg chg="add mod">
          <ac:chgData name="Gabriel Wilson" userId="8239532c-cee9-46b9-803d-d13e062d2d67" providerId="ADAL" clId="{472449D0-A853-6549-8238-5D6D8CA02F10}" dt="2019-09-14T06:22:04.168" v="4974" actId="20577"/>
          <ac:spMkLst>
            <pc:docMk/>
            <pc:sldMk cId="1649255486" sldId="273"/>
            <ac:spMk id="131" creationId="{E11D9421-75F3-114F-976A-F4F0C4F7B392}"/>
          </ac:spMkLst>
        </pc:spChg>
        <pc:spChg chg="add mod">
          <ac:chgData name="Gabriel Wilson" userId="8239532c-cee9-46b9-803d-d13e062d2d67" providerId="ADAL" clId="{472449D0-A853-6549-8238-5D6D8CA02F10}" dt="2019-09-14T06:24:34.527" v="4983" actId="1076"/>
          <ac:spMkLst>
            <pc:docMk/>
            <pc:sldMk cId="1649255486" sldId="273"/>
            <ac:spMk id="132" creationId="{A8916106-1B40-7843-98FE-25411A237B85}"/>
          </ac:spMkLst>
        </pc:spChg>
        <pc:spChg chg="add mod">
          <ac:chgData name="Gabriel Wilson" userId="8239532c-cee9-46b9-803d-d13e062d2d67" providerId="ADAL" clId="{472449D0-A853-6549-8238-5D6D8CA02F10}" dt="2019-09-14T06:26:24.538" v="5044" actId="1076"/>
          <ac:spMkLst>
            <pc:docMk/>
            <pc:sldMk cId="1649255486" sldId="273"/>
            <ac:spMk id="140" creationId="{C71C0B31-578A-2341-A0C9-F7D02239A192}"/>
          </ac:spMkLst>
        </pc:spChg>
        <pc:spChg chg="add mod">
          <ac:chgData name="Gabriel Wilson" userId="8239532c-cee9-46b9-803d-d13e062d2d67" providerId="ADAL" clId="{472449D0-A853-6549-8238-5D6D8CA02F10}" dt="2019-09-14T06:30:44.547" v="5120" actId="1076"/>
          <ac:spMkLst>
            <pc:docMk/>
            <pc:sldMk cId="1649255486" sldId="273"/>
            <ac:spMk id="155" creationId="{58BBDEE0-6E77-CE4B-B346-9653A09B52A4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159" creationId="{98195B39-1239-B54B-B1DA-3F88F09B6DC7}"/>
          </ac:spMkLst>
        </pc:spChg>
        <pc:spChg chg="add mod">
          <ac:chgData name="Gabriel Wilson" userId="8239532c-cee9-46b9-803d-d13e062d2d67" providerId="ADAL" clId="{472449D0-A853-6549-8238-5D6D8CA02F10}" dt="2019-09-14T06:29:53.349" v="5096" actId="1076"/>
          <ac:spMkLst>
            <pc:docMk/>
            <pc:sldMk cId="1649255486" sldId="273"/>
            <ac:spMk id="160" creationId="{B4F2448A-BB4E-BB46-B949-895279B9EB1A}"/>
          </ac:spMkLst>
        </pc:spChg>
        <pc:spChg chg="add mod topLvl">
          <ac:chgData name="Gabriel Wilson" userId="8239532c-cee9-46b9-803d-d13e062d2d67" providerId="ADAL" clId="{472449D0-A853-6549-8238-5D6D8CA02F10}" dt="2019-09-14T06:03:51.229" v="4477" actId="404"/>
          <ac:spMkLst>
            <pc:docMk/>
            <pc:sldMk cId="1649255486" sldId="273"/>
            <ac:spMk id="164" creationId="{7426EEFC-D3F9-AF4F-87AC-0BBBB8B1F7E2}"/>
          </ac:spMkLst>
        </pc:spChg>
        <pc:spChg chg="add mod">
          <ac:chgData name="Gabriel Wilson" userId="8239532c-cee9-46b9-803d-d13e062d2d67" providerId="ADAL" clId="{472449D0-A853-6549-8238-5D6D8CA02F10}" dt="2019-09-14T06:53:51.986" v="5265" actId="1076"/>
          <ac:spMkLst>
            <pc:docMk/>
            <pc:sldMk cId="1649255486" sldId="273"/>
            <ac:spMk id="167" creationId="{2070161E-E42D-6348-82F7-DA31C2FA138D}"/>
          </ac:spMkLst>
        </pc:spChg>
        <pc:spChg chg="add mod">
          <ac:chgData name="Gabriel Wilson" userId="8239532c-cee9-46b9-803d-d13e062d2d67" providerId="ADAL" clId="{472449D0-A853-6549-8238-5D6D8CA02F10}" dt="2019-09-14T06:48:14.003" v="5217" actId="14100"/>
          <ac:spMkLst>
            <pc:docMk/>
            <pc:sldMk cId="1649255486" sldId="273"/>
            <ac:spMk id="174" creationId="{7DBDC166-83B0-C547-B35E-A59D423B74A1}"/>
          </ac:spMkLst>
        </pc:spChg>
        <pc:spChg chg="add mod">
          <ac:chgData name="Gabriel Wilson" userId="8239532c-cee9-46b9-803d-d13e062d2d67" providerId="ADAL" clId="{472449D0-A853-6549-8238-5D6D8CA02F10}" dt="2019-09-14T06:44:36.806" v="5178" actId="1076"/>
          <ac:spMkLst>
            <pc:docMk/>
            <pc:sldMk cId="1649255486" sldId="273"/>
            <ac:spMk id="175" creationId="{0D0CB1AF-48EA-2345-8E2F-E1304C509237}"/>
          </ac:spMkLst>
        </pc:spChg>
        <pc:spChg chg="add mod">
          <ac:chgData name="Gabriel Wilson" userId="8239532c-cee9-46b9-803d-d13e062d2d67" providerId="ADAL" clId="{472449D0-A853-6549-8238-5D6D8CA02F10}" dt="2019-09-14T06:44:46.781" v="5180" actId="1076"/>
          <ac:spMkLst>
            <pc:docMk/>
            <pc:sldMk cId="1649255486" sldId="273"/>
            <ac:spMk id="176" creationId="{D7346E55-8F47-2F47-9663-8784A704FB4E}"/>
          </ac:spMkLst>
        </pc:spChg>
        <pc:spChg chg="add mod">
          <ac:chgData name="Gabriel Wilson" userId="8239532c-cee9-46b9-803d-d13e062d2d67" providerId="ADAL" clId="{472449D0-A853-6549-8238-5D6D8CA02F10}" dt="2019-09-14T06:44:49.291" v="5181" actId="571"/>
          <ac:spMkLst>
            <pc:docMk/>
            <pc:sldMk cId="1649255486" sldId="273"/>
            <ac:spMk id="178" creationId="{C34365EF-BC37-C84E-828E-0C601CD68E98}"/>
          </ac:spMkLst>
        </pc:spChg>
        <pc:spChg chg="add mod">
          <ac:chgData name="Gabriel Wilson" userId="8239532c-cee9-46b9-803d-d13e062d2d67" providerId="ADAL" clId="{472449D0-A853-6549-8238-5D6D8CA02F10}" dt="2019-09-14T06:56:58.570" v="5284" actId="164"/>
          <ac:spMkLst>
            <pc:docMk/>
            <pc:sldMk cId="1649255486" sldId="273"/>
            <ac:spMk id="179" creationId="{9B96C584-7949-1348-B78B-D4A93A52D03F}"/>
          </ac:spMkLst>
        </pc:spChg>
        <pc:spChg chg="add mod">
          <ac:chgData name="Gabriel Wilson" userId="8239532c-cee9-46b9-803d-d13e062d2d67" providerId="ADAL" clId="{472449D0-A853-6549-8238-5D6D8CA02F10}" dt="2019-09-14T06:57:10.425" v="5287" actId="166"/>
          <ac:spMkLst>
            <pc:docMk/>
            <pc:sldMk cId="1649255486" sldId="273"/>
            <ac:spMk id="181" creationId="{4858FA10-BEAF-C94F-8E9C-24C3D7FE325F}"/>
          </ac:spMkLst>
        </pc:spChg>
        <pc:spChg chg="add del mod">
          <ac:chgData name="Gabriel Wilson" userId="8239532c-cee9-46b9-803d-d13e062d2d67" providerId="ADAL" clId="{472449D0-A853-6549-8238-5D6D8CA02F10}" dt="2019-09-14T06:59:54.777" v="5293" actId="478"/>
          <ac:spMkLst>
            <pc:docMk/>
            <pc:sldMk cId="1649255486" sldId="273"/>
            <ac:spMk id="182" creationId="{5EF45252-E642-A84F-ABE1-F02D80E973BA}"/>
          </ac:spMkLst>
        </pc:spChg>
        <pc:spChg chg="add del mod">
          <ac:chgData name="Gabriel Wilson" userId="8239532c-cee9-46b9-803d-d13e062d2d67" providerId="ADAL" clId="{472449D0-A853-6549-8238-5D6D8CA02F10}" dt="2019-09-14T06:52:06.842" v="5249" actId="478"/>
          <ac:spMkLst>
            <pc:docMk/>
            <pc:sldMk cId="1649255486" sldId="273"/>
            <ac:spMk id="184" creationId="{A1545CBA-E9AD-D345-8C09-E9F0ABFDAA43}"/>
          </ac:spMkLst>
        </pc:spChg>
        <pc:spChg chg="add del mod">
          <ac:chgData name="Gabriel Wilson" userId="8239532c-cee9-46b9-803d-d13e062d2d67" providerId="ADAL" clId="{472449D0-A853-6549-8238-5D6D8CA02F10}" dt="2019-09-14T06:49:00.706" v="5224" actId="478"/>
          <ac:spMkLst>
            <pc:docMk/>
            <pc:sldMk cId="1649255486" sldId="273"/>
            <ac:spMk id="185" creationId="{B7A2E1B1-AC21-C743-AE6D-5D9EC1ECC820}"/>
          </ac:spMkLst>
        </pc:spChg>
        <pc:spChg chg="add del mod">
          <ac:chgData name="Gabriel Wilson" userId="8239532c-cee9-46b9-803d-d13e062d2d67" providerId="ADAL" clId="{472449D0-A853-6549-8238-5D6D8CA02F10}" dt="2019-09-14T06:50:00.178" v="5232" actId="478"/>
          <ac:spMkLst>
            <pc:docMk/>
            <pc:sldMk cId="1649255486" sldId="273"/>
            <ac:spMk id="186" creationId="{379A6323-6C09-7D4C-91D2-FF24EF3CAC3F}"/>
          </ac:spMkLst>
        </pc:spChg>
        <pc:spChg chg="add del mod">
          <ac:chgData name="Gabriel Wilson" userId="8239532c-cee9-46b9-803d-d13e062d2d67" providerId="ADAL" clId="{472449D0-A853-6549-8238-5D6D8CA02F10}" dt="2019-09-13T10:31:37.097" v="2640" actId="478"/>
          <ac:spMkLst>
            <pc:docMk/>
            <pc:sldMk cId="1649255486" sldId="273"/>
            <ac:spMk id="186" creationId="{3E2FD2E1-24F6-DB40-B446-9325F39501F7}"/>
          </ac:spMkLst>
        </pc:spChg>
        <pc:spChg chg="add del mod">
          <ac:chgData name="Gabriel Wilson" userId="8239532c-cee9-46b9-803d-d13e062d2d67" providerId="ADAL" clId="{472449D0-A853-6549-8238-5D6D8CA02F10}" dt="2019-09-14T06:52:19.915" v="5253" actId="478"/>
          <ac:spMkLst>
            <pc:docMk/>
            <pc:sldMk cId="1649255486" sldId="273"/>
            <ac:spMk id="187" creationId="{00B4F3A3-1205-934A-8831-6C97284BC23A}"/>
          </ac:spMkLst>
        </pc:spChg>
        <pc:spChg chg="add mod">
          <ac:chgData name="Gabriel Wilson" userId="8239532c-cee9-46b9-803d-d13e062d2d67" providerId="ADAL" clId="{472449D0-A853-6549-8238-5D6D8CA02F10}" dt="2019-09-14T07:00:12.725" v="5297" actId="14100"/>
          <ac:spMkLst>
            <pc:docMk/>
            <pc:sldMk cId="1649255486" sldId="273"/>
            <ac:spMk id="188" creationId="{CB513CA0-93B0-634D-9E4C-554BFC1856B2}"/>
          </ac:spMkLst>
        </pc:spChg>
        <pc:spChg chg="add mod">
          <ac:chgData name="Gabriel Wilson" userId="8239532c-cee9-46b9-803d-d13e062d2d67" providerId="ADAL" clId="{472449D0-A853-6549-8238-5D6D8CA02F10}" dt="2019-09-14T12:20:37.135" v="7079" actId="207"/>
          <ac:spMkLst>
            <pc:docMk/>
            <pc:sldMk cId="1649255486" sldId="273"/>
            <ac:spMk id="189" creationId="{FE5E6EF3-8785-ED40-99BD-2C6D586B80FD}"/>
          </ac:spMkLst>
        </pc:spChg>
        <pc:spChg chg="add mod">
          <ac:chgData name="Gabriel Wilson" userId="8239532c-cee9-46b9-803d-d13e062d2d67" providerId="ADAL" clId="{472449D0-A853-6549-8238-5D6D8CA02F10}" dt="2019-09-14T06:58:42.904" v="5292" actId="14100"/>
          <ac:spMkLst>
            <pc:docMk/>
            <pc:sldMk cId="1649255486" sldId="273"/>
            <ac:spMk id="190" creationId="{437B5F86-79CC-144F-8673-520E9269BC0C}"/>
          </ac:spMkLst>
        </pc:spChg>
        <pc:spChg chg="add del mod">
          <ac:chgData name="Gabriel Wilson" userId="8239532c-cee9-46b9-803d-d13e062d2d67" providerId="ADAL" clId="{472449D0-A853-6549-8238-5D6D8CA02F10}" dt="2019-09-14T06:54:14.706" v="5268" actId="478"/>
          <ac:spMkLst>
            <pc:docMk/>
            <pc:sldMk cId="1649255486" sldId="273"/>
            <ac:spMk id="191" creationId="{0BDF2B7F-B568-9343-8B95-67D4F3E07609}"/>
          </ac:spMkLst>
        </pc:spChg>
        <pc:spChg chg="add mod">
          <ac:chgData name="Gabriel Wilson" userId="8239532c-cee9-46b9-803d-d13e062d2d67" providerId="ADAL" clId="{472449D0-A853-6549-8238-5D6D8CA02F10}" dt="2019-09-14T06:58:42.904" v="5292" actId="14100"/>
          <ac:spMkLst>
            <pc:docMk/>
            <pc:sldMk cId="1649255486" sldId="273"/>
            <ac:spMk id="192" creationId="{58CFE1C1-E8AE-DE43-BB23-72B8ACF44998}"/>
          </ac:spMkLst>
        </pc:spChg>
        <pc:spChg chg="add del mod">
          <ac:chgData name="Gabriel Wilson" userId="8239532c-cee9-46b9-803d-d13e062d2d67" providerId="ADAL" clId="{472449D0-A853-6549-8238-5D6D8CA02F10}" dt="2019-09-14T06:57:04.511" v="5285" actId="478"/>
          <ac:spMkLst>
            <pc:docMk/>
            <pc:sldMk cId="1649255486" sldId="273"/>
            <ac:spMk id="193" creationId="{D8983601-FC53-AD4E-9D06-5A41CC6B1F52}"/>
          </ac:spMkLst>
        </pc:spChg>
        <pc:spChg chg="add del mod">
          <ac:chgData name="Gabriel Wilson" userId="8239532c-cee9-46b9-803d-d13e062d2d67" providerId="ADAL" clId="{472449D0-A853-6549-8238-5D6D8CA02F10}" dt="2019-09-14T06:57:07.116" v="5286" actId="478"/>
          <ac:spMkLst>
            <pc:docMk/>
            <pc:sldMk cId="1649255486" sldId="273"/>
            <ac:spMk id="194" creationId="{3D7C0E8E-45AC-7A4C-8067-9580FF1058F8}"/>
          </ac:spMkLst>
        </pc:spChg>
        <pc:spChg chg="add mod">
          <ac:chgData name="Gabriel Wilson" userId="8239532c-cee9-46b9-803d-d13e062d2d67" providerId="ADAL" clId="{472449D0-A853-6549-8238-5D6D8CA02F10}" dt="2019-09-14T06:56:58.570" v="5284" actId="164"/>
          <ac:spMkLst>
            <pc:docMk/>
            <pc:sldMk cId="1649255486" sldId="273"/>
            <ac:spMk id="195" creationId="{19341F76-03A7-244B-AB1A-DC9B7F9487E5}"/>
          </ac:spMkLst>
        </pc:spChg>
        <pc:spChg chg="add mod">
          <ac:chgData name="Gabriel Wilson" userId="8239532c-cee9-46b9-803d-d13e062d2d67" providerId="ADAL" clId="{472449D0-A853-6549-8238-5D6D8CA02F10}" dt="2019-09-14T06:58:27.897" v="5291" actId="571"/>
          <ac:spMkLst>
            <pc:docMk/>
            <pc:sldMk cId="1649255486" sldId="273"/>
            <ac:spMk id="196" creationId="{EFA50B75-954A-1449-89B4-63E69AD3F0A9}"/>
          </ac:spMkLst>
        </pc:spChg>
        <pc:spChg chg="add mod">
          <ac:chgData name="Gabriel Wilson" userId="8239532c-cee9-46b9-803d-d13e062d2d67" providerId="ADAL" clId="{472449D0-A853-6549-8238-5D6D8CA02F10}" dt="2019-09-14T07:22:26.607" v="5473" actId="207"/>
          <ac:spMkLst>
            <pc:docMk/>
            <pc:sldMk cId="1649255486" sldId="273"/>
            <ac:spMk id="197" creationId="{E88A63FE-D093-F147-9563-2A962792F712}"/>
          </ac:spMkLst>
        </pc:spChg>
        <pc:spChg chg="add del mod">
          <ac:chgData name="Gabriel Wilson" userId="8239532c-cee9-46b9-803d-d13e062d2d67" providerId="ADAL" clId="{472449D0-A853-6549-8238-5D6D8CA02F10}" dt="2019-09-14T07:28:05.462" v="5578" actId="478"/>
          <ac:spMkLst>
            <pc:docMk/>
            <pc:sldMk cId="1649255486" sldId="273"/>
            <ac:spMk id="198" creationId="{7483C2D4-B1F2-6D46-B5EE-43881F1EAEBE}"/>
          </ac:spMkLst>
        </pc:spChg>
        <pc:spChg chg="add del mod">
          <ac:chgData name="Gabriel Wilson" userId="8239532c-cee9-46b9-803d-d13e062d2d67" providerId="ADAL" clId="{472449D0-A853-6549-8238-5D6D8CA02F10}" dt="2019-09-14T07:28:07.268" v="5579" actId="478"/>
          <ac:spMkLst>
            <pc:docMk/>
            <pc:sldMk cId="1649255486" sldId="273"/>
            <ac:spMk id="199" creationId="{4C87ACD3-DBBF-D646-9FC8-DB4AAA24FDA7}"/>
          </ac:spMkLst>
        </pc:spChg>
        <pc:spChg chg="add del mod">
          <ac:chgData name="Gabriel Wilson" userId="8239532c-cee9-46b9-803d-d13e062d2d67" providerId="ADAL" clId="{472449D0-A853-6549-8238-5D6D8CA02F10}" dt="2019-09-14T07:28:09.313" v="5580" actId="478"/>
          <ac:spMkLst>
            <pc:docMk/>
            <pc:sldMk cId="1649255486" sldId="273"/>
            <ac:spMk id="200" creationId="{A62B2168-B5B7-314C-861D-9C85ECA6FB89}"/>
          </ac:spMkLst>
        </pc:spChg>
        <pc:spChg chg="add del mod">
          <ac:chgData name="Gabriel Wilson" userId="8239532c-cee9-46b9-803d-d13e062d2d67" providerId="ADAL" clId="{472449D0-A853-6549-8238-5D6D8CA02F10}" dt="2019-09-14T07:24:30.012" v="5525" actId="478"/>
          <ac:spMkLst>
            <pc:docMk/>
            <pc:sldMk cId="1649255486" sldId="273"/>
            <ac:spMk id="201" creationId="{CBD1F9FE-8A44-8642-83DA-2512218857BC}"/>
          </ac:spMkLst>
        </pc:spChg>
        <pc:spChg chg="add del mod">
          <ac:chgData name="Gabriel Wilson" userId="8239532c-cee9-46b9-803d-d13e062d2d67" providerId="ADAL" clId="{472449D0-A853-6549-8238-5D6D8CA02F10}" dt="2019-09-14T07:23:23.518" v="5476" actId="478"/>
          <ac:spMkLst>
            <pc:docMk/>
            <pc:sldMk cId="1649255486" sldId="273"/>
            <ac:spMk id="202" creationId="{66AF683C-6B18-8F4E-A30A-EE95285DF774}"/>
          </ac:spMkLst>
        </pc:spChg>
        <pc:spChg chg="add del mod">
          <ac:chgData name="Gabriel Wilson" userId="8239532c-cee9-46b9-803d-d13e062d2d67" providerId="ADAL" clId="{472449D0-A853-6549-8238-5D6D8CA02F10}" dt="2019-09-14T07:24:41.427" v="5530" actId="478"/>
          <ac:spMkLst>
            <pc:docMk/>
            <pc:sldMk cId="1649255486" sldId="273"/>
            <ac:spMk id="213" creationId="{48BA2FA2-67E3-284C-A6CD-687EE8C24B9C}"/>
          </ac:spMkLst>
        </pc:spChg>
        <pc:spChg chg="add del mod">
          <ac:chgData name="Gabriel Wilson" userId="8239532c-cee9-46b9-803d-d13e062d2d67" providerId="ADAL" clId="{472449D0-A853-6549-8238-5D6D8CA02F10}" dt="2019-09-14T08:16:11.149" v="6288" actId="478"/>
          <ac:spMkLst>
            <pc:docMk/>
            <pc:sldMk cId="1649255486" sldId="273"/>
            <ac:spMk id="216" creationId="{5AF88AA2-FD96-E14D-BA7A-8C0A38C679A1}"/>
          </ac:spMkLst>
        </pc:spChg>
        <pc:spChg chg="add del mod">
          <ac:chgData name="Gabriel Wilson" userId="8239532c-cee9-46b9-803d-d13e062d2d67" providerId="ADAL" clId="{472449D0-A853-6549-8238-5D6D8CA02F10}" dt="2019-09-14T07:24:24.282" v="5523" actId="478"/>
          <ac:spMkLst>
            <pc:docMk/>
            <pc:sldMk cId="1649255486" sldId="273"/>
            <ac:spMk id="217" creationId="{17726532-6E06-3845-9C21-644BF45CFDFE}"/>
          </ac:spMkLst>
        </pc:spChg>
        <pc:spChg chg="add mod">
          <ac:chgData name="Gabriel Wilson" userId="8239532c-cee9-46b9-803d-d13e062d2d67" providerId="ADAL" clId="{472449D0-A853-6549-8238-5D6D8CA02F10}" dt="2019-09-14T12:18:23.708" v="7055" actId="164"/>
          <ac:spMkLst>
            <pc:docMk/>
            <pc:sldMk cId="1649255486" sldId="273"/>
            <ac:spMk id="218" creationId="{DDCA02A7-64AC-FF48-A71E-364FA73A0CB3}"/>
          </ac:spMkLst>
        </pc:spChg>
        <pc:spChg chg="add del mod">
          <ac:chgData name="Gabriel Wilson" userId="8239532c-cee9-46b9-803d-d13e062d2d67" providerId="ADAL" clId="{472449D0-A853-6549-8238-5D6D8CA02F10}" dt="2019-09-14T12:17:12.199" v="7044" actId="478"/>
          <ac:spMkLst>
            <pc:docMk/>
            <pc:sldMk cId="1649255486" sldId="273"/>
            <ac:spMk id="219" creationId="{60006800-655F-D049-A3DC-4333A7659D90}"/>
          </ac:spMkLst>
        </pc:spChg>
        <pc:spChg chg="add del mod">
          <ac:chgData name="Gabriel Wilson" userId="8239532c-cee9-46b9-803d-d13e062d2d67" providerId="ADAL" clId="{472449D0-A853-6549-8238-5D6D8CA02F10}" dt="2019-09-14T12:18:14.712" v="7054" actId="478"/>
          <ac:spMkLst>
            <pc:docMk/>
            <pc:sldMk cId="1649255486" sldId="273"/>
            <ac:spMk id="220" creationId="{202954D0-ABDE-7D41-BACD-1464205DF253}"/>
          </ac:spMkLst>
        </pc:spChg>
        <pc:spChg chg="add del mod">
          <ac:chgData name="Gabriel Wilson" userId="8239532c-cee9-46b9-803d-d13e062d2d67" providerId="ADAL" clId="{472449D0-A853-6549-8238-5D6D8CA02F10}" dt="2019-09-14T12:18:10.748" v="7053" actId="478"/>
          <ac:spMkLst>
            <pc:docMk/>
            <pc:sldMk cId="1649255486" sldId="273"/>
            <ac:spMk id="221" creationId="{A67E3575-F428-B64F-8CAB-545579768E38}"/>
          </ac:spMkLst>
        </pc:spChg>
        <pc:spChg chg="add del mod">
          <ac:chgData name="Gabriel Wilson" userId="8239532c-cee9-46b9-803d-d13e062d2d67" providerId="ADAL" clId="{472449D0-A853-6549-8238-5D6D8CA02F10}" dt="2019-09-14T07:24:36.006" v="5527" actId="478"/>
          <ac:spMkLst>
            <pc:docMk/>
            <pc:sldMk cId="1649255486" sldId="273"/>
            <ac:spMk id="222" creationId="{614AE577-39F4-5A41-A4EB-CEDF280CC4EF}"/>
          </ac:spMkLst>
        </pc:spChg>
        <pc:spChg chg="add mod">
          <ac:chgData name="Gabriel Wilson" userId="8239532c-cee9-46b9-803d-d13e062d2d67" providerId="ADAL" clId="{472449D0-A853-6549-8238-5D6D8CA02F10}" dt="2019-09-14T12:18:23.708" v="7055" actId="164"/>
          <ac:spMkLst>
            <pc:docMk/>
            <pc:sldMk cId="1649255486" sldId="273"/>
            <ac:spMk id="224" creationId="{3ED09AB0-FD93-1D49-BAE1-73BEE978CF95}"/>
          </ac:spMkLst>
        </pc:spChg>
        <pc:spChg chg="add del mod">
          <ac:chgData name="Gabriel Wilson" userId="8239532c-cee9-46b9-803d-d13e062d2d67" providerId="ADAL" clId="{472449D0-A853-6549-8238-5D6D8CA02F10}" dt="2019-09-14T07:55:07.892" v="5916" actId="478"/>
          <ac:spMkLst>
            <pc:docMk/>
            <pc:sldMk cId="1649255486" sldId="273"/>
            <ac:spMk id="228" creationId="{F862BDDC-AECA-124E-85F8-EEED6B2CEFA2}"/>
          </ac:spMkLst>
        </pc:spChg>
        <pc:spChg chg="add del">
          <ac:chgData name="Gabriel Wilson" userId="8239532c-cee9-46b9-803d-d13e062d2d67" providerId="ADAL" clId="{472449D0-A853-6549-8238-5D6D8CA02F10}" dt="2019-09-14T07:55:34.961" v="5935" actId="478"/>
          <ac:spMkLst>
            <pc:docMk/>
            <pc:sldMk cId="1649255486" sldId="273"/>
            <ac:spMk id="229" creationId="{60318282-7E1E-D94A-BD66-103E46C334C6}"/>
          </ac:spMkLst>
        </pc:spChg>
        <pc:spChg chg="add del mod">
          <ac:chgData name="Gabriel Wilson" userId="8239532c-cee9-46b9-803d-d13e062d2d67" providerId="ADAL" clId="{472449D0-A853-6549-8238-5D6D8CA02F10}" dt="2019-09-14T08:16:13.483" v="6289" actId="478"/>
          <ac:spMkLst>
            <pc:docMk/>
            <pc:sldMk cId="1649255486" sldId="273"/>
            <ac:spMk id="230" creationId="{B5AAD49A-0C05-EC4C-A3FE-84393E317D00}"/>
          </ac:spMkLst>
        </pc:spChg>
        <pc:spChg chg="mod">
          <ac:chgData name="Gabriel Wilson" userId="8239532c-cee9-46b9-803d-d13e062d2d67" providerId="ADAL" clId="{472449D0-A853-6549-8238-5D6D8CA02F10}" dt="2019-09-14T12:19:47.475" v="7071" actId="1076"/>
          <ac:spMkLst>
            <pc:docMk/>
            <pc:sldMk cId="1649255486" sldId="273"/>
            <ac:spMk id="241" creationId="{F562217F-4798-0F44-A29C-60A129C02922}"/>
          </ac:spMkLst>
        </pc:spChg>
        <pc:spChg chg="add mod topLvl">
          <ac:chgData name="Gabriel Wilson" userId="8239532c-cee9-46b9-803d-d13e062d2d67" providerId="ADAL" clId="{472449D0-A853-6549-8238-5D6D8CA02F10}" dt="2019-09-14T06:21:25.044" v="4959" actId="1076"/>
          <ac:spMkLst>
            <pc:docMk/>
            <pc:sldMk cId="1649255486" sldId="273"/>
            <ac:spMk id="242" creationId="{C34E4429-0529-5646-A47D-350BF3BBC10E}"/>
          </ac:spMkLst>
        </pc:spChg>
        <pc:spChg chg="mod">
          <ac:chgData name="Gabriel Wilson" userId="8239532c-cee9-46b9-803d-d13e062d2d67" providerId="ADAL" clId="{472449D0-A853-6549-8238-5D6D8CA02F10}" dt="2019-09-14T12:19:47.475" v="7071" actId="1076"/>
          <ac:spMkLst>
            <pc:docMk/>
            <pc:sldMk cId="1649255486" sldId="273"/>
            <ac:spMk id="245" creationId="{BBCA94C0-6A0A-E041-B33C-F59F3930D4F1}"/>
          </ac:spMkLst>
        </pc:spChg>
        <pc:spChg chg="add del mod topLvl">
          <ac:chgData name="Gabriel Wilson" userId="8239532c-cee9-46b9-803d-d13e062d2d67" providerId="ADAL" clId="{472449D0-A853-6549-8238-5D6D8CA02F10}" dt="2019-09-14T06:08:31.959" v="4588" actId="478"/>
          <ac:spMkLst>
            <pc:docMk/>
            <pc:sldMk cId="1649255486" sldId="273"/>
            <ac:spMk id="254" creationId="{3EC54573-98C9-BC4B-BBB2-2F4C4C3A8A7A}"/>
          </ac:spMkLst>
        </pc:spChg>
        <pc:spChg chg="add del mod topLvl">
          <ac:chgData name="Gabriel Wilson" userId="8239532c-cee9-46b9-803d-d13e062d2d67" providerId="ADAL" clId="{472449D0-A853-6549-8238-5D6D8CA02F10}" dt="2019-09-14T06:08:36.600" v="4590" actId="478"/>
          <ac:spMkLst>
            <pc:docMk/>
            <pc:sldMk cId="1649255486" sldId="273"/>
            <ac:spMk id="255" creationId="{708D64CA-98EB-3048-A180-0FD780B9527D}"/>
          </ac:spMkLst>
        </pc:spChg>
        <pc:spChg chg="del">
          <ac:chgData name="Gabriel Wilson" userId="8239532c-cee9-46b9-803d-d13e062d2d67" providerId="ADAL" clId="{472449D0-A853-6549-8238-5D6D8CA02F10}" dt="2019-09-13T08:48:20.205" v="2147" actId="478"/>
          <ac:spMkLst>
            <pc:docMk/>
            <pc:sldMk cId="1649255486" sldId="273"/>
            <ac:spMk id="257" creationId="{860888E3-BFF5-7547-BCAE-3246A375E6EC}"/>
          </ac:spMkLst>
        </pc:spChg>
        <pc:spChg chg="del">
          <ac:chgData name="Gabriel Wilson" userId="8239532c-cee9-46b9-803d-d13e062d2d67" providerId="ADAL" clId="{472449D0-A853-6549-8238-5D6D8CA02F10}" dt="2019-09-13T08:53:03.802" v="2279" actId="478"/>
          <ac:spMkLst>
            <pc:docMk/>
            <pc:sldMk cId="1649255486" sldId="273"/>
            <ac:spMk id="258" creationId="{6551D683-627F-CF4D-9B9F-558612C8F042}"/>
          </ac:spMkLst>
        </pc:spChg>
        <pc:spChg chg="de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260" creationId="{35667CC7-9DF5-4543-8070-EF798BE44469}"/>
          </ac:spMkLst>
        </pc:spChg>
        <pc:spChg chg="del">
          <ac:chgData name="Gabriel Wilson" userId="8239532c-cee9-46b9-803d-d13e062d2d67" providerId="ADAL" clId="{472449D0-A853-6549-8238-5D6D8CA02F10}" dt="2019-09-13T08:52:44.767" v="2275" actId="478"/>
          <ac:spMkLst>
            <pc:docMk/>
            <pc:sldMk cId="1649255486" sldId="273"/>
            <ac:spMk id="270" creationId="{A3EE7A2A-62B5-954D-AC79-9DCC9A020AAC}"/>
          </ac:spMkLst>
        </pc:spChg>
        <pc:spChg chg="del">
          <ac:chgData name="Gabriel Wilson" userId="8239532c-cee9-46b9-803d-d13e062d2d67" providerId="ADAL" clId="{472449D0-A853-6549-8238-5D6D8CA02F10}" dt="2019-09-13T08:52:28.235" v="2273" actId="478"/>
          <ac:spMkLst>
            <pc:docMk/>
            <pc:sldMk cId="1649255486" sldId="273"/>
            <ac:spMk id="286" creationId="{69971A49-2E37-B243-838B-4E6F688D3F1E}"/>
          </ac:spMkLst>
        </pc:spChg>
        <pc:spChg chg="del">
          <ac:chgData name="Gabriel Wilson" userId="8239532c-cee9-46b9-803d-d13e062d2d67" providerId="ADAL" clId="{472449D0-A853-6549-8238-5D6D8CA02F10}" dt="2019-09-13T11:46:17.096" v="2835" actId="478"/>
          <ac:spMkLst>
            <pc:docMk/>
            <pc:sldMk cId="1649255486" sldId="273"/>
            <ac:spMk id="288" creationId="{6798FA40-2291-024F-A9E9-3F03C3837DE8}"/>
          </ac:spMkLst>
        </pc:spChg>
        <pc:spChg chg="del">
          <ac:chgData name="Gabriel Wilson" userId="8239532c-cee9-46b9-803d-d13e062d2d67" providerId="ADAL" clId="{472449D0-A853-6549-8238-5D6D8CA02F10}" dt="2019-09-13T08:52:53.271" v="2276" actId="478"/>
          <ac:spMkLst>
            <pc:docMk/>
            <pc:sldMk cId="1649255486" sldId="273"/>
            <ac:spMk id="322" creationId="{42B8B9BB-C674-9147-9402-B4F50024E6F7}"/>
          </ac:spMkLst>
        </pc:spChg>
        <pc:grpChg chg="add del mod">
          <ac:chgData name="Gabriel Wilson" userId="8239532c-cee9-46b9-803d-d13e062d2d67" providerId="ADAL" clId="{472449D0-A853-6549-8238-5D6D8CA02F10}" dt="2019-09-13T08:50:10.837" v="2195" actId="165"/>
          <ac:grpSpMkLst>
            <pc:docMk/>
            <pc:sldMk cId="1649255486" sldId="273"/>
            <ac:grpSpMk id="16" creationId="{A7A6A6BD-E08C-B344-AF38-D7512598E23A}"/>
          </ac:grpSpMkLst>
        </pc:grpChg>
        <pc:grpChg chg="add del mod topLvl">
          <ac:chgData name="Gabriel Wilson" userId="8239532c-cee9-46b9-803d-d13e062d2d67" providerId="ADAL" clId="{472449D0-A853-6549-8238-5D6D8CA02F10}" dt="2019-09-14T05:53:51.184" v="4156" actId="165"/>
          <ac:grpSpMkLst>
            <pc:docMk/>
            <pc:sldMk cId="1649255486" sldId="273"/>
            <ac:grpSpMk id="70" creationId="{5D4651A3-785D-0B4D-B27C-32F3322F4B7C}"/>
          </ac:grpSpMkLst>
        </pc:grpChg>
        <pc:grpChg chg="add del mod">
          <ac:chgData name="Gabriel Wilson" userId="8239532c-cee9-46b9-803d-d13e062d2d67" providerId="ADAL" clId="{472449D0-A853-6549-8238-5D6D8CA02F10}" dt="2019-09-14T05:53:47.563" v="4155" actId="165"/>
          <ac:grpSpMkLst>
            <pc:docMk/>
            <pc:sldMk cId="1649255486" sldId="273"/>
            <ac:grpSpMk id="71" creationId="{69FF66CE-A260-944D-A350-AEABD5659BFF}"/>
          </ac:grpSpMkLst>
        </pc:grpChg>
        <pc:grpChg chg="add del mod">
          <ac:chgData name="Gabriel Wilson" userId="8239532c-cee9-46b9-803d-d13e062d2d67" providerId="ADAL" clId="{472449D0-A853-6549-8238-5D6D8CA02F10}" dt="2019-09-14T06:40:37.926" v="5138" actId="478"/>
          <ac:grpSpMkLst>
            <pc:docMk/>
            <pc:sldMk cId="1649255486" sldId="273"/>
            <ac:grpSpMk id="74" creationId="{AA748BED-8C56-9A4D-A8B5-9B32294A4786}"/>
          </ac:grpSpMkLst>
        </pc:grpChg>
        <pc:grpChg chg="add mod topLvl">
          <ac:chgData name="Gabriel Wilson" userId="8239532c-cee9-46b9-803d-d13e062d2d67" providerId="ADAL" clId="{472449D0-A853-6549-8238-5D6D8CA02F10}" dt="2019-09-14T12:19:48.316" v="7072" actId="164"/>
          <ac:grpSpMkLst>
            <pc:docMk/>
            <pc:sldMk cId="1649255486" sldId="273"/>
            <ac:grpSpMk id="168" creationId="{A4B3AE54-36DE-614C-A277-8BEF4585782B}"/>
          </ac:grpSpMkLst>
        </pc:grpChg>
        <pc:grpChg chg="add del mod">
          <ac:chgData name="Gabriel Wilson" userId="8239532c-cee9-46b9-803d-d13e062d2d67" providerId="ADAL" clId="{472449D0-A853-6549-8238-5D6D8CA02F10}" dt="2019-09-14T07:24:32.294" v="5526" actId="478"/>
          <ac:grpSpMkLst>
            <pc:docMk/>
            <pc:sldMk cId="1649255486" sldId="273"/>
            <ac:grpSpMk id="208" creationId="{7915346D-7C45-394B-99F6-C621D7FA4AB7}"/>
          </ac:grpSpMkLst>
        </pc:grpChg>
        <pc:grpChg chg="add mod">
          <ac:chgData name="Gabriel Wilson" userId="8239532c-cee9-46b9-803d-d13e062d2d67" providerId="ADAL" clId="{472449D0-A853-6549-8238-5D6D8CA02F10}" dt="2019-09-14T12:18:23.708" v="7055" actId="164"/>
          <ac:grpSpMkLst>
            <pc:docMk/>
            <pc:sldMk cId="1649255486" sldId="273"/>
            <ac:grpSpMk id="225" creationId="{7BF3648F-717B-4243-A3A0-25C3CC4D07BB}"/>
          </ac:grpSpMkLst>
        </pc:grpChg>
        <pc:grpChg chg="add mod">
          <ac:chgData name="Gabriel Wilson" userId="8239532c-cee9-46b9-803d-d13e062d2d67" providerId="ADAL" clId="{472449D0-A853-6549-8238-5D6D8CA02F10}" dt="2019-09-14T12:19:48.316" v="7072" actId="164"/>
          <ac:grpSpMkLst>
            <pc:docMk/>
            <pc:sldMk cId="1649255486" sldId="273"/>
            <ac:grpSpMk id="227" creationId="{974AF0C8-635E-804A-9AAE-27B5EB63FE6C}"/>
          </ac:grpSpMkLst>
        </pc:grpChg>
        <pc:grpChg chg="add del mod">
          <ac:chgData name="Gabriel Wilson" userId="8239532c-cee9-46b9-803d-d13e062d2d67" providerId="ADAL" clId="{472449D0-A853-6549-8238-5D6D8CA02F10}" dt="2019-09-14T12:26:54.167" v="7130" actId="478"/>
          <ac:grpSpMkLst>
            <pc:docMk/>
            <pc:sldMk cId="1649255486" sldId="273"/>
            <ac:grpSpMk id="232" creationId="{844755EB-804F-A945-A2C3-C0DB18B22C8D}"/>
          </ac:grpSpMkLst>
        </pc:grpChg>
        <pc:grpChg chg="add del mod">
          <ac:chgData name="Gabriel Wilson" userId="8239532c-cee9-46b9-803d-d13e062d2d67" providerId="ADAL" clId="{472449D0-A853-6549-8238-5D6D8CA02F10}" dt="2019-09-14T12:18:29.907" v="7057" actId="478"/>
          <ac:grpSpMkLst>
            <pc:docMk/>
            <pc:sldMk cId="1649255486" sldId="273"/>
            <ac:grpSpMk id="234" creationId="{335C8BF5-8246-0E4B-BE3E-12E47E18D1E5}"/>
          </ac:grpSpMkLst>
        </pc:grpChg>
        <pc:grpChg chg="add">
          <ac:chgData name="Gabriel Wilson" userId="8239532c-cee9-46b9-803d-d13e062d2d67" providerId="ADAL" clId="{472449D0-A853-6549-8238-5D6D8CA02F10}" dt="2019-09-14T12:18:56.518" v="7065"/>
          <ac:grpSpMkLst>
            <pc:docMk/>
            <pc:sldMk cId="1649255486" sldId="273"/>
            <ac:grpSpMk id="237" creationId="{EAA5D7DF-847A-214F-BB03-EFA1D0BF5447}"/>
          </ac:grpSpMkLst>
        </pc:grpChg>
        <pc:grpChg chg="add mod">
          <ac:chgData name="Gabriel Wilson" userId="8239532c-cee9-46b9-803d-d13e062d2d67" providerId="ADAL" clId="{472449D0-A853-6549-8238-5D6D8CA02F10}" dt="2019-09-14T12:19:54.746" v="7073" actId="164"/>
          <ac:grpSpMkLst>
            <pc:docMk/>
            <pc:sldMk cId="1649255486" sldId="273"/>
            <ac:grpSpMk id="240" creationId="{D487D552-1EE5-0D41-B4E8-C17D799A8E69}"/>
          </ac:grpSpMkLst>
        </pc:grpChg>
        <pc:grpChg chg="add mod">
          <ac:chgData name="Gabriel Wilson" userId="8239532c-cee9-46b9-803d-d13e062d2d67" providerId="ADAL" clId="{472449D0-A853-6549-8238-5D6D8CA02F10}" dt="2019-09-14T12:19:54.746" v="7073" actId="164"/>
          <ac:grpSpMkLst>
            <pc:docMk/>
            <pc:sldMk cId="1649255486" sldId="273"/>
            <ac:grpSpMk id="244" creationId="{26B36F61-93E5-614E-BD1B-FD600161B30B}"/>
          </ac:grpSpMkLst>
        </pc:grpChg>
        <pc:grpChg chg="add del">
          <ac:chgData name="Gabriel Wilson" userId="8239532c-cee9-46b9-803d-d13e062d2d67" providerId="ADAL" clId="{472449D0-A853-6549-8238-5D6D8CA02F10}" dt="2019-09-14T12:26:53.560" v="7129"/>
          <ac:grpSpMkLst>
            <pc:docMk/>
            <pc:sldMk cId="1649255486" sldId="273"/>
            <ac:grpSpMk id="248" creationId="{CB8607C8-DEE8-2349-8393-43F1A3C45F63}"/>
          </ac:grpSpMkLst>
        </pc:grpChg>
        <pc:graphicFrameChg chg="del mod modGraphic">
          <ac:chgData name="Gabriel Wilson" userId="8239532c-cee9-46b9-803d-d13e062d2d67" providerId="ADAL" clId="{472449D0-A853-6549-8238-5D6D8CA02F10}" dt="2019-09-14T06:40:37.926" v="5138" actId="478"/>
          <ac:graphicFrameMkLst>
            <pc:docMk/>
            <pc:sldMk cId="1649255486" sldId="273"/>
            <ac:graphicFrameMk id="126" creationId="{EB0D1C82-FF41-A84F-A9AB-1F208DB755B3}"/>
          </ac:graphicFrameMkLst>
        </pc:graphicFrameChg>
        <pc:graphicFrameChg chg="del mod modGraphic">
          <ac:chgData name="Gabriel Wilson" userId="8239532c-cee9-46b9-803d-d13e062d2d67" providerId="ADAL" clId="{472449D0-A853-6549-8238-5D6D8CA02F10}" dt="2019-09-14T06:40:37.926" v="5138" actId="478"/>
          <ac:graphicFrameMkLst>
            <pc:docMk/>
            <pc:sldMk cId="1649255486" sldId="273"/>
            <ac:graphicFrameMk id="129" creationId="{9AFF5B54-5D54-3241-A05C-56168CE8DDBB}"/>
          </ac:graphicFrameMkLst>
        </pc:graphicFrameChg>
        <pc:cxnChg chg="del mod">
          <ac:chgData name="Gabriel Wilson" userId="8239532c-cee9-46b9-803d-d13e062d2d67" providerId="ADAL" clId="{472449D0-A853-6549-8238-5D6D8CA02F10}" dt="2019-09-13T08:48:18.052" v="2146" actId="478"/>
          <ac:cxnSpMkLst>
            <pc:docMk/>
            <pc:sldMk cId="1649255486" sldId="273"/>
            <ac:cxnSpMk id="44" creationId="{5BCD1512-2EB9-BD4A-8A7C-C3572AB9F8CF}"/>
          </ac:cxnSpMkLst>
        </pc:cxnChg>
        <pc:cxnChg chg="del mod">
          <ac:chgData name="Gabriel Wilson" userId="8239532c-cee9-46b9-803d-d13e062d2d67" providerId="ADAL" clId="{472449D0-A853-6549-8238-5D6D8CA02F10}" dt="2019-09-13T08:53:32.040" v="2286" actId="478"/>
          <ac:cxnSpMkLst>
            <pc:docMk/>
            <pc:sldMk cId="1649255486" sldId="273"/>
            <ac:cxnSpMk id="51" creationId="{53FFE65E-92DE-0449-BBD8-16E2B469018D}"/>
          </ac:cxnSpMkLst>
        </pc:cxnChg>
        <pc:cxnChg chg="del mod">
          <ac:chgData name="Gabriel Wilson" userId="8239532c-cee9-46b9-803d-d13e062d2d67" providerId="ADAL" clId="{472449D0-A853-6549-8238-5D6D8CA02F10}" dt="2019-09-13T08:53:03.802" v="2279" actId="478"/>
          <ac:cxnSpMkLst>
            <pc:docMk/>
            <pc:sldMk cId="1649255486" sldId="273"/>
            <ac:cxnSpMk id="58" creationId="{457F2B2D-7726-C047-B57A-A50E0E663838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62" creationId="{0D3AA9A7-A634-A541-8A5E-E1CB2524DC03}"/>
          </ac:cxnSpMkLst>
        </pc:cxnChg>
        <pc:cxnChg chg="del mod">
          <ac:chgData name="Gabriel Wilson" userId="8239532c-cee9-46b9-803d-d13e062d2d67" providerId="ADAL" clId="{472449D0-A853-6549-8238-5D6D8CA02F10}" dt="2019-09-13T08:52:28.235" v="2273" actId="478"/>
          <ac:cxnSpMkLst>
            <pc:docMk/>
            <pc:sldMk cId="1649255486" sldId="273"/>
            <ac:cxnSpMk id="62" creationId="{22861FAB-5D12-4845-B8F5-A50F2170115D}"/>
          </ac:cxnSpMkLst>
        </pc:cxnChg>
        <pc:cxnChg chg="add del mod">
          <ac:chgData name="Gabriel Wilson" userId="8239532c-cee9-46b9-803d-d13e062d2d67" providerId="ADAL" clId="{472449D0-A853-6549-8238-5D6D8CA02F10}" dt="2019-09-13T08:59:46.962" v="2402" actId="478"/>
          <ac:cxnSpMkLst>
            <pc:docMk/>
            <pc:sldMk cId="1649255486" sldId="273"/>
            <ac:cxnSpMk id="71" creationId="{2ED7A0F3-251F-1F44-B277-706A6A34089E}"/>
          </ac:cxnSpMkLst>
        </pc:cxnChg>
        <pc:cxnChg chg="add del mod">
          <ac:chgData name="Gabriel Wilson" userId="8239532c-cee9-46b9-803d-d13e062d2d67" providerId="ADAL" clId="{472449D0-A853-6549-8238-5D6D8CA02F10}" dt="2019-09-13T08:59:42.815" v="2399" actId="478"/>
          <ac:cxnSpMkLst>
            <pc:docMk/>
            <pc:sldMk cId="1649255486" sldId="273"/>
            <ac:cxnSpMk id="73" creationId="{3771B34F-72B7-3944-9D3A-47F99B81F2DE}"/>
          </ac:cxnSpMkLst>
        </pc:cxnChg>
        <pc:cxnChg chg="del mod">
          <ac:chgData name="Gabriel Wilson" userId="8239532c-cee9-46b9-803d-d13e062d2d67" providerId="ADAL" clId="{472449D0-A853-6549-8238-5D6D8CA02F10}" dt="2019-09-13T08:53:03.802" v="2279" actId="478"/>
          <ac:cxnSpMkLst>
            <pc:docMk/>
            <pc:sldMk cId="1649255486" sldId="273"/>
            <ac:cxnSpMk id="75" creationId="{1E157565-9B4C-684A-B15A-B99263F539A7}"/>
          </ac:cxnSpMkLst>
        </pc:cxnChg>
        <pc:cxnChg chg="add del mod">
          <ac:chgData name="Gabriel Wilson" userId="8239532c-cee9-46b9-803d-d13e062d2d67" providerId="ADAL" clId="{472449D0-A853-6549-8238-5D6D8CA02F10}" dt="2019-09-13T08:59:43.597" v="2400" actId="478"/>
          <ac:cxnSpMkLst>
            <pc:docMk/>
            <pc:sldMk cId="1649255486" sldId="273"/>
            <ac:cxnSpMk id="76" creationId="{04EABDB7-F444-254D-816D-AD196D465BFE}"/>
          </ac:cxnSpMkLst>
        </pc:cxnChg>
        <pc:cxnChg chg="del mod">
          <ac:chgData name="Gabriel Wilson" userId="8239532c-cee9-46b9-803d-d13e062d2d67" providerId="ADAL" clId="{472449D0-A853-6549-8238-5D6D8CA02F10}" dt="2019-09-13T08:53:03.802" v="2279" actId="478"/>
          <ac:cxnSpMkLst>
            <pc:docMk/>
            <pc:sldMk cId="1649255486" sldId="273"/>
            <ac:cxnSpMk id="78" creationId="{77419D4D-0EAC-9242-9FA1-37A3C1A44244}"/>
          </ac:cxnSpMkLst>
        </pc:cxnChg>
        <pc:cxnChg chg="add del mod">
          <ac:chgData name="Gabriel Wilson" userId="8239532c-cee9-46b9-803d-d13e062d2d67" providerId="ADAL" clId="{472449D0-A853-6549-8238-5D6D8CA02F10}" dt="2019-09-13T08:59:45.654" v="2401"/>
          <ac:cxnSpMkLst>
            <pc:docMk/>
            <pc:sldMk cId="1649255486" sldId="273"/>
            <ac:cxnSpMk id="79" creationId="{238725FA-954C-484E-ACA8-2E250DABDEA4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82" creationId="{2262BC12-BAD8-A344-858E-D2D2F7132A75}"/>
          </ac:cxnSpMkLst>
        </pc:cxnChg>
        <pc:cxnChg chg="del mod">
          <ac:chgData name="Gabriel Wilson" userId="8239532c-cee9-46b9-803d-d13e062d2d67" providerId="ADAL" clId="{472449D0-A853-6549-8238-5D6D8CA02F10}" dt="2019-09-13T08:48:04.413" v="2143" actId="478"/>
          <ac:cxnSpMkLst>
            <pc:docMk/>
            <pc:sldMk cId="1649255486" sldId="273"/>
            <ac:cxnSpMk id="84" creationId="{FF495E96-1B20-6E4E-B039-7EEA81CF4B07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85" creationId="{E8FD4C67-E46E-1440-84DE-4B50419879CE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88" creationId="{98786D69-E1C1-1042-A500-7A64678EF198}"/>
          </ac:cxnSpMkLst>
        </pc:cxnChg>
        <pc:cxnChg chg="del mod">
          <ac:chgData name="Gabriel Wilson" userId="8239532c-cee9-46b9-803d-d13e062d2d67" providerId="ADAL" clId="{472449D0-A853-6549-8238-5D6D8CA02F10}" dt="2019-09-13T08:52:28.235" v="2273" actId="478"/>
          <ac:cxnSpMkLst>
            <pc:docMk/>
            <pc:sldMk cId="1649255486" sldId="273"/>
            <ac:cxnSpMk id="90" creationId="{F79EC670-05E4-1341-9C73-85B65ABDB1A5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91" creationId="{85472749-D914-464E-92BC-7EB0A70C46C6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94" creationId="{ED310A93-43C6-674C-B7A7-E76853BA0C25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97" creationId="{98F14438-1ECB-A444-8514-B40E99418F10}"/>
          </ac:cxnSpMkLst>
        </pc:cxnChg>
        <pc:cxnChg chg="del mod">
          <ac:chgData name="Gabriel Wilson" userId="8239532c-cee9-46b9-803d-d13e062d2d67" providerId="ADAL" clId="{472449D0-A853-6549-8238-5D6D8CA02F10}" dt="2019-09-13T08:53:09.734" v="2281" actId="478"/>
          <ac:cxnSpMkLst>
            <pc:docMk/>
            <pc:sldMk cId="1649255486" sldId="273"/>
            <ac:cxnSpMk id="100" creationId="{FF5B19AF-2469-7343-826D-1AA21A29A41D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01" creationId="{AFE3DD74-6D38-3148-908A-4E10DDA80E84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03" creationId="{0F54E220-C1A4-EF47-83AA-D0A59798F97E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06" creationId="{AE9FDF64-D202-144E-BE47-B2C2386AC16B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09" creationId="{CDA2FBEF-14C1-C840-BAC5-32ADF7ADD96B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12" creationId="{B2AA0D1F-3CF4-2B49-8B27-76E894673603}"/>
          </ac:cxnSpMkLst>
        </pc:cxnChg>
        <pc:cxnChg chg="add del mod">
          <ac:chgData name="Gabriel Wilson" userId="8239532c-cee9-46b9-803d-d13e062d2d67" providerId="ADAL" clId="{472449D0-A853-6549-8238-5D6D8CA02F10}" dt="2019-09-13T09:07:42.033" v="2470" actId="478"/>
          <ac:cxnSpMkLst>
            <pc:docMk/>
            <pc:sldMk cId="1649255486" sldId="273"/>
            <ac:cxnSpMk id="115" creationId="{C2239D7A-6E4E-6C40-9C2E-9C23E94CA674}"/>
          </ac:cxnSpMkLst>
        </pc:cxnChg>
        <pc:cxnChg chg="add mod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15" creationId="{ECA4B0AC-D1F9-C94C-BDF0-804356BA72D7}"/>
          </ac:cxnSpMkLst>
        </pc:cxnChg>
        <pc:cxnChg chg="add mod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19" creationId="{B201E11B-4C65-9942-9998-3E5BA844AC4F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41" creationId="{E493FEF5-11B9-3044-8994-10ED3D238B90}"/>
          </ac:cxnSpMkLst>
        </pc:cxnChg>
        <pc:cxnChg chg="add mod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42" creationId="{E5A65C88-E5AC-D149-9654-53ED7D71CEF4}"/>
          </ac:cxnSpMkLst>
        </pc:cxnChg>
        <pc:cxnChg chg="add del mod">
          <ac:chgData name="Gabriel Wilson" userId="8239532c-cee9-46b9-803d-d13e062d2d67" providerId="ADAL" clId="{472449D0-A853-6549-8238-5D6D8CA02F10}" dt="2019-09-13T09:20:21.185" v="2486" actId="478"/>
          <ac:cxnSpMkLst>
            <pc:docMk/>
            <pc:sldMk cId="1649255486" sldId="273"/>
            <ac:cxnSpMk id="144" creationId="{B7C18409-6DCE-A84E-A5D6-4F9376E78CF1}"/>
          </ac:cxnSpMkLst>
        </pc:cxnChg>
        <pc:cxnChg chg="add mod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56" creationId="{BE62EB52-29D3-7A47-96A7-37E5FD7D129E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73" creationId="{07361420-5CEB-204D-98A9-BCCBB9212AFC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77" creationId="{D6AA5946-005E-0F4E-8C77-A826501FF8CB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80" creationId="{CDB715A4-8040-1146-87BE-84152301184E}"/>
          </ac:cxnSpMkLst>
        </pc:cxnChg>
        <pc:cxnChg chg="add mod topLvl">
          <ac:chgData name="Gabriel Wilson" userId="8239532c-cee9-46b9-803d-d13e062d2d67" providerId="ADAL" clId="{472449D0-A853-6549-8238-5D6D8CA02F10}" dt="2019-09-14T06:40:37.926" v="5138" actId="478"/>
          <ac:cxnSpMkLst>
            <pc:docMk/>
            <pc:sldMk cId="1649255486" sldId="273"/>
            <ac:cxnSpMk id="183" creationId="{EA6FBE7A-EA21-FD4D-ADE2-CDD5418F474F}"/>
          </ac:cxnSpMkLst>
        </pc:cxnChg>
        <pc:cxnChg chg="add del">
          <ac:chgData name="Gabriel Wilson" userId="8239532c-cee9-46b9-803d-d13e062d2d67" providerId="ADAL" clId="{472449D0-A853-6549-8238-5D6D8CA02F10}" dt="2019-09-14T07:16:10.196" v="5399"/>
          <ac:cxnSpMkLst>
            <pc:docMk/>
            <pc:sldMk cId="1649255486" sldId="273"/>
            <ac:cxnSpMk id="203" creationId="{A5B81575-A623-5C46-95FB-DB6C326C869C}"/>
          </ac:cxnSpMkLst>
        </pc:cxnChg>
        <pc:cxnChg chg="add del mod topLvl">
          <ac:chgData name="Gabriel Wilson" userId="8239532c-cee9-46b9-803d-d13e062d2d67" providerId="ADAL" clId="{472449D0-A853-6549-8238-5D6D8CA02F10}" dt="2019-09-14T07:24:32.294" v="5526" actId="478"/>
          <ac:cxnSpMkLst>
            <pc:docMk/>
            <pc:sldMk cId="1649255486" sldId="273"/>
            <ac:cxnSpMk id="204" creationId="{3A2FBDFF-1ADC-BC40-BFDC-17973C54D23C}"/>
          </ac:cxnSpMkLst>
        </pc:cxnChg>
        <pc:cxnChg chg="add del mod">
          <ac:chgData name="Gabriel Wilson" userId="8239532c-cee9-46b9-803d-d13e062d2d67" providerId="ADAL" clId="{472449D0-A853-6549-8238-5D6D8CA02F10}" dt="2019-09-14T07:23:23.518" v="5476" actId="478"/>
          <ac:cxnSpMkLst>
            <pc:docMk/>
            <pc:sldMk cId="1649255486" sldId="273"/>
            <ac:cxnSpMk id="210" creationId="{A6FBBE58-B4C8-7443-97A4-FCC21034F36A}"/>
          </ac:cxnSpMkLst>
        </pc:cxnChg>
        <pc:cxnChg chg="add del mod">
          <ac:chgData name="Gabriel Wilson" userId="8239532c-cee9-46b9-803d-d13e062d2d67" providerId="ADAL" clId="{472449D0-A853-6549-8238-5D6D8CA02F10}" dt="2019-09-14T07:24:39.472" v="5529" actId="478"/>
          <ac:cxnSpMkLst>
            <pc:docMk/>
            <pc:sldMk cId="1649255486" sldId="273"/>
            <ac:cxnSpMk id="214" creationId="{E43E5E24-64C1-B94D-9A4E-E93CA55F3C16}"/>
          </ac:cxnSpMkLst>
        </pc:cxnChg>
        <pc:cxnChg chg="add del mod">
          <ac:chgData name="Gabriel Wilson" userId="8239532c-cee9-46b9-803d-d13e062d2d67" providerId="ADAL" clId="{472449D0-A853-6549-8238-5D6D8CA02F10}" dt="2019-09-14T07:24:25.965" v="5524" actId="478"/>
          <ac:cxnSpMkLst>
            <pc:docMk/>
            <pc:sldMk cId="1649255486" sldId="273"/>
            <ac:cxnSpMk id="223" creationId="{17F27677-30F6-034C-AF47-64317F1F9479}"/>
          </ac:cxnSpMkLst>
        </pc:cxnChg>
        <pc:cxnChg chg="add del mod">
          <ac:chgData name="Gabriel Wilson" userId="8239532c-cee9-46b9-803d-d13e062d2d67" providerId="ADAL" clId="{472449D0-A853-6549-8238-5D6D8CA02F10}" dt="2019-09-14T07:24:37.684" v="5528" actId="478"/>
          <ac:cxnSpMkLst>
            <pc:docMk/>
            <pc:sldMk cId="1649255486" sldId="273"/>
            <ac:cxnSpMk id="226" creationId="{2A45F32D-8687-3F47-B5A5-9D327A531317}"/>
          </ac:cxnSpMkLst>
        </pc:cxnChg>
        <pc:cxnChg chg="add del mod">
          <ac:chgData name="Gabriel Wilson" userId="8239532c-cee9-46b9-803d-d13e062d2d67" providerId="ADAL" clId="{472449D0-A853-6549-8238-5D6D8CA02F10}" dt="2019-09-14T08:16:17.942" v="6290" actId="478"/>
          <ac:cxnSpMkLst>
            <pc:docMk/>
            <pc:sldMk cId="1649255486" sldId="273"/>
            <ac:cxnSpMk id="231" creationId="{635617BD-CF8B-E64B-99B6-4AF163B72998}"/>
          </ac:cxnSpMkLst>
        </pc:cxnChg>
        <pc:cxnChg chg="del mod">
          <ac:chgData name="Gabriel Wilson" userId="8239532c-cee9-46b9-803d-d13e062d2d67" providerId="ADAL" clId="{472449D0-A853-6549-8238-5D6D8CA02F10}" dt="2019-09-13T08:48:06.993" v="2144" actId="478"/>
          <ac:cxnSpMkLst>
            <pc:docMk/>
            <pc:sldMk cId="1649255486" sldId="273"/>
            <ac:cxnSpMk id="237" creationId="{4F20C781-C0B9-9A4F-849D-FBC709CB9FB6}"/>
          </ac:cxnSpMkLst>
        </pc:cxnChg>
        <pc:cxnChg chg="del mod">
          <ac:chgData name="Gabriel Wilson" userId="8239532c-cee9-46b9-803d-d13e062d2d67" providerId="ADAL" clId="{472449D0-A853-6549-8238-5D6D8CA02F10}" dt="2019-09-13T08:48:28.302" v="2149" actId="478"/>
          <ac:cxnSpMkLst>
            <pc:docMk/>
            <pc:sldMk cId="1649255486" sldId="273"/>
            <ac:cxnSpMk id="256" creationId="{5C8F8D38-AD46-6C44-8A79-C706D60CE578}"/>
          </ac:cxnSpMkLst>
        </pc:cxnChg>
        <pc:cxnChg chg="del mod">
          <ac:chgData name="Gabriel Wilson" userId="8239532c-cee9-46b9-803d-d13e062d2d67" providerId="ADAL" clId="{472449D0-A853-6549-8238-5D6D8CA02F10}" dt="2019-09-13T08:52:28.235" v="2273" actId="478"/>
          <ac:cxnSpMkLst>
            <pc:docMk/>
            <pc:sldMk cId="1649255486" sldId="273"/>
            <ac:cxnSpMk id="265" creationId="{8AABB37D-0F28-E748-84E0-07358849B185}"/>
          </ac:cxnSpMkLst>
        </pc:cxnChg>
        <pc:cxnChg chg="del mod">
          <ac:chgData name="Gabriel Wilson" userId="8239532c-cee9-46b9-803d-d13e062d2d67" providerId="ADAL" clId="{472449D0-A853-6549-8238-5D6D8CA02F10}" dt="2019-09-13T08:53:06.671" v="2280" actId="478"/>
          <ac:cxnSpMkLst>
            <pc:docMk/>
            <pc:sldMk cId="1649255486" sldId="273"/>
            <ac:cxnSpMk id="284" creationId="{B9EE2242-6423-DA48-8DF6-EDF07293264E}"/>
          </ac:cxnSpMkLst>
        </pc:cxnChg>
        <pc:cxnChg chg="del mod">
          <ac:chgData name="Gabriel Wilson" userId="8239532c-cee9-46b9-803d-d13e062d2d67" providerId="ADAL" clId="{472449D0-A853-6549-8238-5D6D8CA02F10}" dt="2019-09-13T08:53:11.307" v="2282" actId="478"/>
          <ac:cxnSpMkLst>
            <pc:docMk/>
            <pc:sldMk cId="1649255486" sldId="273"/>
            <ac:cxnSpMk id="342" creationId="{71740202-DA2A-F244-9F9D-A81A10B4584F}"/>
          </ac:cxnSpMkLst>
        </pc:cxnChg>
      </pc:sldChg>
      <pc:sldChg chg="modSp add del">
        <pc:chgData name="Gabriel Wilson" userId="8239532c-cee9-46b9-803d-d13e062d2d67" providerId="ADAL" clId="{472449D0-A853-6549-8238-5D6D8CA02F10}" dt="2019-09-14T06:37:27.395" v="5136" actId="2696"/>
        <pc:sldMkLst>
          <pc:docMk/>
          <pc:sldMk cId="3236953356" sldId="274"/>
        </pc:sldMkLst>
        <pc:spChg chg="mod">
          <ac:chgData name="Gabriel Wilson" userId="8239532c-cee9-46b9-803d-d13e062d2d67" providerId="ADAL" clId="{472449D0-A853-6549-8238-5D6D8CA02F10}" dt="2019-09-13T11:54:18.178" v="2907" actId="20577"/>
          <ac:spMkLst>
            <pc:docMk/>
            <pc:sldMk cId="3236953356" sldId="274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3T12:39:00.763" v="2920" actId="1076"/>
          <ac:spMkLst>
            <pc:docMk/>
            <pc:sldMk cId="3236953356" sldId="274"/>
            <ac:spMk id="159" creationId="{98195B39-1239-B54B-B1DA-3F88F09B6DC7}"/>
          </ac:spMkLst>
        </pc:spChg>
        <pc:graphicFrameChg chg="modGraphic">
          <ac:chgData name="Gabriel Wilson" userId="8239532c-cee9-46b9-803d-d13e062d2d67" providerId="ADAL" clId="{472449D0-A853-6549-8238-5D6D8CA02F10}" dt="2019-09-13T11:55:32.428" v="2919" actId="20577"/>
          <ac:graphicFrameMkLst>
            <pc:docMk/>
            <pc:sldMk cId="3236953356" sldId="274"/>
            <ac:graphicFrameMk id="129" creationId="{9AFF5B54-5D54-3241-A05C-56168CE8DDBB}"/>
          </ac:graphicFrameMkLst>
        </pc:graphicFrameChg>
        <pc:cxnChg chg="mod">
          <ac:chgData name="Gabriel Wilson" userId="8239532c-cee9-46b9-803d-d13e062d2d67" providerId="ADAL" clId="{472449D0-A853-6549-8238-5D6D8CA02F10}" dt="2019-09-13T12:39:00.763" v="2920" actId="1076"/>
          <ac:cxnSpMkLst>
            <pc:docMk/>
            <pc:sldMk cId="3236953356" sldId="274"/>
            <ac:cxnSpMk id="88" creationId="{98786D69-E1C1-1042-A500-7A64678EF198}"/>
          </ac:cxnSpMkLst>
        </pc:cxnChg>
        <pc:cxnChg chg="mod">
          <ac:chgData name="Gabriel Wilson" userId="8239532c-cee9-46b9-803d-d13e062d2d67" providerId="ADAL" clId="{472449D0-A853-6549-8238-5D6D8CA02F10}" dt="2019-09-13T12:39:00.763" v="2920" actId="1076"/>
          <ac:cxnSpMkLst>
            <pc:docMk/>
            <pc:sldMk cId="3236953356" sldId="274"/>
            <ac:cxnSpMk id="173" creationId="{07361420-5CEB-204D-98A9-BCCBB9212AFC}"/>
          </ac:cxnSpMkLst>
        </pc:cxnChg>
        <pc:cxnChg chg="mod">
          <ac:chgData name="Gabriel Wilson" userId="8239532c-cee9-46b9-803d-d13e062d2d67" providerId="ADAL" clId="{472449D0-A853-6549-8238-5D6D8CA02F10}" dt="2019-09-13T12:39:00.763" v="2920" actId="1076"/>
          <ac:cxnSpMkLst>
            <pc:docMk/>
            <pc:sldMk cId="3236953356" sldId="274"/>
            <ac:cxnSpMk id="177" creationId="{D6AA5946-005E-0F4E-8C77-A826501FF8CB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3T13:45:37.804" v="3699" actId="571"/>
        <pc:sldMkLst>
          <pc:docMk/>
          <pc:sldMk cId="2958609719" sldId="275"/>
        </pc:sldMkLst>
        <pc:spChg chg="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52" creationId="{A8400B8F-7E73-9F4F-91FA-9EB187F426E0}"/>
          </ac:spMkLst>
        </pc:spChg>
        <pc:spChg chg="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53" creationId="{B737E0A7-33C0-DA47-8909-F56D1898C9AB}"/>
          </ac:spMkLst>
        </pc:spChg>
        <pc:spChg chg="del mod">
          <ac:chgData name="Gabriel Wilson" userId="8239532c-cee9-46b9-803d-d13e062d2d67" providerId="ADAL" clId="{472449D0-A853-6549-8238-5D6D8CA02F10}" dt="2019-09-13T13:45:31.924" v="3698" actId="478"/>
          <ac:spMkLst>
            <pc:docMk/>
            <pc:sldMk cId="2958609719" sldId="275"/>
            <ac:spMk id="54" creationId="{6964F95C-E7AB-6440-816C-1BED3383BBD2}"/>
          </ac:spMkLst>
        </pc:spChg>
        <pc:spChg chg="mod">
          <ac:chgData name="Gabriel Wilson" userId="8239532c-cee9-46b9-803d-d13e062d2d67" providerId="ADAL" clId="{472449D0-A853-6549-8238-5D6D8CA02F10}" dt="2019-09-13T13:33:32.071" v="3354" actId="1076"/>
          <ac:spMkLst>
            <pc:docMk/>
            <pc:sldMk cId="2958609719" sldId="275"/>
            <ac:spMk id="55" creationId="{0E9F4AAD-EC6C-D042-8512-CEFC40848E04}"/>
          </ac:spMkLst>
        </pc:spChg>
        <pc:spChg chg="add del mod">
          <ac:chgData name="Gabriel Wilson" userId="8239532c-cee9-46b9-803d-d13e062d2d67" providerId="ADAL" clId="{472449D0-A853-6549-8238-5D6D8CA02F10}" dt="2019-09-13T13:30:09.086" v="3266" actId="478"/>
          <ac:spMkLst>
            <pc:docMk/>
            <pc:sldMk cId="2958609719" sldId="275"/>
            <ac:spMk id="56" creationId="{71F14D20-8AAC-C84A-9FF9-FBC36CD32C0E}"/>
          </ac:spMkLst>
        </pc:spChg>
        <pc:spChg chg="add del mod">
          <ac:chgData name="Gabriel Wilson" userId="8239532c-cee9-46b9-803d-d13e062d2d67" providerId="ADAL" clId="{472449D0-A853-6549-8238-5D6D8CA02F10}" dt="2019-09-13T13:33:17.264" v="3352" actId="478"/>
          <ac:spMkLst>
            <pc:docMk/>
            <pc:sldMk cId="2958609719" sldId="275"/>
            <ac:spMk id="57" creationId="{1E168DA4-C875-A94B-B22E-708B4CD5B702}"/>
          </ac:spMkLst>
        </pc:spChg>
        <pc:spChg chg="add del mod">
          <ac:chgData name="Gabriel Wilson" userId="8239532c-cee9-46b9-803d-d13e062d2d67" providerId="ADAL" clId="{472449D0-A853-6549-8238-5D6D8CA02F10}" dt="2019-09-13T13:30:45.622" v="3285" actId="478"/>
          <ac:spMkLst>
            <pc:docMk/>
            <pc:sldMk cId="2958609719" sldId="275"/>
            <ac:spMk id="61" creationId="{9E65A14B-AC04-424B-9F41-10CEE50A0297}"/>
          </ac:spMkLst>
        </pc:spChg>
        <pc:spChg chg="add 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62" creationId="{157E31D6-3F70-ED46-9C2B-52048F5A47B7}"/>
          </ac:spMkLst>
        </pc:spChg>
        <pc:spChg chg="add 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63" creationId="{03F37DD0-B2E5-7E45-9D09-CFAB86B5E752}"/>
          </ac:spMkLst>
        </pc:spChg>
        <pc:spChg chg="add mod">
          <ac:chgData name="Gabriel Wilson" userId="8239532c-cee9-46b9-803d-d13e062d2d67" providerId="ADAL" clId="{472449D0-A853-6549-8238-5D6D8CA02F10}" dt="2019-09-13T13:34:13.076" v="3365" actId="1076"/>
          <ac:spMkLst>
            <pc:docMk/>
            <pc:sldMk cId="2958609719" sldId="275"/>
            <ac:spMk id="64" creationId="{C5676539-6D14-2042-9CB8-CA9C206CB35F}"/>
          </ac:spMkLst>
        </pc:spChg>
        <pc:spChg chg="add del mod">
          <ac:chgData name="Gabriel Wilson" userId="8239532c-cee9-46b9-803d-d13e062d2d67" providerId="ADAL" clId="{472449D0-A853-6549-8238-5D6D8CA02F10}" dt="2019-09-13T13:45:28.259" v="3696" actId="478"/>
          <ac:spMkLst>
            <pc:docMk/>
            <pc:sldMk cId="2958609719" sldId="275"/>
            <ac:spMk id="65" creationId="{4ABBB727-B8DE-C846-AAB4-FB936CDEA715}"/>
          </ac:spMkLst>
        </pc:spChg>
        <pc:spChg chg="add mod">
          <ac:chgData name="Gabriel Wilson" userId="8239532c-cee9-46b9-803d-d13e062d2d67" providerId="ADAL" clId="{472449D0-A853-6549-8238-5D6D8CA02F10}" dt="2019-09-13T13:45:37.804" v="3699" actId="571"/>
          <ac:spMkLst>
            <pc:docMk/>
            <pc:sldMk cId="2958609719" sldId="275"/>
            <ac:spMk id="66" creationId="{0BC568BB-C5E0-5941-800C-5EBD3A480C57}"/>
          </ac:spMkLst>
        </pc:spChg>
        <pc:spChg chg="mod">
          <ac:chgData name="Gabriel Wilson" userId="8239532c-cee9-46b9-803d-d13e062d2d67" providerId="ADAL" clId="{472449D0-A853-6549-8238-5D6D8CA02F10}" dt="2019-09-13T13:35:55.861" v="3376" actId="1035"/>
          <ac:spMkLst>
            <pc:docMk/>
            <pc:sldMk cId="2958609719" sldId="275"/>
            <ac:spMk id="72" creationId="{3A4AAADA-3827-9346-B5B2-3BB85B1EFF65}"/>
          </ac:spMkLst>
        </pc:spChg>
        <pc:spChg chg="mod">
          <ac:chgData name="Gabriel Wilson" userId="8239532c-cee9-46b9-803d-d13e062d2d67" providerId="ADAL" clId="{472449D0-A853-6549-8238-5D6D8CA02F10}" dt="2019-09-13T13:33:14.061" v="3351" actId="14100"/>
          <ac:spMkLst>
            <pc:docMk/>
            <pc:sldMk cId="2958609719" sldId="275"/>
            <ac:spMk id="259" creationId="{F8D1F39D-0D44-6D4B-B27C-29C388264BEE}"/>
          </ac:spMkLst>
        </pc:spChg>
        <pc:spChg chg="mod">
          <ac:chgData name="Gabriel Wilson" userId="8239532c-cee9-46b9-803d-d13e062d2d67" providerId="ADAL" clId="{472449D0-A853-6549-8238-5D6D8CA02F10}" dt="2019-09-13T13:33:23.788" v="3353" actId="1076"/>
          <ac:spMkLst>
            <pc:docMk/>
            <pc:sldMk cId="2958609719" sldId="275"/>
            <ac:spMk id="260" creationId="{A20E0324-6D2B-7D43-A1BF-C3B0E12D2BB7}"/>
          </ac:spMkLst>
        </pc:spChg>
        <pc:spChg chg="mod">
          <ac:chgData name="Gabriel Wilson" userId="8239532c-cee9-46b9-803d-d13e062d2d67" providerId="ADAL" clId="{472449D0-A853-6549-8238-5D6D8CA02F10}" dt="2019-09-13T13:33:32.071" v="3354" actId="1076"/>
          <ac:spMkLst>
            <pc:docMk/>
            <pc:sldMk cId="2958609719" sldId="275"/>
            <ac:spMk id="261" creationId="{96BA1518-ACCD-354D-B836-7D7D6001118D}"/>
          </ac:spMkLst>
        </pc:spChg>
        <pc:spChg chg="mod">
          <ac:chgData name="Gabriel Wilson" userId="8239532c-cee9-46b9-803d-d13e062d2d67" providerId="ADAL" clId="{472449D0-A853-6549-8238-5D6D8CA02F10}" dt="2019-09-13T13:33:39.148" v="3357" actId="1076"/>
          <ac:spMkLst>
            <pc:docMk/>
            <pc:sldMk cId="2958609719" sldId="275"/>
            <ac:spMk id="262" creationId="{C68FB931-4FD3-EE40-A8F8-3E3DE3DCDC71}"/>
          </ac:spMkLst>
        </pc:spChg>
        <pc:cxnChg chg="del mod">
          <ac:chgData name="Gabriel Wilson" userId="8239532c-cee9-46b9-803d-d13e062d2d67" providerId="ADAL" clId="{472449D0-A853-6549-8238-5D6D8CA02F10}" dt="2019-09-13T13:45:29.784" v="3697" actId="478"/>
          <ac:cxnSpMkLst>
            <pc:docMk/>
            <pc:sldMk cId="2958609719" sldId="275"/>
            <ac:cxnSpMk id="5" creationId="{6A1C452D-ECEA-5648-9B1F-5B1404650FC6}"/>
          </ac:cxnSpMkLst>
        </pc:cxnChg>
        <pc:cxnChg chg="mod">
          <ac:chgData name="Gabriel Wilson" userId="8239532c-cee9-46b9-803d-d13e062d2d67" providerId="ADAL" clId="{472449D0-A853-6549-8238-5D6D8CA02F10}" dt="2019-09-13T13:33:34.933" v="3356" actId="1037"/>
          <ac:cxnSpMkLst>
            <pc:docMk/>
            <pc:sldMk cId="2958609719" sldId="275"/>
            <ac:cxnSpMk id="58" creationId="{65CA115D-388E-5C46-AE21-395E5C38B25D}"/>
          </ac:cxnSpMkLst>
        </pc:cxnChg>
        <pc:cxnChg chg="mod">
          <ac:chgData name="Gabriel Wilson" userId="8239532c-cee9-46b9-803d-d13e062d2d67" providerId="ADAL" clId="{472449D0-A853-6549-8238-5D6D8CA02F10}" dt="2019-09-13T13:33:23.788" v="3353" actId="1076"/>
          <ac:cxnSpMkLst>
            <pc:docMk/>
            <pc:sldMk cId="2958609719" sldId="275"/>
            <ac:cxnSpMk id="59" creationId="{9298B04F-81CC-7F41-A425-EEC857E3A6C2}"/>
          </ac:cxnSpMkLst>
        </pc:cxnChg>
        <pc:cxnChg chg="mod">
          <ac:chgData name="Gabriel Wilson" userId="8239532c-cee9-46b9-803d-d13e062d2d67" providerId="ADAL" clId="{472449D0-A853-6549-8238-5D6D8CA02F10}" dt="2019-09-13T13:33:48.664" v="3363" actId="1037"/>
          <ac:cxnSpMkLst>
            <pc:docMk/>
            <pc:sldMk cId="2958609719" sldId="275"/>
            <ac:cxnSpMk id="60" creationId="{EE7A0E6F-26A0-8B40-BC9F-E4E36BD496B3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3:37:13.016" v="8211" actId="20577"/>
        <pc:sldMkLst>
          <pc:docMk/>
          <pc:sldMk cId="4114169831" sldId="276"/>
        </pc:sldMkLst>
        <pc:spChg chg="mod">
          <ac:chgData name="Gabriel Wilson" userId="8239532c-cee9-46b9-803d-d13e062d2d67" providerId="ADAL" clId="{472449D0-A853-6549-8238-5D6D8CA02F10}" dt="2019-09-14T13:22:22.588" v="7776" actId="20577"/>
          <ac:spMkLst>
            <pc:docMk/>
            <pc:sldMk cId="4114169831" sldId="276"/>
            <ac:spMk id="4" creationId="{CE9B27C6-7D9B-1148-987A-BC7B1F87B1FA}"/>
          </ac:spMkLst>
        </pc:spChg>
        <pc:spChg chg="mod topLvl">
          <ac:chgData name="Gabriel Wilson" userId="8239532c-cee9-46b9-803d-d13e062d2d67" providerId="ADAL" clId="{472449D0-A853-6549-8238-5D6D8CA02F10}" dt="2019-09-14T13:37:13.016" v="8211" actId="20577"/>
          <ac:spMkLst>
            <pc:docMk/>
            <pc:sldMk cId="4114169831" sldId="276"/>
            <ac:spMk id="624" creationId="{2D93444C-B05F-5D44-AE6C-1754C60C56E9}"/>
          </ac:spMkLst>
        </pc:spChg>
        <pc:spChg chg="mod topLvl">
          <ac:chgData name="Gabriel Wilson" userId="8239532c-cee9-46b9-803d-d13e062d2d67" providerId="ADAL" clId="{472449D0-A853-6549-8238-5D6D8CA02F10}" dt="2019-09-14T13:24:02.843" v="7785" actId="165"/>
          <ac:spMkLst>
            <pc:docMk/>
            <pc:sldMk cId="4114169831" sldId="276"/>
            <ac:spMk id="636" creationId="{A903310F-A987-7C47-AFD2-9224F3AFFB7A}"/>
          </ac:spMkLst>
        </pc:spChg>
        <pc:spChg chg="mod topLvl">
          <ac:chgData name="Gabriel Wilson" userId="8239532c-cee9-46b9-803d-d13e062d2d67" providerId="ADAL" clId="{472449D0-A853-6549-8238-5D6D8CA02F10}" dt="2019-09-14T13:24:02.843" v="7785" actId="165"/>
          <ac:spMkLst>
            <pc:docMk/>
            <pc:sldMk cId="4114169831" sldId="276"/>
            <ac:spMk id="639" creationId="{E0F49799-70C3-2149-A1B0-508176DA972B}"/>
          </ac:spMkLst>
        </pc:spChg>
        <pc:grpChg chg="del">
          <ac:chgData name="Gabriel Wilson" userId="8239532c-cee9-46b9-803d-d13e062d2d67" providerId="ADAL" clId="{472449D0-A853-6549-8238-5D6D8CA02F10}" dt="2019-09-14T13:24:02.843" v="7785" actId="165"/>
          <ac:grpSpMkLst>
            <pc:docMk/>
            <pc:sldMk cId="4114169831" sldId="276"/>
            <ac:grpSpMk id="2" creationId="{2902EB83-59E3-FC4E-A477-ECEF1D448D82}"/>
          </ac:grpSpMkLst>
        </pc:grpChg>
        <pc:cxnChg chg="add mod">
          <ac:chgData name="Gabriel Wilson" userId="8239532c-cee9-46b9-803d-d13e062d2d67" providerId="ADAL" clId="{472449D0-A853-6549-8238-5D6D8CA02F10}" dt="2019-09-14T13:24:18.727" v="7792" actId="14100"/>
          <ac:cxnSpMkLst>
            <pc:docMk/>
            <pc:sldMk cId="4114169831" sldId="276"/>
            <ac:cxnSpMk id="11" creationId="{FCFC1905-573A-224B-9C45-A4811DD2D418}"/>
          </ac:cxnSpMkLst>
        </pc:cxnChg>
        <pc:cxnChg chg="add mod">
          <ac:chgData name="Gabriel Wilson" userId="8239532c-cee9-46b9-803d-d13e062d2d67" providerId="ADAL" clId="{472449D0-A853-6549-8238-5D6D8CA02F10}" dt="2019-09-14T13:24:23.468" v="7795" actId="14100"/>
          <ac:cxnSpMkLst>
            <pc:docMk/>
            <pc:sldMk cId="4114169831" sldId="276"/>
            <ac:cxnSpMk id="16" creationId="{04CC7F37-EA0D-3245-935A-BC323F68910C}"/>
          </ac:cxnSpMkLst>
        </pc:cxnChg>
        <pc:cxnChg chg="del mod topLvl">
          <ac:chgData name="Gabriel Wilson" userId="8239532c-cee9-46b9-803d-d13e062d2d67" providerId="ADAL" clId="{472449D0-A853-6549-8238-5D6D8CA02F10}" dt="2019-09-14T13:24:04.522" v="7786" actId="478"/>
          <ac:cxnSpMkLst>
            <pc:docMk/>
            <pc:sldMk cId="4114169831" sldId="276"/>
            <ac:cxnSpMk id="627" creationId="{9F73F224-29EC-6043-8481-8FFC287BF869}"/>
          </ac:cxnSpMkLst>
        </pc:cxnChg>
        <pc:cxnChg chg="del mod">
          <ac:chgData name="Gabriel Wilson" userId="8239532c-cee9-46b9-803d-d13e062d2d67" providerId="ADAL" clId="{472449D0-A853-6549-8238-5D6D8CA02F10}" dt="2019-09-14T13:23:57.172" v="7784" actId="478"/>
          <ac:cxnSpMkLst>
            <pc:docMk/>
            <pc:sldMk cId="4114169831" sldId="276"/>
            <ac:cxnSpMk id="632" creationId="{46B77F7C-13A4-214A-82EF-2566CD015C3C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6:06:58.489" v="8537" actId="20577"/>
        <pc:sldMkLst>
          <pc:docMk/>
          <pc:sldMk cId="2703226032" sldId="277"/>
        </pc:sldMkLst>
        <pc:spChg chg="add del mod">
          <ac:chgData name="Gabriel Wilson" userId="8239532c-cee9-46b9-803d-d13e062d2d67" providerId="ADAL" clId="{472449D0-A853-6549-8238-5D6D8CA02F10}" dt="2019-09-14T11:03:02.633" v="6827" actId="478"/>
          <ac:spMkLst>
            <pc:docMk/>
            <pc:sldMk cId="2703226032" sldId="277"/>
            <ac:spMk id="2" creationId="{BB789D60-58DB-AF4F-9129-9BECEA0B73ED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5" creationId="{3D9B1383-A9EB-6E49-A4AC-898035882A67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45" creationId="{11F74399-FD8B-2A49-A9E8-C079A80A76A4}"/>
          </ac:spMkLst>
        </pc:spChg>
        <pc:spChg chg="add del">
          <ac:chgData name="Gabriel Wilson" userId="8239532c-cee9-46b9-803d-d13e062d2d67" providerId="ADAL" clId="{472449D0-A853-6549-8238-5D6D8CA02F10}" dt="2019-09-14T11:05:50.449" v="6870" actId="478"/>
          <ac:spMkLst>
            <pc:docMk/>
            <pc:sldMk cId="2703226032" sldId="277"/>
            <ac:spMk id="46" creationId="{B9F49EFF-05C8-984D-839C-5A30623F3802}"/>
          </ac:spMkLst>
        </pc:spChg>
        <pc:spChg chg="add del">
          <ac:chgData name="Gabriel Wilson" userId="8239532c-cee9-46b9-803d-d13e062d2d67" providerId="ADAL" clId="{472449D0-A853-6549-8238-5D6D8CA02F10}" dt="2019-09-14T11:05:50.449" v="6870" actId="478"/>
          <ac:spMkLst>
            <pc:docMk/>
            <pc:sldMk cId="2703226032" sldId="277"/>
            <ac:spMk id="47" creationId="{3658C9F9-C820-B546-A848-E587AE178BA6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48" creationId="{E0448371-D148-D649-93AA-38976380FD28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51" creationId="{C4EA2B97-55F3-E542-BC0D-7E54D9EEE94A}"/>
          </ac:spMkLst>
        </pc:spChg>
        <pc:spChg chg="del mod topLvl">
          <ac:chgData name="Gabriel Wilson" userId="8239532c-cee9-46b9-803d-d13e062d2d67" providerId="ADAL" clId="{472449D0-A853-6549-8238-5D6D8CA02F10}" dt="2019-09-14T11:18:21.007" v="6931" actId="478"/>
          <ac:spMkLst>
            <pc:docMk/>
            <pc:sldMk cId="2703226032" sldId="277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53" creationId="{1F5161D3-187E-FD4D-B804-9F908270582B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54" creationId="{B3B63645-21A4-FD46-A186-F3C58721C4B7}"/>
          </ac:spMkLst>
        </pc:spChg>
        <pc:spChg chg="add">
          <ac:chgData name="Gabriel Wilson" userId="8239532c-cee9-46b9-803d-d13e062d2d67" providerId="ADAL" clId="{472449D0-A853-6549-8238-5D6D8CA02F10}" dt="2019-09-14T11:18:37.232" v="6936"/>
          <ac:spMkLst>
            <pc:docMk/>
            <pc:sldMk cId="2703226032" sldId="277"/>
            <ac:spMk id="55" creationId="{670F9FE4-6ABE-5146-A1ED-C0C28477A5EC}"/>
          </ac:spMkLst>
        </pc:spChg>
        <pc:spChg chg="add del mod">
          <ac:chgData name="Gabriel Wilson" userId="8239532c-cee9-46b9-803d-d13e062d2d67" providerId="ADAL" clId="{472449D0-A853-6549-8238-5D6D8CA02F10}" dt="2019-09-14T11:38:19.533" v="6996" actId="478"/>
          <ac:spMkLst>
            <pc:docMk/>
            <pc:sldMk cId="2703226032" sldId="277"/>
            <ac:spMk id="57" creationId="{69A1285E-D3BE-9C41-BC38-BE13EB8FF3E3}"/>
          </ac:spMkLst>
        </pc:spChg>
        <pc:spChg chg="add mod">
          <ac:chgData name="Gabriel Wilson" userId="8239532c-cee9-46b9-803d-d13e062d2d67" providerId="ADAL" clId="{472449D0-A853-6549-8238-5D6D8CA02F10}" dt="2019-09-14T11:38:42.510" v="7002" actId="20577"/>
          <ac:spMkLst>
            <pc:docMk/>
            <pc:sldMk cId="2703226032" sldId="277"/>
            <ac:spMk id="59" creationId="{856D655E-EF01-BB4D-AE5B-00D567E96977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60" creationId="{0131F7BB-5F6B-3F4E-977A-F8DD2CBE8D27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64" creationId="{B0DF6053-984A-724A-BC31-042E7B460851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18:21.007" v="6931" actId="478"/>
          <ac:spMkLst>
            <pc:docMk/>
            <pc:sldMk cId="2703226032" sldId="277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18:21.007" v="6931" actId="478"/>
          <ac:spMkLst>
            <pc:docMk/>
            <pc:sldMk cId="2703226032" sldId="277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18:35.150" v="6935" actId="478"/>
          <ac:spMkLst>
            <pc:docMk/>
            <pc:sldMk cId="2703226032" sldId="277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18:21.007" v="6931" actId="478"/>
          <ac:spMkLst>
            <pc:docMk/>
            <pc:sldMk cId="2703226032" sldId="277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18:28.346" v="6932" actId="478"/>
          <ac:spMkLst>
            <pc:docMk/>
            <pc:sldMk cId="2703226032" sldId="277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18:28.346" v="6932" actId="478"/>
          <ac:spMkLst>
            <pc:docMk/>
            <pc:sldMk cId="2703226032" sldId="277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18:16.701" v="6930" actId="165"/>
          <ac:spMkLst>
            <pc:docMk/>
            <pc:sldMk cId="2703226032" sldId="277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18:32.072" v="6933" actId="478"/>
          <ac:spMkLst>
            <pc:docMk/>
            <pc:sldMk cId="2703226032" sldId="277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18:16.701" v="6930" actId="165"/>
          <ac:grpSpMkLst>
            <pc:docMk/>
            <pc:sldMk cId="2703226032" sldId="277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6:58.489" v="8537" actId="20577"/>
          <ac:graphicFrameMkLst>
            <pc:docMk/>
            <pc:sldMk cId="2703226032" sldId="277"/>
            <ac:graphicFrameMk id="44" creationId="{BA5DAE8E-1C50-3948-BF9E-A0F110855ED7}"/>
          </ac:graphicFrameMkLst>
        </pc:graphicFrameChg>
        <pc:graphicFrameChg chg="del modGraphic">
          <ac:chgData name="Gabriel Wilson" userId="8239532c-cee9-46b9-803d-d13e062d2d67" providerId="ADAL" clId="{472449D0-A853-6549-8238-5D6D8CA02F10}" dt="2019-09-14T08:46:06.670" v="6658" actId="478"/>
          <ac:graphicFrameMkLst>
            <pc:docMk/>
            <pc:sldMk cId="2703226032" sldId="277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18:37.232" v="6936"/>
          <ac:cxnSpMkLst>
            <pc:docMk/>
            <pc:sldMk cId="2703226032" sldId="277"/>
            <ac:cxnSpMk id="49" creationId="{256CAC11-9E87-5347-B265-527F268B81AB}"/>
          </ac:cxnSpMkLst>
        </pc:cxnChg>
        <pc:cxnChg chg="add mod">
          <ac:chgData name="Gabriel Wilson" userId="8239532c-cee9-46b9-803d-d13e062d2d67" providerId="ADAL" clId="{472449D0-A853-6549-8238-5D6D8CA02F10}" dt="2019-09-14T11:38:19.533" v="6996" actId="478"/>
          <ac:cxnSpMkLst>
            <pc:docMk/>
            <pc:sldMk cId="2703226032" sldId="277"/>
            <ac:cxnSpMk id="50" creationId="{4914390E-05F3-1A46-B134-F7543B8DA990}"/>
          </ac:cxnSpMkLst>
        </pc:cxnChg>
        <pc:cxnChg chg="add">
          <ac:chgData name="Gabriel Wilson" userId="8239532c-cee9-46b9-803d-d13e062d2d67" providerId="ADAL" clId="{472449D0-A853-6549-8238-5D6D8CA02F10}" dt="2019-09-14T11:18:37.232" v="6936"/>
          <ac:cxnSpMkLst>
            <pc:docMk/>
            <pc:sldMk cId="2703226032" sldId="277"/>
            <ac:cxnSpMk id="56" creationId="{6E40EC6B-E248-D94E-8CF9-54C38914518B}"/>
          </ac:cxnSpMkLst>
        </pc:cxnChg>
        <pc:cxnChg chg="add mod">
          <ac:chgData name="Gabriel Wilson" userId="8239532c-cee9-46b9-803d-d13e062d2d67" providerId="ADAL" clId="{472449D0-A853-6549-8238-5D6D8CA02F10}" dt="2019-09-14T11:38:19.533" v="6996" actId="478"/>
          <ac:cxnSpMkLst>
            <pc:docMk/>
            <pc:sldMk cId="2703226032" sldId="277"/>
            <ac:cxnSpMk id="58" creationId="{54092F71-D753-4749-BA10-792B433304B2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62" creationId="{0D3AA9A7-A634-A541-8A5E-E1CB2524DC03}"/>
          </ac:cxnSpMkLst>
        </pc:cxnChg>
        <pc:cxnChg chg="del mod topLvl">
          <ac:chgData name="Gabriel Wilson" userId="8239532c-cee9-46b9-803d-d13e062d2d67" providerId="ADAL" clId="{472449D0-A853-6549-8238-5D6D8CA02F10}" dt="2019-09-14T11:18:32.072" v="6933" actId="478"/>
          <ac:cxnSpMkLst>
            <pc:docMk/>
            <pc:sldMk cId="2703226032" sldId="277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18:21.007" v="6931" actId="478"/>
          <ac:cxnSpMkLst>
            <pc:docMk/>
            <pc:sldMk cId="2703226032" sldId="277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18:32.072" v="6933" actId="478"/>
          <ac:cxnSpMkLst>
            <pc:docMk/>
            <pc:sldMk cId="2703226032" sldId="277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18:21.007" v="6931" actId="478"/>
          <ac:cxnSpMkLst>
            <pc:docMk/>
            <pc:sldMk cId="2703226032" sldId="277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18:32.072" v="6933" actId="478"/>
          <ac:cxnSpMkLst>
            <pc:docMk/>
            <pc:sldMk cId="2703226032" sldId="277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18:33.717" v="6934" actId="478"/>
          <ac:cxnSpMkLst>
            <pc:docMk/>
            <pc:sldMk cId="2703226032" sldId="277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18:21.007" v="6931" actId="478"/>
          <ac:cxnSpMkLst>
            <pc:docMk/>
            <pc:sldMk cId="2703226032" sldId="277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18:28.346" v="6932" actId="478"/>
          <ac:cxnSpMkLst>
            <pc:docMk/>
            <pc:sldMk cId="2703226032" sldId="277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18:16.701" v="6930" actId="165"/>
          <ac:cxnSpMkLst>
            <pc:docMk/>
            <pc:sldMk cId="2703226032" sldId="277"/>
            <ac:cxnSpMk id="183" creationId="{EA6FBE7A-EA21-FD4D-ADE2-CDD5418F474F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2:35:55.259" v="7206" actId="1076"/>
        <pc:sldMkLst>
          <pc:docMk/>
          <pc:sldMk cId="955773707" sldId="278"/>
        </pc:sldMkLst>
        <pc:spChg chg="add del mod">
          <ac:chgData name="Gabriel Wilson" userId="8239532c-cee9-46b9-803d-d13e062d2d67" providerId="ADAL" clId="{472449D0-A853-6549-8238-5D6D8CA02F10}" dt="2019-09-14T12:28:10.176" v="7141"/>
          <ac:spMkLst>
            <pc:docMk/>
            <pc:sldMk cId="955773707" sldId="278"/>
            <ac:spMk id="2" creationId="{17D1B061-A70F-C44E-8703-05B6F1A1CD5C}"/>
          </ac:spMkLst>
        </pc:spChg>
        <pc:spChg chg="mod">
          <ac:chgData name="Gabriel Wilson" userId="8239532c-cee9-46b9-803d-d13e062d2d67" providerId="ADAL" clId="{472449D0-A853-6549-8238-5D6D8CA02F10}" dt="2019-09-14T07:27:00.391" v="5547" actId="20577"/>
          <ac:spMkLst>
            <pc:docMk/>
            <pc:sldMk cId="955773707" sldId="278"/>
            <ac:spMk id="4" creationId="{CE9B27C6-7D9B-1148-987A-BC7B1F87B1FA}"/>
          </ac:spMkLst>
        </pc:spChg>
        <pc:spChg chg="add del">
          <ac:chgData name="Gabriel Wilson" userId="8239532c-cee9-46b9-803d-d13e062d2d67" providerId="ADAL" clId="{472449D0-A853-6549-8238-5D6D8CA02F10}" dt="2019-09-14T07:42:41.945" v="5676" actId="478"/>
          <ac:spMkLst>
            <pc:docMk/>
            <pc:sldMk cId="955773707" sldId="278"/>
            <ac:spMk id="36" creationId="{B407F6C8-2F09-114B-9D3F-3D470E4EBA09}"/>
          </ac:spMkLst>
        </pc:spChg>
        <pc:spChg chg="add del mod">
          <ac:chgData name="Gabriel Wilson" userId="8239532c-cee9-46b9-803d-d13e062d2d67" providerId="ADAL" clId="{472449D0-A853-6549-8238-5D6D8CA02F10}" dt="2019-09-14T08:16:40.942" v="6299" actId="478"/>
          <ac:spMkLst>
            <pc:docMk/>
            <pc:sldMk cId="955773707" sldId="278"/>
            <ac:spMk id="37" creationId="{064EF745-2161-0342-95AF-598EACC2F2D9}"/>
          </ac:spMkLst>
        </pc:spChg>
        <pc:spChg chg="add mod">
          <ac:chgData name="Gabriel Wilson" userId="8239532c-cee9-46b9-803d-d13e062d2d67" providerId="ADAL" clId="{472449D0-A853-6549-8238-5D6D8CA02F10}" dt="2019-09-14T07:55:02.983" v="5915" actId="1076"/>
          <ac:spMkLst>
            <pc:docMk/>
            <pc:sldMk cId="955773707" sldId="278"/>
            <ac:spMk id="38" creationId="{ADA64F20-9E4E-1646-8D30-1E5F1F001AE5}"/>
          </ac:spMkLst>
        </pc:spChg>
        <pc:spChg chg="add del mod">
          <ac:chgData name="Gabriel Wilson" userId="8239532c-cee9-46b9-803d-d13e062d2d67" providerId="ADAL" clId="{472449D0-A853-6549-8238-5D6D8CA02F10}" dt="2019-09-14T08:05:32.310" v="6063" actId="478"/>
          <ac:spMkLst>
            <pc:docMk/>
            <pc:sldMk cId="955773707" sldId="278"/>
            <ac:spMk id="39" creationId="{08935A32-F351-8247-82E3-DC4C2307D49B}"/>
          </ac:spMkLst>
        </pc:spChg>
        <pc:spChg chg="add mod">
          <ac:chgData name="Gabriel Wilson" userId="8239532c-cee9-46b9-803d-d13e062d2d67" providerId="ADAL" clId="{472449D0-A853-6549-8238-5D6D8CA02F10}" dt="2019-09-14T12:35:55.259" v="7206" actId="1076"/>
          <ac:spMkLst>
            <pc:docMk/>
            <pc:sldMk cId="955773707" sldId="278"/>
            <ac:spMk id="40" creationId="{6E1B0CFD-9BFD-8C4A-A6FF-96E3C793D66C}"/>
          </ac:spMkLst>
        </pc:spChg>
        <pc:spChg chg="mod">
          <ac:chgData name="Gabriel Wilson" userId="8239532c-cee9-46b9-803d-d13e062d2d67" providerId="ADAL" clId="{472449D0-A853-6549-8238-5D6D8CA02F10}" dt="2019-09-14T12:25:02.234" v="7126" actId="207"/>
          <ac:spMkLst>
            <pc:docMk/>
            <pc:sldMk cId="955773707" sldId="278"/>
            <ac:spMk id="49" creationId="{1E4F4629-C219-ED4C-B516-5B453F7C2572}"/>
          </ac:spMkLst>
        </pc:spChg>
        <pc:spChg chg="mod">
          <ac:chgData name="Gabriel Wilson" userId="8239532c-cee9-46b9-803d-d13e062d2d67" providerId="ADAL" clId="{472449D0-A853-6549-8238-5D6D8CA02F10}" dt="2019-09-14T07:26:46.627" v="5544" actId="207"/>
          <ac:spMkLst>
            <pc:docMk/>
            <pc:sldMk cId="955773707" sldId="278"/>
            <ac:spMk id="189" creationId="{FE5E6EF3-8785-ED40-99BD-2C6D586B80FD}"/>
          </ac:spMkLst>
        </pc:spChg>
        <pc:spChg chg="mod">
          <ac:chgData name="Gabriel Wilson" userId="8239532c-cee9-46b9-803d-d13e062d2d67" providerId="ADAL" clId="{472449D0-A853-6549-8238-5D6D8CA02F10}" dt="2019-09-14T07:26:33.828" v="5542" actId="207"/>
          <ac:spMkLst>
            <pc:docMk/>
            <pc:sldMk cId="955773707" sldId="278"/>
            <ac:spMk id="195" creationId="{19341F76-03A7-244B-AB1A-DC9B7F9487E5}"/>
          </ac:spMkLst>
        </pc:spChg>
        <pc:spChg chg="mod">
          <ac:chgData name="Gabriel Wilson" userId="8239532c-cee9-46b9-803d-d13e062d2d67" providerId="ADAL" clId="{472449D0-A853-6549-8238-5D6D8CA02F10}" dt="2019-09-14T07:26:40.335" v="5543" actId="207"/>
          <ac:spMkLst>
            <pc:docMk/>
            <pc:sldMk cId="955773707" sldId="278"/>
            <ac:spMk id="197" creationId="{E88A63FE-D093-F147-9563-2A962792F712}"/>
          </ac:spMkLst>
        </pc:spChg>
        <pc:spChg chg="del">
          <ac:chgData name="Gabriel Wilson" userId="8239532c-cee9-46b9-803d-d13e062d2d67" providerId="ADAL" clId="{472449D0-A853-6549-8238-5D6D8CA02F10}" dt="2019-09-14T07:28:15.034" v="5582" actId="478"/>
          <ac:spMkLst>
            <pc:docMk/>
            <pc:sldMk cId="955773707" sldId="278"/>
            <ac:spMk id="198" creationId="{7483C2D4-B1F2-6D46-B5EE-43881F1EAEBE}"/>
          </ac:spMkLst>
        </pc:spChg>
        <pc:spChg chg="del">
          <ac:chgData name="Gabriel Wilson" userId="8239532c-cee9-46b9-803d-d13e062d2d67" providerId="ADAL" clId="{472449D0-A853-6549-8238-5D6D8CA02F10}" dt="2019-09-14T07:28:16.881" v="5583" actId="478"/>
          <ac:spMkLst>
            <pc:docMk/>
            <pc:sldMk cId="955773707" sldId="278"/>
            <ac:spMk id="199" creationId="{4C87ACD3-DBBF-D646-9FC8-DB4AAA24FDA7}"/>
          </ac:spMkLst>
        </pc:spChg>
        <pc:spChg chg="del">
          <ac:chgData name="Gabriel Wilson" userId="8239532c-cee9-46b9-803d-d13e062d2d67" providerId="ADAL" clId="{472449D0-A853-6549-8238-5D6D8CA02F10}" dt="2019-09-14T07:28:13.124" v="5581" actId="478"/>
          <ac:spMkLst>
            <pc:docMk/>
            <pc:sldMk cId="955773707" sldId="278"/>
            <ac:spMk id="200" creationId="{A62B2168-B5B7-314C-861D-9C85ECA6FB89}"/>
          </ac:spMkLst>
        </pc:spChg>
        <pc:spChg chg="del mod">
          <ac:chgData name="Gabriel Wilson" userId="8239532c-cee9-46b9-803d-d13e062d2d67" providerId="ADAL" clId="{472449D0-A853-6549-8238-5D6D8CA02F10}" dt="2019-09-14T07:25:40.837" v="5538" actId="478"/>
          <ac:spMkLst>
            <pc:docMk/>
            <pc:sldMk cId="955773707" sldId="278"/>
            <ac:spMk id="201" creationId="{CBD1F9FE-8A44-8642-83DA-2512218857BC}"/>
          </ac:spMkLst>
        </pc:spChg>
        <pc:spChg chg="del">
          <ac:chgData name="Gabriel Wilson" userId="8239532c-cee9-46b9-803d-d13e062d2d67" providerId="ADAL" clId="{472449D0-A853-6549-8238-5D6D8CA02F10}" dt="2019-09-14T07:25:33.995" v="5535" actId="478"/>
          <ac:spMkLst>
            <pc:docMk/>
            <pc:sldMk cId="955773707" sldId="278"/>
            <ac:spMk id="202" creationId="{66AF683C-6B18-8F4E-A30A-EE95285DF774}"/>
          </ac:spMkLst>
        </pc:spChg>
        <pc:spChg chg="del">
          <ac:chgData name="Gabriel Wilson" userId="8239532c-cee9-46b9-803d-d13e062d2d67" providerId="ADAL" clId="{472449D0-A853-6549-8238-5D6D8CA02F10}" dt="2019-09-14T07:25:30.074" v="5533" actId="478"/>
          <ac:spMkLst>
            <pc:docMk/>
            <pc:sldMk cId="955773707" sldId="278"/>
            <ac:spMk id="213" creationId="{48BA2FA2-67E3-284C-A6CD-687EE8C24B9C}"/>
          </ac:spMkLst>
        </pc:spChg>
        <pc:spChg chg="del">
          <ac:chgData name="Gabriel Wilson" userId="8239532c-cee9-46b9-803d-d13e062d2d67" providerId="ADAL" clId="{472449D0-A853-6549-8238-5D6D8CA02F10}" dt="2019-09-14T07:25:24.280" v="5531" actId="478"/>
          <ac:spMkLst>
            <pc:docMk/>
            <pc:sldMk cId="955773707" sldId="278"/>
            <ac:spMk id="217" creationId="{17726532-6E06-3845-9C21-644BF45CFDFE}"/>
          </ac:spMkLst>
        </pc:spChg>
        <pc:spChg chg="del">
          <ac:chgData name="Gabriel Wilson" userId="8239532c-cee9-46b9-803d-d13e062d2d67" providerId="ADAL" clId="{472449D0-A853-6549-8238-5D6D8CA02F10}" dt="2019-09-14T12:21:14.150" v="7084" actId="478"/>
          <ac:spMkLst>
            <pc:docMk/>
            <pc:sldMk cId="955773707" sldId="278"/>
            <ac:spMk id="218" creationId="{DDCA02A7-64AC-FF48-A71E-364FA73A0CB3}"/>
          </ac:spMkLst>
        </pc:spChg>
        <pc:spChg chg="del mod">
          <ac:chgData name="Gabriel Wilson" userId="8239532c-cee9-46b9-803d-d13e062d2d67" providerId="ADAL" clId="{472449D0-A853-6549-8238-5D6D8CA02F10}" dt="2019-09-14T12:21:14.150" v="7084" actId="478"/>
          <ac:spMkLst>
            <pc:docMk/>
            <pc:sldMk cId="955773707" sldId="278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1:14.150" v="7084" actId="478"/>
          <ac:spMkLst>
            <pc:docMk/>
            <pc:sldMk cId="955773707" sldId="278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1:14.150" v="7084" actId="478"/>
          <ac:spMkLst>
            <pc:docMk/>
            <pc:sldMk cId="955773707" sldId="278"/>
            <ac:spMk id="221" creationId="{A67E3575-F428-B64F-8CAB-545579768E38}"/>
          </ac:spMkLst>
        </pc:spChg>
        <pc:spChg chg="del">
          <ac:chgData name="Gabriel Wilson" userId="8239532c-cee9-46b9-803d-d13e062d2d67" providerId="ADAL" clId="{472449D0-A853-6549-8238-5D6D8CA02F10}" dt="2019-09-14T07:25:24.280" v="5531" actId="478"/>
          <ac:spMkLst>
            <pc:docMk/>
            <pc:sldMk cId="955773707" sldId="278"/>
            <ac:spMk id="222" creationId="{614AE577-39F4-5A41-A4EB-CEDF280CC4EF}"/>
          </ac:spMkLst>
        </pc:spChg>
        <pc:grpChg chg="add del">
          <ac:chgData name="Gabriel Wilson" userId="8239532c-cee9-46b9-803d-d13e062d2d67" providerId="ADAL" clId="{472449D0-A853-6549-8238-5D6D8CA02F10}" dt="2019-09-14T12:24:07.238" v="7118" actId="478"/>
          <ac:grpSpMkLst>
            <pc:docMk/>
            <pc:sldMk cId="955773707" sldId="278"/>
            <ac:grpSpMk id="41" creationId="{A40696FA-CD88-2D40-A1FF-F584A684CD82}"/>
          </ac:grpSpMkLst>
        </pc:grpChg>
        <pc:grpChg chg="add">
          <ac:chgData name="Gabriel Wilson" userId="8239532c-cee9-46b9-803d-d13e062d2d67" providerId="ADAL" clId="{472449D0-A853-6549-8238-5D6D8CA02F10}" dt="2019-09-14T12:21:15.558" v="7085"/>
          <ac:grpSpMkLst>
            <pc:docMk/>
            <pc:sldMk cId="955773707" sldId="278"/>
            <ac:grpSpMk id="44" creationId="{31B5BCE3-5A52-8B4D-8151-63CF87722EA9}"/>
          </ac:grpSpMkLst>
        </pc:grpChg>
        <pc:grpChg chg="add">
          <ac:chgData name="Gabriel Wilson" userId="8239532c-cee9-46b9-803d-d13e062d2d67" providerId="ADAL" clId="{472449D0-A853-6549-8238-5D6D8CA02F10}" dt="2019-09-14T12:21:15.558" v="7085"/>
          <ac:grpSpMkLst>
            <pc:docMk/>
            <pc:sldMk cId="955773707" sldId="278"/>
            <ac:grpSpMk id="51" creationId="{EB6859DD-5229-154F-9905-A6EE908DAE43}"/>
          </ac:grpSpMkLst>
        </pc:grpChg>
        <pc:grpChg chg="add del">
          <ac:chgData name="Gabriel Wilson" userId="8239532c-cee9-46b9-803d-d13e062d2d67" providerId="ADAL" clId="{472449D0-A853-6549-8238-5D6D8CA02F10}" dt="2019-09-14T12:24:56.405" v="7125"/>
          <ac:grpSpMkLst>
            <pc:docMk/>
            <pc:sldMk cId="955773707" sldId="278"/>
            <ac:grpSpMk id="54" creationId="{06ECE276-74C1-F34A-890E-17E14EBE76AD}"/>
          </ac:grpSpMkLst>
        </pc:grpChg>
        <pc:grpChg chg="topLvl">
          <ac:chgData name="Gabriel Wilson" userId="8239532c-cee9-46b9-803d-d13e062d2d67" providerId="ADAL" clId="{472449D0-A853-6549-8238-5D6D8CA02F10}" dt="2019-09-14T07:25:38.822" v="5537" actId="478"/>
          <ac:grpSpMkLst>
            <pc:docMk/>
            <pc:sldMk cId="955773707" sldId="278"/>
            <ac:grpSpMk id="168" creationId="{A4B3AE54-36DE-614C-A277-8BEF4585782B}"/>
          </ac:grpSpMkLst>
        </pc:grpChg>
        <pc:grpChg chg="del">
          <ac:chgData name="Gabriel Wilson" userId="8239532c-cee9-46b9-803d-d13e062d2d67" providerId="ADAL" clId="{472449D0-A853-6549-8238-5D6D8CA02F10}" dt="2019-09-14T07:25:38.822" v="5537" actId="478"/>
          <ac:grpSpMkLst>
            <pc:docMk/>
            <pc:sldMk cId="955773707" sldId="278"/>
            <ac:grpSpMk id="208" creationId="{7915346D-7C45-394B-99F6-C621D7FA4AB7}"/>
          </ac:grpSpMkLst>
        </pc:grpChg>
        <pc:cxnChg chg="del topLvl">
          <ac:chgData name="Gabriel Wilson" userId="8239532c-cee9-46b9-803d-d13e062d2d67" providerId="ADAL" clId="{472449D0-A853-6549-8238-5D6D8CA02F10}" dt="2019-09-14T07:25:38.822" v="5537" actId="478"/>
          <ac:cxnSpMkLst>
            <pc:docMk/>
            <pc:sldMk cId="955773707" sldId="278"/>
            <ac:cxnSpMk id="204" creationId="{3A2FBDFF-1ADC-BC40-BFDC-17973C54D23C}"/>
          </ac:cxnSpMkLst>
        </pc:cxnChg>
        <pc:cxnChg chg="del mod">
          <ac:chgData name="Gabriel Wilson" userId="8239532c-cee9-46b9-803d-d13e062d2d67" providerId="ADAL" clId="{472449D0-A853-6549-8238-5D6D8CA02F10}" dt="2019-09-14T07:25:32.392" v="5534" actId="478"/>
          <ac:cxnSpMkLst>
            <pc:docMk/>
            <pc:sldMk cId="955773707" sldId="278"/>
            <ac:cxnSpMk id="210" creationId="{A6FBBE58-B4C8-7443-97A4-FCC21034F36A}"/>
          </ac:cxnSpMkLst>
        </pc:cxnChg>
        <pc:cxnChg chg="del mod">
          <ac:chgData name="Gabriel Wilson" userId="8239532c-cee9-46b9-803d-d13e062d2d67" providerId="ADAL" clId="{472449D0-A853-6549-8238-5D6D8CA02F10}" dt="2019-09-14T07:25:27.240" v="5532" actId="478"/>
          <ac:cxnSpMkLst>
            <pc:docMk/>
            <pc:sldMk cId="955773707" sldId="278"/>
            <ac:cxnSpMk id="214" creationId="{E43E5E24-64C1-B94D-9A4E-E93CA55F3C16}"/>
          </ac:cxnSpMkLst>
        </pc:cxnChg>
        <pc:cxnChg chg="del mod">
          <ac:chgData name="Gabriel Wilson" userId="8239532c-cee9-46b9-803d-d13e062d2d67" providerId="ADAL" clId="{472449D0-A853-6549-8238-5D6D8CA02F10}" dt="2019-09-14T07:25:24.280" v="5531" actId="478"/>
          <ac:cxnSpMkLst>
            <pc:docMk/>
            <pc:sldMk cId="955773707" sldId="278"/>
            <ac:cxnSpMk id="223" creationId="{17F27677-30F6-034C-AF47-64317F1F9479}"/>
          </ac:cxnSpMkLst>
        </pc:cxnChg>
        <pc:cxnChg chg="del">
          <ac:chgData name="Gabriel Wilson" userId="8239532c-cee9-46b9-803d-d13e062d2d67" providerId="ADAL" clId="{472449D0-A853-6549-8238-5D6D8CA02F10}" dt="2019-09-14T07:25:24.280" v="5531" actId="478"/>
          <ac:cxnSpMkLst>
            <pc:docMk/>
            <pc:sldMk cId="955773707" sldId="278"/>
            <ac:cxnSpMk id="226" creationId="{2A45F32D-8687-3F47-B5A5-9D327A531317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2:23:22.622" v="7114" actId="1037"/>
        <pc:sldMkLst>
          <pc:docMk/>
          <pc:sldMk cId="819211933" sldId="279"/>
        </pc:sldMkLst>
        <pc:spChg chg="mod">
          <ac:chgData name="Gabriel Wilson" userId="8239532c-cee9-46b9-803d-d13e062d2d67" providerId="ADAL" clId="{472449D0-A853-6549-8238-5D6D8CA02F10}" dt="2019-09-14T07:27:40.548" v="5575" actId="403"/>
          <ac:spMkLst>
            <pc:docMk/>
            <pc:sldMk cId="819211933" sldId="279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4T12:21:44.956" v="7090" actId="1076"/>
          <ac:spMkLst>
            <pc:docMk/>
            <pc:sldMk cId="819211933" sldId="279"/>
            <ac:spMk id="202" creationId="{66AF683C-6B18-8F4E-A30A-EE95285DF774}"/>
          </ac:spMkLst>
        </pc:spChg>
        <pc:spChg chg="mod">
          <ac:chgData name="Gabriel Wilson" userId="8239532c-cee9-46b9-803d-d13e062d2d67" providerId="ADAL" clId="{472449D0-A853-6549-8238-5D6D8CA02F10}" dt="2019-09-14T12:23:22.622" v="7114" actId="1037"/>
          <ac:spMkLst>
            <pc:docMk/>
            <pc:sldMk cId="819211933" sldId="279"/>
            <ac:spMk id="217" creationId="{17726532-6E06-3845-9C21-644BF45CFDFE}"/>
          </ac:spMkLst>
        </pc:spChg>
        <pc:spChg chg="del">
          <ac:chgData name="Gabriel Wilson" userId="8239532c-cee9-46b9-803d-d13e062d2d67" providerId="ADAL" clId="{472449D0-A853-6549-8238-5D6D8CA02F10}" dt="2019-09-14T12:21:31.360" v="7086" actId="478"/>
          <ac:spMkLst>
            <pc:docMk/>
            <pc:sldMk cId="819211933" sldId="279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21:31.360" v="7086" actId="478"/>
          <ac:spMkLst>
            <pc:docMk/>
            <pc:sldMk cId="819211933" sldId="279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1:31.360" v="7086" actId="478"/>
          <ac:spMkLst>
            <pc:docMk/>
            <pc:sldMk cId="819211933" sldId="279"/>
            <ac:spMk id="220" creationId="{202954D0-ABDE-7D41-BACD-1464205DF253}"/>
          </ac:spMkLst>
        </pc:spChg>
        <pc:spChg chg="del">
          <ac:chgData name="Gabriel Wilson" userId="8239532c-cee9-46b9-803d-d13e062d2d67" providerId="ADAL" clId="{472449D0-A853-6549-8238-5D6D8CA02F10}" dt="2019-09-14T12:21:31.360" v="7086" actId="478"/>
          <ac:spMkLst>
            <pc:docMk/>
            <pc:sldMk cId="819211933" sldId="279"/>
            <ac:spMk id="221" creationId="{A67E3575-F428-B64F-8CAB-545579768E38}"/>
          </ac:spMkLst>
        </pc:spChg>
        <pc:spChg chg="mod">
          <ac:chgData name="Gabriel Wilson" userId="8239532c-cee9-46b9-803d-d13e062d2d67" providerId="ADAL" clId="{472449D0-A853-6549-8238-5D6D8CA02F10}" dt="2019-09-14T12:23:22.622" v="7114" actId="1037"/>
          <ac:spMkLst>
            <pc:docMk/>
            <pc:sldMk cId="819211933" sldId="279"/>
            <ac:spMk id="222" creationId="{614AE577-39F4-5A41-A4EB-CEDF280CC4EF}"/>
          </ac:spMkLst>
        </pc:spChg>
        <pc:grpChg chg="add">
          <ac:chgData name="Gabriel Wilson" userId="8239532c-cee9-46b9-803d-d13e062d2d67" providerId="ADAL" clId="{472449D0-A853-6549-8238-5D6D8CA02F10}" dt="2019-09-14T12:21:32.739" v="7087"/>
          <ac:grpSpMkLst>
            <pc:docMk/>
            <pc:sldMk cId="819211933" sldId="279"/>
            <ac:grpSpMk id="36" creationId="{A3819152-5401-614C-AF91-8828BD8A5C69}"/>
          </ac:grpSpMkLst>
        </pc:grpChg>
        <pc:grpChg chg="add">
          <ac:chgData name="Gabriel Wilson" userId="8239532c-cee9-46b9-803d-d13e062d2d67" providerId="ADAL" clId="{472449D0-A853-6549-8238-5D6D8CA02F10}" dt="2019-09-14T12:21:32.739" v="7087"/>
          <ac:grpSpMkLst>
            <pc:docMk/>
            <pc:sldMk cId="819211933" sldId="279"/>
            <ac:grpSpMk id="39" creationId="{CEC37C62-61F3-5E4F-93C4-FE565C53AB9E}"/>
          </ac:grpSpMkLst>
        </pc:grpChg>
        <pc:grpChg chg="add">
          <ac:chgData name="Gabriel Wilson" userId="8239532c-cee9-46b9-803d-d13e062d2d67" providerId="ADAL" clId="{472449D0-A853-6549-8238-5D6D8CA02F10}" dt="2019-09-14T12:21:32.739" v="7087"/>
          <ac:grpSpMkLst>
            <pc:docMk/>
            <pc:sldMk cId="819211933" sldId="279"/>
            <ac:grpSpMk id="46" creationId="{B4512AC7-3A0C-3B4D-B7FB-A42F1EA06C2A}"/>
          </ac:grpSpMkLst>
        </pc:grpChg>
        <pc:cxnChg chg="mod">
          <ac:chgData name="Gabriel Wilson" userId="8239532c-cee9-46b9-803d-d13e062d2d67" providerId="ADAL" clId="{472449D0-A853-6549-8238-5D6D8CA02F10}" dt="2019-09-14T12:21:41.666" v="7089" actId="14100"/>
          <ac:cxnSpMkLst>
            <pc:docMk/>
            <pc:sldMk cId="819211933" sldId="279"/>
            <ac:cxnSpMk id="210" creationId="{A6FBBE58-B4C8-7443-97A4-FCC21034F36A}"/>
          </ac:cxnSpMkLst>
        </pc:cxnChg>
        <pc:cxnChg chg="mod">
          <ac:chgData name="Gabriel Wilson" userId="8239532c-cee9-46b9-803d-d13e062d2d67" providerId="ADAL" clId="{472449D0-A853-6549-8238-5D6D8CA02F10}" dt="2019-09-14T12:23:22.622" v="7114" actId="1037"/>
          <ac:cxnSpMkLst>
            <pc:docMk/>
            <pc:sldMk cId="819211933" sldId="279"/>
            <ac:cxnSpMk id="223" creationId="{17F27677-30F6-034C-AF47-64317F1F9479}"/>
          </ac:cxnSpMkLst>
        </pc:cxnChg>
        <pc:cxnChg chg="mod">
          <ac:chgData name="Gabriel Wilson" userId="8239532c-cee9-46b9-803d-d13e062d2d67" providerId="ADAL" clId="{472449D0-A853-6549-8238-5D6D8CA02F10}" dt="2019-09-14T12:23:22.622" v="7114" actId="1037"/>
          <ac:cxnSpMkLst>
            <pc:docMk/>
            <pc:sldMk cId="819211933" sldId="279"/>
            <ac:cxnSpMk id="226" creationId="{2A45F32D-8687-3F47-B5A5-9D327A531317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2:36:00.589" v="7207" actId="1076"/>
        <pc:sldMkLst>
          <pc:docMk/>
          <pc:sldMk cId="3924991974" sldId="280"/>
        </pc:sldMkLst>
        <pc:spChg chg="del mod">
          <ac:chgData name="Gabriel Wilson" userId="8239532c-cee9-46b9-803d-d13e062d2d67" providerId="ADAL" clId="{472449D0-A853-6549-8238-5D6D8CA02F10}" dt="2019-09-14T08:15:38.313" v="6283" actId="478"/>
          <ac:spMkLst>
            <pc:docMk/>
            <pc:sldMk cId="3924991974" sldId="280"/>
            <ac:spMk id="4" creationId="{CE9B27C6-7D9B-1148-987A-BC7B1F87B1FA}"/>
          </ac:spMkLst>
        </pc:spChg>
        <pc:spChg chg="add del mod">
          <ac:chgData name="Gabriel Wilson" userId="8239532c-cee9-46b9-803d-d13e062d2d67" providerId="ADAL" clId="{472449D0-A853-6549-8238-5D6D8CA02F10}" dt="2019-09-14T07:43:34.060" v="5687" actId="478"/>
          <ac:spMkLst>
            <pc:docMk/>
            <pc:sldMk cId="3924991974" sldId="280"/>
            <ac:spMk id="25" creationId="{54E0C64A-4D1B-9444-8C6F-CC0C161950A4}"/>
          </ac:spMkLst>
        </pc:spChg>
        <pc:spChg chg="add del mod">
          <ac:chgData name="Gabriel Wilson" userId="8239532c-cee9-46b9-803d-d13e062d2d67" providerId="ADAL" clId="{472449D0-A853-6549-8238-5D6D8CA02F10}" dt="2019-09-14T07:55:48.235" v="5936" actId="478"/>
          <ac:spMkLst>
            <pc:docMk/>
            <pc:sldMk cId="3924991974" sldId="280"/>
            <ac:spMk id="26" creationId="{32B132F6-ACAF-0443-B872-4940B74A7BD0}"/>
          </ac:spMkLst>
        </pc:spChg>
        <pc:spChg chg="add del mod">
          <ac:chgData name="Gabriel Wilson" userId="8239532c-cee9-46b9-803d-d13e062d2d67" providerId="ADAL" clId="{472449D0-A853-6549-8238-5D6D8CA02F10}" dt="2019-09-14T08:15:36.268" v="6282" actId="478"/>
          <ac:spMkLst>
            <pc:docMk/>
            <pc:sldMk cId="3924991974" sldId="280"/>
            <ac:spMk id="27" creationId="{71AF66F9-85FA-1E48-B32C-DECEE4B53407}"/>
          </ac:spMkLst>
        </pc:spChg>
        <pc:spChg chg="add del mod">
          <ac:chgData name="Gabriel Wilson" userId="8239532c-cee9-46b9-803d-d13e062d2d67" providerId="ADAL" clId="{472449D0-A853-6549-8238-5D6D8CA02F10}" dt="2019-09-14T08:15:36.268" v="6282" actId="478"/>
          <ac:spMkLst>
            <pc:docMk/>
            <pc:sldMk cId="3924991974" sldId="280"/>
            <ac:spMk id="28" creationId="{B7E79DB6-8D1F-B648-8FCC-1BDD171F985E}"/>
          </ac:spMkLst>
        </pc:spChg>
        <pc:spChg chg="add del">
          <ac:chgData name="Gabriel Wilson" userId="8239532c-cee9-46b9-803d-d13e062d2d67" providerId="ADAL" clId="{472449D0-A853-6549-8238-5D6D8CA02F10}" dt="2019-09-14T12:31:55.370" v="7160" actId="478"/>
          <ac:spMkLst>
            <pc:docMk/>
            <pc:sldMk cId="3924991974" sldId="280"/>
            <ac:spMk id="29" creationId="{93A9F86D-D891-E34C-AA1F-666FAF9FCCB6}"/>
          </ac:spMkLst>
        </pc:spChg>
        <pc:spChg chg="add mod">
          <ac:chgData name="Gabriel Wilson" userId="8239532c-cee9-46b9-803d-d13e062d2d67" providerId="ADAL" clId="{472449D0-A853-6549-8238-5D6D8CA02F10}" dt="2019-09-14T12:15:42.969" v="7034" actId="20577"/>
          <ac:spMkLst>
            <pc:docMk/>
            <pc:sldMk cId="3924991974" sldId="280"/>
            <ac:spMk id="30" creationId="{6C43C840-A4D6-0F42-BB13-ECC8CDA8CDC0}"/>
          </ac:spMkLst>
        </pc:spChg>
        <pc:spChg chg="add mod">
          <ac:chgData name="Gabriel Wilson" userId="8239532c-cee9-46b9-803d-d13e062d2d67" providerId="ADAL" clId="{472449D0-A853-6549-8238-5D6D8CA02F10}" dt="2019-09-14T12:36:00.589" v="7207" actId="1076"/>
          <ac:spMkLst>
            <pc:docMk/>
            <pc:sldMk cId="3924991974" sldId="280"/>
            <ac:spMk id="32" creationId="{5CF0E49C-7206-964E-B98C-9439A5D1B7EF}"/>
          </ac:spMkLst>
        </pc:spChg>
        <pc:spChg chg="mod">
          <ac:chgData name="Gabriel Wilson" userId="8239532c-cee9-46b9-803d-d13e062d2d67" providerId="ADAL" clId="{472449D0-A853-6549-8238-5D6D8CA02F10}" dt="2019-09-14T07:49:28.335" v="5704" actId="207"/>
          <ac:spMkLst>
            <pc:docMk/>
            <pc:sldMk cId="3924991974" sldId="280"/>
            <ac:spMk id="189" creationId="{FE5E6EF3-8785-ED40-99BD-2C6D586B80FD}"/>
          </ac:spMkLst>
        </pc:spChg>
        <pc:spChg chg="mod">
          <ac:chgData name="Gabriel Wilson" userId="8239532c-cee9-46b9-803d-d13e062d2d67" providerId="ADAL" clId="{472449D0-A853-6549-8238-5D6D8CA02F10}" dt="2019-09-14T12:32:04.731" v="7161" actId="207"/>
          <ac:spMkLst>
            <pc:docMk/>
            <pc:sldMk cId="3924991974" sldId="280"/>
            <ac:spMk id="195" creationId="{19341F76-03A7-244B-AB1A-DC9B7F9487E5}"/>
          </ac:spMkLst>
        </pc:spChg>
        <pc:spChg chg="mod">
          <ac:chgData name="Gabriel Wilson" userId="8239532c-cee9-46b9-803d-d13e062d2d67" providerId="ADAL" clId="{472449D0-A853-6549-8238-5D6D8CA02F10}" dt="2019-09-14T07:49:24.202" v="5703" actId="207"/>
          <ac:spMkLst>
            <pc:docMk/>
            <pc:sldMk cId="3924991974" sldId="280"/>
            <ac:spMk id="197" creationId="{E88A63FE-D093-F147-9563-2A962792F712}"/>
          </ac:spMkLst>
        </pc:spChg>
        <pc:spChg chg="del">
          <ac:chgData name="Gabriel Wilson" userId="8239532c-cee9-46b9-803d-d13e062d2d67" providerId="ADAL" clId="{472449D0-A853-6549-8238-5D6D8CA02F10}" dt="2019-09-14T07:28:21.354" v="5584" actId="478"/>
          <ac:spMkLst>
            <pc:docMk/>
            <pc:sldMk cId="3924991974" sldId="280"/>
            <ac:spMk id="198" creationId="{7483C2D4-B1F2-6D46-B5EE-43881F1EAEBE}"/>
          </ac:spMkLst>
        </pc:spChg>
        <pc:spChg chg="del">
          <ac:chgData name="Gabriel Wilson" userId="8239532c-cee9-46b9-803d-d13e062d2d67" providerId="ADAL" clId="{472449D0-A853-6549-8238-5D6D8CA02F10}" dt="2019-09-14T07:28:22.973" v="5585" actId="478"/>
          <ac:spMkLst>
            <pc:docMk/>
            <pc:sldMk cId="3924991974" sldId="280"/>
            <ac:spMk id="199" creationId="{4C87ACD3-DBBF-D646-9FC8-DB4AAA24FDA7}"/>
          </ac:spMkLst>
        </pc:spChg>
        <pc:spChg chg="del">
          <ac:chgData name="Gabriel Wilson" userId="8239532c-cee9-46b9-803d-d13e062d2d67" providerId="ADAL" clId="{472449D0-A853-6549-8238-5D6D8CA02F10}" dt="2019-09-14T07:28:25.691" v="5586" actId="478"/>
          <ac:spMkLst>
            <pc:docMk/>
            <pc:sldMk cId="3924991974" sldId="280"/>
            <ac:spMk id="200" creationId="{A62B2168-B5B7-314C-861D-9C85ECA6FB89}"/>
          </ac:spMkLst>
        </pc:spChg>
        <pc:spChg chg="del">
          <ac:chgData name="Gabriel Wilson" userId="8239532c-cee9-46b9-803d-d13e062d2d67" providerId="ADAL" clId="{472449D0-A853-6549-8238-5D6D8CA02F10}" dt="2019-09-14T12:27:13.644" v="7133" actId="478"/>
          <ac:spMkLst>
            <pc:docMk/>
            <pc:sldMk cId="3924991974" sldId="280"/>
            <ac:spMk id="218" creationId="{DDCA02A7-64AC-FF48-A71E-364FA73A0CB3}"/>
          </ac:spMkLst>
        </pc:spChg>
        <pc:spChg chg="del mod">
          <ac:chgData name="Gabriel Wilson" userId="8239532c-cee9-46b9-803d-d13e062d2d67" providerId="ADAL" clId="{472449D0-A853-6549-8238-5D6D8CA02F10}" dt="2019-09-14T12:27:13.644" v="7133" actId="478"/>
          <ac:spMkLst>
            <pc:docMk/>
            <pc:sldMk cId="3924991974" sldId="280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7:13.644" v="7133" actId="478"/>
          <ac:spMkLst>
            <pc:docMk/>
            <pc:sldMk cId="3924991974" sldId="280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7:13.644" v="7133" actId="478"/>
          <ac:spMkLst>
            <pc:docMk/>
            <pc:sldMk cId="3924991974" sldId="280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27:14.913" v="7134"/>
          <ac:grpSpMkLst>
            <pc:docMk/>
            <pc:sldMk cId="3924991974" sldId="280"/>
            <ac:grpSpMk id="33" creationId="{E96A750D-B1A9-EF44-A59B-CCFD277DCBBF}"/>
          </ac:grpSpMkLst>
        </pc:grpChg>
        <pc:grpChg chg="add">
          <ac:chgData name="Gabriel Wilson" userId="8239532c-cee9-46b9-803d-d13e062d2d67" providerId="ADAL" clId="{472449D0-A853-6549-8238-5D6D8CA02F10}" dt="2019-09-14T12:27:14.913" v="7134"/>
          <ac:grpSpMkLst>
            <pc:docMk/>
            <pc:sldMk cId="3924991974" sldId="280"/>
            <ac:grpSpMk id="36" creationId="{4A109586-94DF-B641-BB94-BA0B8CAB0573}"/>
          </ac:grpSpMkLst>
        </pc:grpChg>
        <pc:grpChg chg="add">
          <ac:chgData name="Gabriel Wilson" userId="8239532c-cee9-46b9-803d-d13e062d2d67" providerId="ADAL" clId="{472449D0-A853-6549-8238-5D6D8CA02F10}" dt="2019-09-14T12:27:14.913" v="7134"/>
          <ac:grpSpMkLst>
            <pc:docMk/>
            <pc:sldMk cId="3924991974" sldId="280"/>
            <ac:grpSpMk id="39" creationId="{754C7D5F-AC37-B145-9564-BCAE605614FE}"/>
          </ac:grpSpMkLst>
        </pc:grpChg>
        <pc:cxnChg chg="add mod">
          <ac:chgData name="Gabriel Wilson" userId="8239532c-cee9-46b9-803d-d13e062d2d67" providerId="ADAL" clId="{472449D0-A853-6549-8238-5D6D8CA02F10}" dt="2019-09-14T12:15:47.184" v="7039" actId="1038"/>
          <ac:cxnSpMkLst>
            <pc:docMk/>
            <pc:sldMk cId="3924991974" sldId="280"/>
            <ac:cxnSpMk id="31" creationId="{76D9D98D-C786-964F-8409-D8E5465D086A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2:35:22.696" v="7204" actId="1076"/>
        <pc:sldMkLst>
          <pc:docMk/>
          <pc:sldMk cId="3303681927" sldId="281"/>
        </pc:sldMkLst>
        <pc:spChg chg="mod">
          <ac:chgData name="Gabriel Wilson" userId="8239532c-cee9-46b9-803d-d13e062d2d67" providerId="ADAL" clId="{472449D0-A853-6549-8238-5D6D8CA02F10}" dt="2019-09-14T07:28:41.059" v="5597" actId="20577"/>
          <ac:spMkLst>
            <pc:docMk/>
            <pc:sldMk cId="3303681927" sldId="281"/>
            <ac:spMk id="4" creationId="{CE9B27C6-7D9B-1148-987A-BC7B1F87B1FA}"/>
          </ac:spMkLst>
        </pc:spChg>
        <pc:spChg chg="add del mod">
          <ac:chgData name="Gabriel Wilson" userId="8239532c-cee9-46b9-803d-d13e062d2d67" providerId="ADAL" clId="{472449D0-A853-6549-8238-5D6D8CA02F10}" dt="2019-09-14T07:43:08.883" v="5682" actId="478"/>
          <ac:spMkLst>
            <pc:docMk/>
            <pc:sldMk cId="3303681927" sldId="281"/>
            <ac:spMk id="22" creationId="{094FF417-CF9A-B548-8963-E02D65488A92}"/>
          </ac:spMkLst>
        </pc:spChg>
        <pc:spChg chg="add mod">
          <ac:chgData name="Gabriel Wilson" userId="8239532c-cee9-46b9-803d-d13e062d2d67" providerId="ADAL" clId="{472449D0-A853-6549-8238-5D6D8CA02F10}" dt="2019-09-14T08:17:52.576" v="6320" actId="20577"/>
          <ac:spMkLst>
            <pc:docMk/>
            <pc:sldMk cId="3303681927" sldId="281"/>
            <ac:spMk id="23" creationId="{1A3D88AF-714C-FA4D-891D-5705711ABDCA}"/>
          </ac:spMkLst>
        </pc:spChg>
        <pc:spChg chg="add mod">
          <ac:chgData name="Gabriel Wilson" userId="8239532c-cee9-46b9-803d-d13e062d2d67" providerId="ADAL" clId="{472449D0-A853-6549-8238-5D6D8CA02F10}" dt="2019-09-14T12:35:22.696" v="7204" actId="1076"/>
          <ac:spMkLst>
            <pc:docMk/>
            <pc:sldMk cId="3303681927" sldId="281"/>
            <ac:spMk id="24" creationId="{32D10BFB-04E1-004B-8D89-49D5746A3A5E}"/>
          </ac:spMkLst>
        </pc:spChg>
        <pc:spChg chg="add del mod">
          <ac:chgData name="Gabriel Wilson" userId="8239532c-cee9-46b9-803d-d13e062d2d67" providerId="ADAL" clId="{472449D0-A853-6549-8238-5D6D8CA02F10}" dt="2019-09-14T12:28:28.962" v="7144" actId="478"/>
          <ac:spMkLst>
            <pc:docMk/>
            <pc:sldMk cId="3303681927" sldId="281"/>
            <ac:spMk id="38" creationId="{48D3B348-5104-7F40-AA1E-FA77FE0D49C5}"/>
          </ac:spMkLst>
        </pc:spChg>
        <pc:spChg chg="mod">
          <ac:chgData name="Gabriel Wilson" userId="8239532c-cee9-46b9-803d-d13e062d2d67" providerId="ADAL" clId="{472449D0-A853-6549-8238-5D6D8CA02F10}" dt="2019-09-14T07:40:24.953" v="5660" actId="207"/>
          <ac:spMkLst>
            <pc:docMk/>
            <pc:sldMk cId="3303681927" sldId="281"/>
            <ac:spMk id="167" creationId="{2070161E-E42D-6348-82F7-DA31C2FA138D}"/>
          </ac:spMkLst>
        </pc:spChg>
        <pc:spChg chg="mod">
          <ac:chgData name="Gabriel Wilson" userId="8239532c-cee9-46b9-803d-d13e062d2d67" providerId="ADAL" clId="{472449D0-A853-6549-8238-5D6D8CA02F10}" dt="2019-09-14T07:40:35.152" v="5661" actId="207"/>
          <ac:spMkLst>
            <pc:docMk/>
            <pc:sldMk cId="3303681927" sldId="281"/>
            <ac:spMk id="190" creationId="{437B5F86-79CC-144F-8673-520E9269BC0C}"/>
          </ac:spMkLst>
        </pc:spChg>
        <pc:spChg chg="mod">
          <ac:chgData name="Gabriel Wilson" userId="8239532c-cee9-46b9-803d-d13e062d2d67" providerId="ADAL" clId="{472449D0-A853-6549-8238-5D6D8CA02F10}" dt="2019-09-14T07:40:35.152" v="5661" actId="207"/>
          <ac:spMkLst>
            <pc:docMk/>
            <pc:sldMk cId="3303681927" sldId="281"/>
            <ac:spMk id="192" creationId="{58CFE1C1-E8AE-DE43-BB23-72B8ACF44998}"/>
          </ac:spMkLst>
        </pc:spChg>
        <pc:spChg chg="mod">
          <ac:chgData name="Gabriel Wilson" userId="8239532c-cee9-46b9-803d-d13e062d2d67" providerId="ADAL" clId="{472449D0-A853-6549-8238-5D6D8CA02F10}" dt="2019-09-14T07:40:24.953" v="5660" actId="207"/>
          <ac:spMkLst>
            <pc:docMk/>
            <pc:sldMk cId="3303681927" sldId="281"/>
            <ac:spMk id="196" creationId="{EFA50B75-954A-1449-89B4-63E69AD3F0A9}"/>
          </ac:spMkLst>
        </pc:spChg>
        <pc:spChg chg="del">
          <ac:chgData name="Gabriel Wilson" userId="8239532c-cee9-46b9-803d-d13e062d2d67" providerId="ADAL" clId="{472449D0-A853-6549-8238-5D6D8CA02F10}" dt="2019-09-14T12:27:26.440" v="7135" actId="478"/>
          <ac:spMkLst>
            <pc:docMk/>
            <pc:sldMk cId="3303681927" sldId="281"/>
            <ac:spMk id="218" creationId="{DDCA02A7-64AC-FF48-A71E-364FA73A0CB3}"/>
          </ac:spMkLst>
        </pc:spChg>
        <pc:spChg chg="del mod">
          <ac:chgData name="Gabriel Wilson" userId="8239532c-cee9-46b9-803d-d13e062d2d67" providerId="ADAL" clId="{472449D0-A853-6549-8238-5D6D8CA02F10}" dt="2019-09-14T12:27:26.440" v="7135" actId="478"/>
          <ac:spMkLst>
            <pc:docMk/>
            <pc:sldMk cId="3303681927" sldId="281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7:26.440" v="7135" actId="478"/>
          <ac:spMkLst>
            <pc:docMk/>
            <pc:sldMk cId="3303681927" sldId="281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7:26.440" v="7135" actId="478"/>
          <ac:spMkLst>
            <pc:docMk/>
            <pc:sldMk cId="3303681927" sldId="281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27:27.601" v="7136"/>
          <ac:grpSpMkLst>
            <pc:docMk/>
            <pc:sldMk cId="3303681927" sldId="281"/>
            <ac:grpSpMk id="25" creationId="{4A90A59F-2680-1341-9D6E-50923D5A9176}"/>
          </ac:grpSpMkLst>
        </pc:grpChg>
        <pc:grpChg chg="add">
          <ac:chgData name="Gabriel Wilson" userId="8239532c-cee9-46b9-803d-d13e062d2d67" providerId="ADAL" clId="{472449D0-A853-6549-8238-5D6D8CA02F10}" dt="2019-09-14T12:27:27.601" v="7136"/>
          <ac:grpSpMkLst>
            <pc:docMk/>
            <pc:sldMk cId="3303681927" sldId="281"/>
            <ac:grpSpMk id="28" creationId="{F5931A6E-F0EB-BA46-A084-C43065E24BF9}"/>
          </ac:grpSpMkLst>
        </pc:grpChg>
        <pc:grpChg chg="add mod">
          <ac:chgData name="Gabriel Wilson" userId="8239532c-cee9-46b9-803d-d13e062d2d67" providerId="ADAL" clId="{472449D0-A853-6549-8238-5D6D8CA02F10}" dt="2019-09-14T12:28:25.088" v="7143" actId="1076"/>
          <ac:grpSpMkLst>
            <pc:docMk/>
            <pc:sldMk cId="3303681927" sldId="281"/>
            <ac:grpSpMk id="31" creationId="{F6A06426-6258-5540-A789-D4178C912368}"/>
          </ac:grpSpMkLst>
        </pc:grpChg>
        <pc:grpChg chg="mod">
          <ac:chgData name="Gabriel Wilson" userId="8239532c-cee9-46b9-803d-d13e062d2d67" providerId="ADAL" clId="{472449D0-A853-6549-8238-5D6D8CA02F10}" dt="2019-09-14T07:40:49.913" v="5662" actId="1076"/>
          <ac:grpSpMkLst>
            <pc:docMk/>
            <pc:sldMk cId="3303681927" sldId="281"/>
            <ac:grpSpMk id="168" creationId="{A4B3AE54-36DE-614C-A277-8BEF4585782B}"/>
          </ac:grpSpMkLst>
        </pc:grpChg>
      </pc:sldChg>
      <pc:sldChg chg="addSp delSp modSp add">
        <pc:chgData name="Gabriel Wilson" userId="8239532c-cee9-46b9-803d-d13e062d2d67" providerId="ADAL" clId="{472449D0-A853-6549-8238-5D6D8CA02F10}" dt="2019-09-14T12:43:19.605" v="7233" actId="20577"/>
        <pc:sldMkLst>
          <pc:docMk/>
          <pc:sldMk cId="1963406212" sldId="282"/>
        </pc:sldMkLst>
        <pc:spChg chg="mod">
          <ac:chgData name="Gabriel Wilson" userId="8239532c-cee9-46b9-803d-d13e062d2d67" providerId="ADAL" clId="{472449D0-A853-6549-8238-5D6D8CA02F10}" dt="2019-09-14T07:37:18.431" v="5630" actId="20577"/>
          <ac:spMkLst>
            <pc:docMk/>
            <pc:sldMk cId="1963406212" sldId="282"/>
            <ac:spMk id="4" creationId="{CE9B27C6-7D9B-1148-987A-BC7B1F87B1FA}"/>
          </ac:spMkLst>
        </pc:spChg>
        <pc:spChg chg="add del mod">
          <ac:chgData name="Gabriel Wilson" userId="8239532c-cee9-46b9-803d-d13e062d2d67" providerId="ADAL" clId="{472449D0-A853-6549-8238-5D6D8CA02F10}" dt="2019-09-14T08:18:41.760" v="6342" actId="478"/>
          <ac:spMkLst>
            <pc:docMk/>
            <pc:sldMk cId="1963406212" sldId="282"/>
            <ac:spMk id="22" creationId="{6B3C52D8-947A-8143-B4EA-1B6B59FD4554}"/>
          </ac:spMkLst>
        </pc:spChg>
        <pc:spChg chg="add mod">
          <ac:chgData name="Gabriel Wilson" userId="8239532c-cee9-46b9-803d-d13e062d2d67" providerId="ADAL" clId="{472449D0-A853-6549-8238-5D6D8CA02F10}" dt="2019-09-14T08:24:59.234" v="6445" actId="20577"/>
          <ac:spMkLst>
            <pc:docMk/>
            <pc:sldMk cId="1963406212" sldId="282"/>
            <ac:spMk id="23" creationId="{653AD506-7E3C-4244-BFAE-97915C9F0118}"/>
          </ac:spMkLst>
        </pc:spChg>
        <pc:spChg chg="add del mod">
          <ac:chgData name="Gabriel Wilson" userId="8239532c-cee9-46b9-803d-d13e062d2d67" providerId="ADAL" clId="{472449D0-A853-6549-8238-5D6D8CA02F10}" dt="2019-09-14T12:43:19.605" v="7233" actId="20577"/>
          <ac:spMkLst>
            <pc:docMk/>
            <pc:sldMk cId="1963406212" sldId="282"/>
            <ac:spMk id="24" creationId="{636969D8-2135-1E43-A2AA-EB02EF46E3F2}"/>
          </ac:spMkLst>
        </pc:spChg>
        <pc:spChg chg="add del">
          <ac:chgData name="Gabriel Wilson" userId="8239532c-cee9-46b9-803d-d13e062d2d67" providerId="ADAL" clId="{472449D0-A853-6549-8238-5D6D8CA02F10}" dt="2019-09-14T12:43:18.538" v="7231"/>
          <ac:spMkLst>
            <pc:docMk/>
            <pc:sldMk cId="1963406212" sldId="282"/>
            <ac:spMk id="38" creationId="{A6DE0296-854C-4045-84A2-33BA32DB81BE}"/>
          </ac:spMkLst>
        </pc:spChg>
        <pc:spChg chg="mod">
          <ac:chgData name="Gabriel Wilson" userId="8239532c-cee9-46b9-803d-d13e062d2d67" providerId="ADAL" clId="{472449D0-A853-6549-8238-5D6D8CA02F10}" dt="2019-09-14T07:36:55.825" v="5602" actId="207"/>
          <ac:spMkLst>
            <pc:docMk/>
            <pc:sldMk cId="1963406212" sldId="282"/>
            <ac:spMk id="195" creationId="{19341F76-03A7-244B-AB1A-DC9B7F9487E5}"/>
          </ac:spMkLst>
        </pc:spChg>
        <pc:spChg chg="del">
          <ac:chgData name="Gabriel Wilson" userId="8239532c-cee9-46b9-803d-d13e062d2d67" providerId="ADAL" clId="{472449D0-A853-6549-8238-5D6D8CA02F10}" dt="2019-09-14T12:29:55.582" v="7154" actId="478"/>
          <ac:spMkLst>
            <pc:docMk/>
            <pc:sldMk cId="1963406212" sldId="282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29:55.582" v="7154" actId="478"/>
          <ac:spMkLst>
            <pc:docMk/>
            <pc:sldMk cId="1963406212" sldId="282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9:55.582" v="7154" actId="478"/>
          <ac:spMkLst>
            <pc:docMk/>
            <pc:sldMk cId="1963406212" sldId="282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9:55.582" v="7154" actId="478"/>
          <ac:spMkLst>
            <pc:docMk/>
            <pc:sldMk cId="1963406212" sldId="282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29:56.545" v="7155"/>
          <ac:grpSpMkLst>
            <pc:docMk/>
            <pc:sldMk cId="1963406212" sldId="282"/>
            <ac:grpSpMk id="25" creationId="{D31FE8D8-5CC3-1542-91B4-F43E9FE76443}"/>
          </ac:grpSpMkLst>
        </pc:grpChg>
        <pc:grpChg chg="add">
          <ac:chgData name="Gabriel Wilson" userId="8239532c-cee9-46b9-803d-d13e062d2d67" providerId="ADAL" clId="{472449D0-A853-6549-8238-5D6D8CA02F10}" dt="2019-09-14T12:29:56.545" v="7155"/>
          <ac:grpSpMkLst>
            <pc:docMk/>
            <pc:sldMk cId="1963406212" sldId="282"/>
            <ac:grpSpMk id="32" creationId="{4A9F97B9-0AF0-E645-B812-42970DEA4DCB}"/>
          </ac:grpSpMkLst>
        </pc:grpChg>
        <pc:grpChg chg="add">
          <ac:chgData name="Gabriel Wilson" userId="8239532c-cee9-46b9-803d-d13e062d2d67" providerId="ADAL" clId="{472449D0-A853-6549-8238-5D6D8CA02F10}" dt="2019-09-14T12:29:56.545" v="7155"/>
          <ac:grpSpMkLst>
            <pc:docMk/>
            <pc:sldMk cId="1963406212" sldId="282"/>
            <ac:grpSpMk id="35" creationId="{D617D2D0-73EC-8B42-9AE2-D71589903243}"/>
          </ac:grpSpMkLst>
        </pc:grpChg>
        <pc:grpChg chg="mod">
          <ac:chgData name="Gabriel Wilson" userId="8239532c-cee9-46b9-803d-d13e062d2d67" providerId="ADAL" clId="{472449D0-A853-6549-8238-5D6D8CA02F10}" dt="2019-09-14T08:28:26.672" v="6520" actId="1036"/>
          <ac:grpSpMkLst>
            <pc:docMk/>
            <pc:sldMk cId="1963406212" sldId="282"/>
            <ac:grpSpMk id="168" creationId="{A4B3AE54-36DE-614C-A277-8BEF4585782B}"/>
          </ac:grpSpMkLst>
        </pc:grpChg>
      </pc:sldChg>
      <pc:sldChg chg="addSp delSp modSp add">
        <pc:chgData name="Gabriel Wilson" userId="8239532c-cee9-46b9-803d-d13e062d2d67" providerId="ADAL" clId="{472449D0-A853-6549-8238-5D6D8CA02F10}" dt="2019-09-14T12:43:23.184" v="7236"/>
        <pc:sldMkLst>
          <pc:docMk/>
          <pc:sldMk cId="521668949" sldId="283"/>
        </pc:sldMkLst>
        <pc:spChg chg="mod">
          <ac:chgData name="Gabriel Wilson" userId="8239532c-cee9-46b9-803d-d13e062d2d67" providerId="ADAL" clId="{472449D0-A853-6549-8238-5D6D8CA02F10}" dt="2019-09-14T07:39:52.248" v="5657" actId="20577"/>
          <ac:spMkLst>
            <pc:docMk/>
            <pc:sldMk cId="521668949" sldId="283"/>
            <ac:spMk id="4" creationId="{CE9B27C6-7D9B-1148-987A-BC7B1F87B1FA}"/>
          </ac:spMkLst>
        </pc:spChg>
        <pc:spChg chg="add del">
          <ac:chgData name="Gabriel Wilson" userId="8239532c-cee9-46b9-803d-d13e062d2d67" providerId="ADAL" clId="{472449D0-A853-6549-8238-5D6D8CA02F10}" dt="2019-09-14T07:43:29.306" v="5686" actId="478"/>
          <ac:spMkLst>
            <pc:docMk/>
            <pc:sldMk cId="521668949" sldId="283"/>
            <ac:spMk id="22" creationId="{E857BB5B-6A75-A948-8308-93FF13366B24}"/>
          </ac:spMkLst>
        </pc:spChg>
        <pc:spChg chg="add del mod">
          <ac:chgData name="Gabriel Wilson" userId="8239532c-cee9-46b9-803d-d13e062d2d67" providerId="ADAL" clId="{472449D0-A853-6549-8238-5D6D8CA02F10}" dt="2019-09-14T08:28:53.763" v="6521" actId="478"/>
          <ac:spMkLst>
            <pc:docMk/>
            <pc:sldMk cId="521668949" sldId="283"/>
            <ac:spMk id="23" creationId="{12DE3BBC-DC9C-A24E-833E-08547AFB25F3}"/>
          </ac:spMkLst>
        </pc:spChg>
        <pc:spChg chg="add del">
          <ac:chgData name="Gabriel Wilson" userId="8239532c-cee9-46b9-803d-d13e062d2d67" providerId="ADAL" clId="{472449D0-A853-6549-8238-5D6D8CA02F10}" dt="2019-09-14T12:40:15.715" v="7214" actId="478"/>
          <ac:spMkLst>
            <pc:docMk/>
            <pc:sldMk cId="521668949" sldId="283"/>
            <ac:spMk id="37" creationId="{05622DF4-2D2C-254C-92C8-8E2801D0E0AD}"/>
          </ac:spMkLst>
        </pc:spChg>
        <pc:spChg chg="add del mod">
          <ac:chgData name="Gabriel Wilson" userId="8239532c-cee9-46b9-803d-d13e062d2d67" providerId="ADAL" clId="{472449D0-A853-6549-8238-5D6D8CA02F10}" dt="2019-09-14T12:43:23.184" v="7236"/>
          <ac:spMkLst>
            <pc:docMk/>
            <pc:sldMk cId="521668949" sldId="283"/>
            <ac:spMk id="38" creationId="{C7140849-ED21-3043-BB04-0D69E157F42E}"/>
          </ac:spMkLst>
        </pc:spChg>
        <pc:spChg chg="mod">
          <ac:chgData name="Gabriel Wilson" userId="8239532c-cee9-46b9-803d-d13e062d2d67" providerId="ADAL" clId="{472449D0-A853-6549-8238-5D6D8CA02F10}" dt="2019-09-14T07:38:41.333" v="5639" actId="207"/>
          <ac:spMkLst>
            <pc:docMk/>
            <pc:sldMk cId="521668949" sldId="283"/>
            <ac:spMk id="188" creationId="{CB513CA0-93B0-634D-9E4C-554BFC1856B2}"/>
          </ac:spMkLst>
        </pc:spChg>
        <pc:spChg chg="mod">
          <ac:chgData name="Gabriel Wilson" userId="8239532c-cee9-46b9-803d-d13e062d2d67" providerId="ADAL" clId="{472449D0-A853-6549-8238-5D6D8CA02F10}" dt="2019-09-14T07:38:46.020" v="5640" actId="207"/>
          <ac:spMkLst>
            <pc:docMk/>
            <pc:sldMk cId="521668949" sldId="283"/>
            <ac:spMk id="189" creationId="{FE5E6EF3-8785-ED40-99BD-2C6D586B80FD}"/>
          </ac:spMkLst>
        </pc:spChg>
        <pc:spChg chg="del">
          <ac:chgData name="Gabriel Wilson" userId="8239532c-cee9-46b9-803d-d13e062d2d67" providerId="ADAL" clId="{472449D0-A853-6549-8238-5D6D8CA02F10}" dt="2019-09-14T12:30:10.031" v="7158" actId="478"/>
          <ac:spMkLst>
            <pc:docMk/>
            <pc:sldMk cId="521668949" sldId="283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30:10.031" v="7158" actId="478"/>
          <ac:spMkLst>
            <pc:docMk/>
            <pc:sldMk cId="521668949" sldId="283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30:10.031" v="7158" actId="478"/>
          <ac:spMkLst>
            <pc:docMk/>
            <pc:sldMk cId="521668949" sldId="283"/>
            <ac:spMk id="220" creationId="{202954D0-ABDE-7D41-BACD-1464205DF253}"/>
          </ac:spMkLst>
        </pc:spChg>
        <pc:spChg chg="del">
          <ac:chgData name="Gabriel Wilson" userId="8239532c-cee9-46b9-803d-d13e062d2d67" providerId="ADAL" clId="{472449D0-A853-6549-8238-5D6D8CA02F10}" dt="2019-09-14T12:30:10.031" v="7158" actId="478"/>
          <ac:spMkLst>
            <pc:docMk/>
            <pc:sldMk cId="521668949" sldId="283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30:10.892" v="7159"/>
          <ac:grpSpMkLst>
            <pc:docMk/>
            <pc:sldMk cId="521668949" sldId="283"/>
            <ac:grpSpMk id="24" creationId="{292ADFD2-8AA0-4E42-B37E-EC709C131234}"/>
          </ac:grpSpMkLst>
        </pc:grpChg>
        <pc:grpChg chg="add">
          <ac:chgData name="Gabriel Wilson" userId="8239532c-cee9-46b9-803d-d13e062d2d67" providerId="ADAL" clId="{472449D0-A853-6549-8238-5D6D8CA02F10}" dt="2019-09-14T12:30:10.892" v="7159"/>
          <ac:grpSpMkLst>
            <pc:docMk/>
            <pc:sldMk cId="521668949" sldId="283"/>
            <ac:grpSpMk id="31" creationId="{54A83ECC-B4D9-6E42-BEAB-C5137A84232F}"/>
          </ac:grpSpMkLst>
        </pc:grpChg>
        <pc:grpChg chg="add">
          <ac:chgData name="Gabriel Wilson" userId="8239532c-cee9-46b9-803d-d13e062d2d67" providerId="ADAL" clId="{472449D0-A853-6549-8238-5D6D8CA02F10}" dt="2019-09-14T12:30:10.892" v="7159"/>
          <ac:grpSpMkLst>
            <pc:docMk/>
            <pc:sldMk cId="521668949" sldId="283"/>
            <ac:grpSpMk id="34" creationId="{E25FBECB-D4C6-E442-9AA1-7073A0B8D34F}"/>
          </ac:grpSpMkLst>
        </pc:grpChg>
      </pc:sldChg>
      <pc:sldChg chg="addSp delSp modSp add">
        <pc:chgData name="Gabriel Wilson" userId="8239532c-cee9-46b9-803d-d13e062d2d67" providerId="ADAL" clId="{472449D0-A853-6549-8238-5D6D8CA02F10}" dt="2019-09-14T12:37:01.088" v="7211" actId="1076"/>
        <pc:sldMkLst>
          <pc:docMk/>
          <pc:sldMk cId="368750907" sldId="284"/>
        </pc:sldMkLst>
        <pc:spChg chg="mod">
          <ac:chgData name="Gabriel Wilson" userId="8239532c-cee9-46b9-803d-d13e062d2d67" providerId="ADAL" clId="{472449D0-A853-6549-8238-5D6D8CA02F10}" dt="2019-09-14T12:23:41.656" v="7117" actId="207"/>
          <ac:spMkLst>
            <pc:docMk/>
            <pc:sldMk cId="368750907" sldId="284"/>
            <ac:spMk id="26" creationId="{8DC921F3-55AE-BA4D-9890-29771C8D7CF1}"/>
          </ac:spMkLst>
        </pc:spChg>
        <pc:spChg chg="mod">
          <ac:chgData name="Gabriel Wilson" userId="8239532c-cee9-46b9-803d-d13e062d2d67" providerId="ADAL" clId="{472449D0-A853-6549-8238-5D6D8CA02F10}" dt="2019-09-14T12:23:37.261" v="7116" actId="207"/>
          <ac:spMkLst>
            <pc:docMk/>
            <pc:sldMk cId="368750907" sldId="284"/>
            <ac:spMk id="27" creationId="{2E98E965-9223-724E-88DE-FB090BC70D52}"/>
          </ac:spMkLst>
        </pc:spChg>
        <pc:spChg chg="del">
          <ac:chgData name="Gabriel Wilson" userId="8239532c-cee9-46b9-803d-d13e062d2d67" providerId="ADAL" clId="{472449D0-A853-6549-8238-5D6D8CA02F10}" dt="2019-09-14T08:16:46.996" v="6300" actId="478"/>
          <ac:spMkLst>
            <pc:docMk/>
            <pc:sldMk cId="368750907" sldId="284"/>
            <ac:spMk id="216" creationId="{5AF88AA2-FD96-E14D-BA7A-8C0A38C679A1}"/>
          </ac:spMkLst>
        </pc:spChg>
        <pc:spChg chg="del">
          <ac:chgData name="Gabriel Wilson" userId="8239532c-cee9-46b9-803d-d13e062d2d67" providerId="ADAL" clId="{472449D0-A853-6549-8238-5D6D8CA02F10}" dt="2019-09-14T12:20:59.530" v="7082" actId="478"/>
          <ac:spMkLst>
            <pc:docMk/>
            <pc:sldMk cId="368750907" sldId="284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20:59.530" v="7082" actId="478"/>
          <ac:spMkLst>
            <pc:docMk/>
            <pc:sldMk cId="368750907" sldId="284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18:51.562" v="7064" actId="478"/>
          <ac:spMkLst>
            <pc:docMk/>
            <pc:sldMk cId="368750907" sldId="284"/>
            <ac:spMk id="220" creationId="{202954D0-ABDE-7D41-BACD-1464205DF253}"/>
          </ac:spMkLst>
        </pc:spChg>
        <pc:spChg chg="del">
          <ac:chgData name="Gabriel Wilson" userId="8239532c-cee9-46b9-803d-d13e062d2d67" providerId="ADAL" clId="{472449D0-A853-6549-8238-5D6D8CA02F10}" dt="2019-09-14T12:18:51.562" v="7064" actId="478"/>
          <ac:spMkLst>
            <pc:docMk/>
            <pc:sldMk cId="368750907" sldId="284"/>
            <ac:spMk id="221" creationId="{A67E3575-F428-B64F-8CAB-545579768E38}"/>
          </ac:spMkLst>
        </pc:spChg>
        <pc:spChg chg="mod">
          <ac:chgData name="Gabriel Wilson" userId="8239532c-cee9-46b9-803d-d13e062d2d67" providerId="ADAL" clId="{472449D0-A853-6549-8238-5D6D8CA02F10}" dt="2019-09-14T12:37:01.088" v="7211" actId="1076"/>
          <ac:spMkLst>
            <pc:docMk/>
            <pc:sldMk cId="368750907" sldId="284"/>
            <ac:spMk id="230" creationId="{B5AAD49A-0C05-EC4C-A3FE-84393E317D00}"/>
          </ac:spMkLst>
        </pc:spChg>
        <pc:grpChg chg="add mod">
          <ac:chgData name="Gabriel Wilson" userId="8239532c-cee9-46b9-803d-d13e062d2d67" providerId="ADAL" clId="{472449D0-A853-6549-8238-5D6D8CA02F10}" dt="2019-09-14T12:18:42.900" v="7061" actId="1076"/>
          <ac:grpSpMkLst>
            <pc:docMk/>
            <pc:sldMk cId="368750907" sldId="284"/>
            <ac:grpSpMk id="25" creationId="{9473D0D6-4170-8747-B3F9-64685B0DEE7B}"/>
          </ac:grpSpMkLst>
        </pc:grpChg>
        <pc:grpChg chg="add del mod">
          <ac:chgData name="Gabriel Wilson" userId="8239532c-cee9-46b9-803d-d13e062d2d67" providerId="ADAL" clId="{472449D0-A853-6549-8238-5D6D8CA02F10}" dt="2019-09-14T12:26:57.184" v="7131" actId="478"/>
          <ac:grpSpMkLst>
            <pc:docMk/>
            <pc:sldMk cId="368750907" sldId="284"/>
            <ac:grpSpMk id="28" creationId="{5688BA14-E70F-F64F-B11B-61F3CAAEA2E0}"/>
          </ac:grpSpMkLst>
        </pc:grpChg>
        <pc:grpChg chg="mod topLvl">
          <ac:chgData name="Gabriel Wilson" userId="8239532c-cee9-46b9-803d-d13e062d2d67" providerId="ADAL" clId="{472449D0-A853-6549-8238-5D6D8CA02F10}" dt="2019-09-14T12:24:54.085" v="7123" actId="165"/>
          <ac:grpSpMkLst>
            <pc:docMk/>
            <pc:sldMk cId="368750907" sldId="284"/>
            <ac:grpSpMk id="29" creationId="{D348C771-3D7F-7C4E-817B-4AEDFA9FA518}"/>
          </ac:grpSpMkLst>
        </pc:grpChg>
        <pc:grpChg chg="mod topLvl">
          <ac:chgData name="Gabriel Wilson" userId="8239532c-cee9-46b9-803d-d13e062d2d67" providerId="ADAL" clId="{472449D0-A853-6549-8238-5D6D8CA02F10}" dt="2019-09-14T12:24:54.085" v="7123" actId="165"/>
          <ac:grpSpMkLst>
            <pc:docMk/>
            <pc:sldMk cId="368750907" sldId="284"/>
            <ac:grpSpMk id="30" creationId="{946943A9-1F92-9448-9842-AC898A0EBC2C}"/>
          </ac:grpSpMkLst>
        </pc:grpChg>
        <pc:grpChg chg="add">
          <ac:chgData name="Gabriel Wilson" userId="8239532c-cee9-46b9-803d-d13e062d2d67" providerId="ADAL" clId="{472449D0-A853-6549-8238-5D6D8CA02F10}" dt="2019-09-14T12:21:00.525" v="7083"/>
          <ac:grpSpMkLst>
            <pc:docMk/>
            <pc:sldMk cId="368750907" sldId="284"/>
            <ac:grpSpMk id="35" creationId="{5458CEF4-7C5D-6D41-9900-B60DAC49890B}"/>
          </ac:grpSpMkLst>
        </pc:grpChg>
        <pc:grpChg chg="add">
          <ac:chgData name="Gabriel Wilson" userId="8239532c-cee9-46b9-803d-d13e062d2d67" providerId="ADAL" clId="{472449D0-A853-6549-8238-5D6D8CA02F10}" dt="2019-09-14T12:26:58.265" v="7132"/>
          <ac:grpSpMkLst>
            <pc:docMk/>
            <pc:sldMk cId="368750907" sldId="284"/>
            <ac:grpSpMk id="38" creationId="{2F386ACF-A216-3846-A002-70ECC6D57C9D}"/>
          </ac:grpSpMkLst>
        </pc:grpChg>
      </pc:sldChg>
      <pc:sldChg chg="add del">
        <pc:chgData name="Gabriel Wilson" userId="8239532c-cee9-46b9-803d-d13e062d2d67" providerId="ADAL" clId="{472449D0-A853-6549-8238-5D6D8CA02F10}" dt="2019-09-14T07:40:13.472" v="5658" actId="2696"/>
        <pc:sldMkLst>
          <pc:docMk/>
          <pc:sldMk cId="1858334348" sldId="284"/>
        </pc:sldMkLst>
      </pc:sldChg>
      <pc:sldChg chg="addSp delSp modSp add del">
        <pc:chgData name="Gabriel Wilson" userId="8239532c-cee9-46b9-803d-d13e062d2d67" providerId="ADAL" clId="{472449D0-A853-6549-8238-5D6D8CA02F10}" dt="2019-09-14T08:15:15.258" v="6281" actId="2696"/>
        <pc:sldMkLst>
          <pc:docMk/>
          <pc:sldMk cId="2139142369" sldId="284"/>
        </pc:sldMkLst>
        <pc:spChg chg="mod">
          <ac:chgData name="Gabriel Wilson" userId="8239532c-cee9-46b9-803d-d13e062d2d67" providerId="ADAL" clId="{472449D0-A853-6549-8238-5D6D8CA02F10}" dt="2019-09-14T07:58:12.868" v="5994" actId="20577"/>
          <ac:spMkLst>
            <pc:docMk/>
            <pc:sldMk cId="2139142369" sldId="284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4T07:58:42.709" v="5998" actId="1076"/>
          <ac:spMkLst>
            <pc:docMk/>
            <pc:sldMk cId="2139142369" sldId="284"/>
            <ac:spMk id="37" creationId="{064EF745-2161-0342-95AF-598EACC2F2D9}"/>
          </ac:spMkLst>
        </pc:spChg>
        <pc:spChg chg="del">
          <ac:chgData name="Gabriel Wilson" userId="8239532c-cee9-46b9-803d-d13e062d2d67" providerId="ADAL" clId="{472449D0-A853-6549-8238-5D6D8CA02F10}" dt="2019-09-14T07:58:58.764" v="6001" actId="478"/>
          <ac:spMkLst>
            <pc:docMk/>
            <pc:sldMk cId="2139142369" sldId="284"/>
            <ac:spMk id="38" creationId="{ADA64F20-9E4E-1646-8D30-1E5F1F001AE5}"/>
          </ac:spMkLst>
        </pc:spChg>
        <pc:spChg chg="mod">
          <ac:chgData name="Gabriel Wilson" userId="8239532c-cee9-46b9-803d-d13e062d2d67" providerId="ADAL" clId="{472449D0-A853-6549-8238-5D6D8CA02F10}" dt="2019-09-14T07:58:54.077" v="6000" actId="20577"/>
          <ac:spMkLst>
            <pc:docMk/>
            <pc:sldMk cId="2139142369" sldId="284"/>
            <ac:spMk id="39" creationId="{08935A32-F351-8247-82E3-DC4C2307D49B}"/>
          </ac:spMkLst>
        </pc:spChg>
        <pc:spChg chg="mod">
          <ac:chgData name="Gabriel Wilson" userId="8239532c-cee9-46b9-803d-d13e062d2d67" providerId="ADAL" clId="{472449D0-A853-6549-8238-5D6D8CA02F10}" dt="2019-09-14T07:58:25.016" v="5995" actId="207"/>
          <ac:spMkLst>
            <pc:docMk/>
            <pc:sldMk cId="2139142369" sldId="284"/>
            <ac:spMk id="195" creationId="{19341F76-03A7-244B-AB1A-DC9B7F9487E5}"/>
          </ac:spMkLst>
        </pc:spChg>
        <pc:cxnChg chg="add mod">
          <ac:chgData name="Gabriel Wilson" userId="8239532c-cee9-46b9-803d-d13e062d2d67" providerId="ADAL" clId="{472449D0-A853-6549-8238-5D6D8CA02F10}" dt="2019-09-14T07:58:11.046" v="5991" actId="1076"/>
          <ac:cxnSpMkLst>
            <pc:docMk/>
            <pc:sldMk cId="2139142369" sldId="284"/>
            <ac:cxnSpMk id="3" creationId="{29199D45-D986-F54D-BFA6-88F657EB5B0E}"/>
          </ac:cxnSpMkLst>
        </pc:cxnChg>
      </pc:sldChg>
      <pc:sldChg chg="add del">
        <pc:chgData name="Gabriel Wilson" userId="8239532c-cee9-46b9-803d-d13e062d2d67" providerId="ADAL" clId="{472449D0-A853-6549-8238-5D6D8CA02F10}" dt="2019-09-14T07:40:13.527" v="5659" actId="2696"/>
        <pc:sldMkLst>
          <pc:docMk/>
          <pc:sldMk cId="746638227" sldId="285"/>
        </pc:sldMkLst>
      </pc:sldChg>
      <pc:sldChg chg="addSp delSp modSp add">
        <pc:chgData name="Gabriel Wilson" userId="8239532c-cee9-46b9-803d-d13e062d2d67" providerId="ADAL" clId="{472449D0-A853-6549-8238-5D6D8CA02F10}" dt="2019-09-14T12:35:07.181" v="7202" actId="1076"/>
        <pc:sldMkLst>
          <pc:docMk/>
          <pc:sldMk cId="3145507924" sldId="285"/>
        </pc:sldMkLst>
        <pc:spChg chg="del">
          <ac:chgData name="Gabriel Wilson" userId="8239532c-cee9-46b9-803d-d13e062d2d67" providerId="ADAL" clId="{472449D0-A853-6549-8238-5D6D8CA02F10}" dt="2019-09-14T08:20:13.026" v="6344" actId="478"/>
          <ac:spMkLst>
            <pc:docMk/>
            <pc:sldMk cId="3145507924" sldId="285"/>
            <ac:spMk id="4" creationId="{CE9B27C6-7D9B-1148-987A-BC7B1F87B1FA}"/>
          </ac:spMkLst>
        </pc:spChg>
        <pc:spChg chg="del">
          <ac:chgData name="Gabriel Wilson" userId="8239532c-cee9-46b9-803d-d13e062d2d67" providerId="ADAL" clId="{472449D0-A853-6549-8238-5D6D8CA02F10}" dt="2019-09-14T08:20:14.698" v="6345" actId="478"/>
          <ac:spMkLst>
            <pc:docMk/>
            <pc:sldMk cId="3145507924" sldId="285"/>
            <ac:spMk id="23" creationId="{1A3D88AF-714C-FA4D-891D-5705711ABDCA}"/>
          </ac:spMkLst>
        </pc:spChg>
        <pc:spChg chg="del">
          <ac:chgData name="Gabriel Wilson" userId="8239532c-cee9-46b9-803d-d13e062d2d67" providerId="ADAL" clId="{472449D0-A853-6549-8238-5D6D8CA02F10}" dt="2019-09-14T08:20:14.698" v="6345" actId="478"/>
          <ac:spMkLst>
            <pc:docMk/>
            <pc:sldMk cId="3145507924" sldId="285"/>
            <ac:spMk id="24" creationId="{32D10BFB-04E1-004B-8D89-49D5746A3A5E}"/>
          </ac:spMkLst>
        </pc:spChg>
        <pc:spChg chg="add del mod">
          <ac:chgData name="Gabriel Wilson" userId="8239532c-cee9-46b9-803d-d13e062d2d67" providerId="ADAL" clId="{472449D0-A853-6549-8238-5D6D8CA02F10}" dt="2019-09-14T12:32:26.178" v="7162" actId="478"/>
          <ac:spMkLst>
            <pc:docMk/>
            <pc:sldMk cId="3145507924" sldId="285"/>
            <ac:spMk id="25" creationId="{DEE284BC-D93D-5842-9913-547B1628E444}"/>
          </ac:spMkLst>
        </pc:spChg>
        <pc:spChg chg="add mod">
          <ac:chgData name="Gabriel Wilson" userId="8239532c-cee9-46b9-803d-d13e062d2d67" providerId="ADAL" clId="{472449D0-A853-6549-8238-5D6D8CA02F10}" dt="2019-09-14T08:20:58.973" v="6382" actId="14100"/>
          <ac:spMkLst>
            <pc:docMk/>
            <pc:sldMk cId="3145507924" sldId="285"/>
            <ac:spMk id="26" creationId="{E60AD550-6D22-AD4B-A49A-C7212848BEB5}"/>
          </ac:spMkLst>
        </pc:spChg>
        <pc:spChg chg="add mod">
          <ac:chgData name="Gabriel Wilson" userId="8239532c-cee9-46b9-803d-d13e062d2d67" providerId="ADAL" clId="{472449D0-A853-6549-8238-5D6D8CA02F10}" dt="2019-09-14T12:35:07.181" v="7202" actId="1076"/>
          <ac:spMkLst>
            <pc:docMk/>
            <pc:sldMk cId="3145507924" sldId="285"/>
            <ac:spMk id="28" creationId="{6E94869E-0197-AF48-B001-CA66EE3F780B}"/>
          </ac:spMkLst>
        </pc:spChg>
        <pc:spChg chg="add mod">
          <ac:chgData name="Gabriel Wilson" userId="8239532c-cee9-46b9-803d-d13e062d2d67" providerId="ADAL" clId="{472449D0-A853-6549-8238-5D6D8CA02F10}" dt="2019-09-14T08:28:14.150" v="6516" actId="1076"/>
          <ac:spMkLst>
            <pc:docMk/>
            <pc:sldMk cId="3145507924" sldId="285"/>
            <ac:spMk id="29" creationId="{7FE04156-81B6-C34F-9C7F-426B91E996B1}"/>
          </ac:spMkLst>
        </pc:spChg>
        <pc:spChg chg="add del mod">
          <ac:chgData name="Gabriel Wilson" userId="8239532c-cee9-46b9-803d-d13e062d2d67" providerId="ADAL" clId="{472449D0-A853-6549-8238-5D6D8CA02F10}" dt="2019-09-14T12:29:05.968" v="7149" actId="478"/>
          <ac:spMkLst>
            <pc:docMk/>
            <pc:sldMk cId="3145507924" sldId="285"/>
            <ac:spMk id="30" creationId="{132CFF78-8B1C-4A4A-AAE4-FCB03FFCADCB}"/>
          </ac:spMkLst>
        </pc:spChg>
        <pc:spChg chg="mod">
          <ac:chgData name="Gabriel Wilson" userId="8239532c-cee9-46b9-803d-d13e062d2d67" providerId="ADAL" clId="{472449D0-A853-6549-8238-5D6D8CA02F10}" dt="2019-09-14T12:29:35.209" v="7153" actId="207"/>
          <ac:spMkLst>
            <pc:docMk/>
            <pc:sldMk cId="3145507924" sldId="285"/>
            <ac:spMk id="36" creationId="{3BB00D58-9EBE-3C4D-B5F3-1499F42A5CA9}"/>
          </ac:spMkLst>
        </pc:spChg>
        <pc:spChg chg="mod">
          <ac:chgData name="Gabriel Wilson" userId="8239532c-cee9-46b9-803d-d13e062d2d67" providerId="ADAL" clId="{472449D0-A853-6549-8238-5D6D8CA02F10}" dt="2019-09-14T12:29:27.911" v="7152" actId="207"/>
          <ac:spMkLst>
            <pc:docMk/>
            <pc:sldMk cId="3145507924" sldId="285"/>
            <ac:spMk id="39" creationId="{0292698E-7E66-8E42-BCD6-51ED7D8C0ED6}"/>
          </ac:spMkLst>
        </pc:spChg>
        <pc:spChg chg="mod">
          <ac:chgData name="Gabriel Wilson" userId="8239532c-cee9-46b9-803d-d13e062d2d67" providerId="ADAL" clId="{472449D0-A853-6549-8238-5D6D8CA02F10}" dt="2019-09-14T12:32:37.013" v="7163" actId="207"/>
          <ac:spMkLst>
            <pc:docMk/>
            <pc:sldMk cId="3145507924" sldId="285"/>
            <ac:spMk id="167" creationId="{2070161E-E42D-6348-82F7-DA31C2FA138D}"/>
          </ac:spMkLst>
        </pc:spChg>
        <pc:spChg chg="mod">
          <ac:chgData name="Gabriel Wilson" userId="8239532c-cee9-46b9-803d-d13e062d2d67" providerId="ADAL" clId="{472449D0-A853-6549-8238-5D6D8CA02F10}" dt="2019-09-14T12:32:37.013" v="7163" actId="207"/>
          <ac:spMkLst>
            <pc:docMk/>
            <pc:sldMk cId="3145507924" sldId="285"/>
            <ac:spMk id="190" creationId="{437B5F86-79CC-144F-8673-520E9269BC0C}"/>
          </ac:spMkLst>
        </pc:spChg>
        <pc:spChg chg="mod">
          <ac:chgData name="Gabriel Wilson" userId="8239532c-cee9-46b9-803d-d13e062d2d67" providerId="ADAL" clId="{472449D0-A853-6549-8238-5D6D8CA02F10}" dt="2019-09-14T12:32:37.013" v="7163" actId="207"/>
          <ac:spMkLst>
            <pc:docMk/>
            <pc:sldMk cId="3145507924" sldId="285"/>
            <ac:spMk id="192" creationId="{58CFE1C1-E8AE-DE43-BB23-72B8ACF44998}"/>
          </ac:spMkLst>
        </pc:spChg>
        <pc:spChg chg="mod">
          <ac:chgData name="Gabriel Wilson" userId="8239532c-cee9-46b9-803d-d13e062d2d67" providerId="ADAL" clId="{472449D0-A853-6549-8238-5D6D8CA02F10}" dt="2019-09-14T12:32:37.013" v="7163" actId="207"/>
          <ac:spMkLst>
            <pc:docMk/>
            <pc:sldMk cId="3145507924" sldId="285"/>
            <ac:spMk id="196" creationId="{EFA50B75-954A-1449-89B4-63E69AD3F0A9}"/>
          </ac:spMkLst>
        </pc:spChg>
        <pc:spChg chg="del">
          <ac:chgData name="Gabriel Wilson" userId="8239532c-cee9-46b9-803d-d13e062d2d67" providerId="ADAL" clId="{472449D0-A853-6549-8238-5D6D8CA02F10}" dt="2019-09-14T12:29:09.810" v="7150" actId="478"/>
          <ac:spMkLst>
            <pc:docMk/>
            <pc:sldMk cId="3145507924" sldId="285"/>
            <ac:spMk id="218" creationId="{DDCA02A7-64AC-FF48-A71E-364FA73A0CB3}"/>
          </ac:spMkLst>
        </pc:spChg>
        <pc:spChg chg="del mod">
          <ac:chgData name="Gabriel Wilson" userId="8239532c-cee9-46b9-803d-d13e062d2d67" providerId="ADAL" clId="{472449D0-A853-6549-8238-5D6D8CA02F10}" dt="2019-09-14T12:29:09.810" v="7150" actId="478"/>
          <ac:spMkLst>
            <pc:docMk/>
            <pc:sldMk cId="3145507924" sldId="285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29:09.810" v="7150" actId="478"/>
          <ac:spMkLst>
            <pc:docMk/>
            <pc:sldMk cId="3145507924" sldId="285"/>
            <ac:spMk id="220" creationId="{202954D0-ABDE-7D41-BACD-1464205DF253}"/>
          </ac:spMkLst>
        </pc:spChg>
        <pc:spChg chg="del mod">
          <ac:chgData name="Gabriel Wilson" userId="8239532c-cee9-46b9-803d-d13e062d2d67" providerId="ADAL" clId="{472449D0-A853-6549-8238-5D6D8CA02F10}" dt="2019-09-14T12:29:09.810" v="7150" actId="478"/>
          <ac:spMkLst>
            <pc:docMk/>
            <pc:sldMk cId="3145507924" sldId="285"/>
            <ac:spMk id="221" creationId="{A67E3575-F428-B64F-8CAB-545579768E38}"/>
          </ac:spMkLst>
        </pc:spChg>
        <pc:grpChg chg="add mod">
          <ac:chgData name="Gabriel Wilson" userId="8239532c-cee9-46b9-803d-d13e062d2d67" providerId="ADAL" clId="{472449D0-A853-6549-8238-5D6D8CA02F10}" dt="2019-09-14T12:29:04.742" v="7148" actId="1076"/>
          <ac:grpSpMkLst>
            <pc:docMk/>
            <pc:sldMk cId="3145507924" sldId="285"/>
            <ac:grpSpMk id="31" creationId="{5180C75A-D7FA-F14F-A480-E0162219F87B}"/>
          </ac:grpSpMkLst>
        </pc:grpChg>
        <pc:grpChg chg="add">
          <ac:chgData name="Gabriel Wilson" userId="8239532c-cee9-46b9-803d-d13e062d2d67" providerId="ADAL" clId="{472449D0-A853-6549-8238-5D6D8CA02F10}" dt="2019-09-14T12:29:16.561" v="7151"/>
          <ac:grpSpMkLst>
            <pc:docMk/>
            <pc:sldMk cId="3145507924" sldId="285"/>
            <ac:grpSpMk id="38" creationId="{0A2841A5-0217-734F-9CEA-F23B4ECE4B62}"/>
          </ac:grpSpMkLst>
        </pc:grpChg>
        <pc:grpChg chg="add">
          <ac:chgData name="Gabriel Wilson" userId="8239532c-cee9-46b9-803d-d13e062d2d67" providerId="ADAL" clId="{472449D0-A853-6549-8238-5D6D8CA02F10}" dt="2019-09-14T12:29:16.561" v="7151"/>
          <ac:grpSpMkLst>
            <pc:docMk/>
            <pc:sldMk cId="3145507924" sldId="285"/>
            <ac:grpSpMk id="41" creationId="{525E205F-577C-0E4A-A012-87896750BA4A}"/>
          </ac:grpSpMkLst>
        </pc:grpChg>
        <pc:grpChg chg="mod">
          <ac:chgData name="Gabriel Wilson" userId="8239532c-cee9-46b9-803d-d13e062d2d67" providerId="ADAL" clId="{472449D0-A853-6549-8238-5D6D8CA02F10}" dt="2019-09-14T08:28:06.787" v="6515" actId="1036"/>
          <ac:grpSpMkLst>
            <pc:docMk/>
            <pc:sldMk cId="3145507924" sldId="285"/>
            <ac:grpSpMk id="168" creationId="{A4B3AE54-36DE-614C-A277-8BEF4585782B}"/>
          </ac:grpSpMkLst>
        </pc:grpChg>
        <pc:cxnChg chg="add mod">
          <ac:chgData name="Gabriel Wilson" userId="8239532c-cee9-46b9-803d-d13e062d2d67" providerId="ADAL" clId="{472449D0-A853-6549-8238-5D6D8CA02F10}" dt="2019-09-14T08:21:02.830" v="6383" actId="1076"/>
          <ac:cxnSpMkLst>
            <pc:docMk/>
            <pc:sldMk cId="3145507924" sldId="285"/>
            <ac:cxnSpMk id="27" creationId="{B325214A-5BF7-D74B-BBCA-AE321D0D9A9A}"/>
          </ac:cxnSpMkLst>
        </pc:cxnChg>
      </pc:sldChg>
      <pc:sldChg chg="modSp add del ord">
        <pc:chgData name="Gabriel Wilson" userId="8239532c-cee9-46b9-803d-d13e062d2d67" providerId="ADAL" clId="{472449D0-A853-6549-8238-5D6D8CA02F10}" dt="2019-09-14T08:13:54.274" v="6277" actId="2696"/>
        <pc:sldMkLst>
          <pc:docMk/>
          <pc:sldMk cId="3285850851" sldId="285"/>
        </pc:sldMkLst>
        <pc:spChg chg="mod">
          <ac:chgData name="Gabriel Wilson" userId="8239532c-cee9-46b9-803d-d13e062d2d67" providerId="ADAL" clId="{472449D0-A853-6549-8238-5D6D8CA02F10}" dt="2019-09-14T08:04:57.736" v="6061" actId="692"/>
          <ac:spMkLst>
            <pc:docMk/>
            <pc:sldMk cId="3285850851" sldId="285"/>
            <ac:spMk id="5" creationId="{3D9B1383-A9EB-6E49-A4AC-898035882A67}"/>
          </ac:spMkLst>
        </pc:spChg>
        <pc:spChg chg="mod">
          <ac:chgData name="Gabriel Wilson" userId="8239532c-cee9-46b9-803d-d13e062d2d67" providerId="ADAL" clId="{472449D0-A853-6549-8238-5D6D8CA02F10}" dt="2019-09-14T08:01:18.867" v="6040" actId="207"/>
          <ac:spMkLst>
            <pc:docMk/>
            <pc:sldMk cId="3285850851" sldId="285"/>
            <ac:spMk id="60" creationId="{0131F7BB-5F6B-3F4E-977A-F8DD2CBE8D27}"/>
          </ac:spMkLst>
        </pc:spChg>
        <pc:graphicFrameChg chg="modGraphic">
          <ac:chgData name="Gabriel Wilson" userId="8239532c-cee9-46b9-803d-d13e062d2d67" providerId="ADAL" clId="{472449D0-A853-6549-8238-5D6D8CA02F10}" dt="2019-09-14T08:06:10.889" v="6064" actId="207"/>
          <ac:graphicFrameMkLst>
            <pc:docMk/>
            <pc:sldMk cId="3285850851" sldId="285"/>
            <ac:graphicFrameMk id="126" creationId="{EB0D1C82-FF41-A84F-A9AB-1F208DB755B3}"/>
          </ac:graphicFrameMkLst>
        </pc:graphicFrameChg>
        <pc:cxnChg chg="mod">
          <ac:chgData name="Gabriel Wilson" userId="8239532c-cee9-46b9-803d-d13e062d2d67" providerId="ADAL" clId="{472449D0-A853-6549-8238-5D6D8CA02F10}" dt="2019-09-14T08:04:47.766" v="6058" actId="692"/>
          <ac:cxnSpMkLst>
            <pc:docMk/>
            <pc:sldMk cId="3285850851" sldId="285"/>
            <ac:cxnSpMk id="62" creationId="{0D3AA9A7-A634-A541-8A5E-E1CB2524DC03}"/>
          </ac:cxnSpMkLst>
        </pc:cxnChg>
      </pc:sldChg>
      <pc:sldChg chg="modSp add del ord">
        <pc:chgData name="Gabriel Wilson" userId="8239532c-cee9-46b9-803d-d13e062d2d67" providerId="ADAL" clId="{472449D0-A853-6549-8238-5D6D8CA02F10}" dt="2019-09-14T08:13:56.024" v="6278" actId="2696"/>
        <pc:sldMkLst>
          <pc:docMk/>
          <pc:sldMk cId="1646191993" sldId="286"/>
        </pc:sldMkLst>
        <pc:spChg chg="mod">
          <ac:chgData name="Gabriel Wilson" userId="8239532c-cee9-46b9-803d-d13e062d2d67" providerId="ADAL" clId="{472449D0-A853-6549-8238-5D6D8CA02F10}" dt="2019-09-14T08:09:30.985" v="6199" actId="692"/>
          <ac:spMkLst>
            <pc:docMk/>
            <pc:sldMk cId="1646191993" sldId="286"/>
            <ac:spMk id="102" creationId="{DBC38BE4-6E29-6948-AE57-EB66A165D858}"/>
          </ac:spMkLst>
        </pc:spChg>
        <pc:cxnChg chg="mod">
          <ac:chgData name="Gabriel Wilson" userId="8239532c-cee9-46b9-803d-d13e062d2d67" providerId="ADAL" clId="{472449D0-A853-6549-8238-5D6D8CA02F10}" dt="2019-09-14T08:01:50.799" v="6044" actId="692"/>
          <ac:cxnSpMkLst>
            <pc:docMk/>
            <pc:sldMk cId="1646191993" sldId="286"/>
            <ac:cxnSpMk id="62" creationId="{0D3AA9A7-A634-A541-8A5E-E1CB2524DC03}"/>
          </ac:cxnSpMkLst>
        </pc:cxnChg>
        <pc:cxnChg chg="mod">
          <ac:chgData name="Gabriel Wilson" userId="8239532c-cee9-46b9-803d-d13e062d2d67" providerId="ADAL" clId="{472449D0-A853-6549-8238-5D6D8CA02F10}" dt="2019-09-14T08:09:24.223" v="6196" actId="692"/>
          <ac:cxnSpMkLst>
            <pc:docMk/>
            <pc:sldMk cId="1646191993" sldId="286"/>
            <ac:cxnSpMk id="82" creationId="{2262BC12-BAD8-A344-858E-D2D2F7132A75}"/>
          </ac:cxnSpMkLst>
        </pc:cxnChg>
      </pc:sldChg>
      <pc:sldChg chg="addSp delSp modSp add del setBg">
        <pc:chgData name="Gabriel Wilson" userId="8239532c-cee9-46b9-803d-d13e062d2d67" providerId="ADAL" clId="{472449D0-A853-6549-8238-5D6D8CA02F10}" dt="2019-09-14T12:43:26.364" v="7239"/>
        <pc:sldMkLst>
          <pc:docMk/>
          <pc:sldMk cId="3269930365" sldId="286"/>
        </pc:sldMkLst>
        <pc:spChg chg="del">
          <ac:chgData name="Gabriel Wilson" userId="8239532c-cee9-46b9-803d-d13e062d2d67" providerId="ADAL" clId="{472449D0-A853-6549-8238-5D6D8CA02F10}" dt="2019-09-14T08:25:57.291" v="6459" actId="478"/>
          <ac:spMkLst>
            <pc:docMk/>
            <pc:sldMk cId="3269930365" sldId="286"/>
            <ac:spMk id="4" creationId="{CE9B27C6-7D9B-1148-987A-BC7B1F87B1FA}"/>
          </ac:spMkLst>
        </pc:spChg>
        <pc:spChg chg="del">
          <ac:chgData name="Gabriel Wilson" userId="8239532c-cee9-46b9-803d-d13e062d2d67" providerId="ADAL" clId="{472449D0-A853-6549-8238-5D6D8CA02F10}" dt="2019-09-14T12:39:02.726" v="7213" actId="478"/>
          <ac:spMkLst>
            <pc:docMk/>
            <pc:sldMk cId="3269930365" sldId="286"/>
            <ac:spMk id="23" creationId="{653AD506-7E3C-4244-BFAE-97915C9F0118}"/>
          </ac:spMkLst>
        </pc:spChg>
        <pc:spChg chg="mod">
          <ac:chgData name="Gabriel Wilson" userId="8239532c-cee9-46b9-803d-d13e062d2d67" providerId="ADAL" clId="{472449D0-A853-6549-8238-5D6D8CA02F10}" dt="2019-09-14T12:36:42.597" v="7210" actId="1076"/>
          <ac:spMkLst>
            <pc:docMk/>
            <pc:sldMk cId="3269930365" sldId="286"/>
            <ac:spMk id="24" creationId="{636969D8-2135-1E43-A2AA-EB02EF46E3F2}"/>
          </ac:spMkLst>
        </pc:spChg>
        <pc:spChg chg="add mod">
          <ac:chgData name="Gabriel Wilson" userId="8239532c-cee9-46b9-803d-d13e062d2d67" providerId="ADAL" clId="{472449D0-A853-6549-8238-5D6D8CA02F10}" dt="2019-09-14T08:26:29.432" v="6503" actId="20577"/>
          <ac:spMkLst>
            <pc:docMk/>
            <pc:sldMk cId="3269930365" sldId="286"/>
            <ac:spMk id="25" creationId="{3EBF3C3D-C98C-4648-BF77-2FF6BB395F70}"/>
          </ac:spMkLst>
        </pc:spChg>
        <pc:spChg chg="mod">
          <ac:chgData name="Gabriel Wilson" userId="8239532c-cee9-46b9-803d-d13e062d2d67" providerId="ADAL" clId="{472449D0-A853-6549-8238-5D6D8CA02F10}" dt="2019-09-14T08:26:54.612" v="6507" actId="207"/>
          <ac:spMkLst>
            <pc:docMk/>
            <pc:sldMk cId="3269930365" sldId="286"/>
            <ac:spMk id="188" creationId="{CB513CA0-93B0-634D-9E4C-554BFC1856B2}"/>
          </ac:spMkLst>
        </pc:spChg>
        <pc:spChg chg="mod">
          <ac:chgData name="Gabriel Wilson" userId="8239532c-cee9-46b9-803d-d13e062d2d67" providerId="ADAL" clId="{472449D0-A853-6549-8238-5D6D8CA02F10}" dt="2019-09-14T08:26:59.244" v="6508" actId="207"/>
          <ac:spMkLst>
            <pc:docMk/>
            <pc:sldMk cId="3269930365" sldId="286"/>
            <ac:spMk id="189" creationId="{FE5E6EF3-8785-ED40-99BD-2C6D586B80FD}"/>
          </ac:spMkLst>
        </pc:spChg>
        <pc:spChg chg="mod">
          <ac:chgData name="Gabriel Wilson" userId="8239532c-cee9-46b9-803d-d13e062d2d67" providerId="ADAL" clId="{472449D0-A853-6549-8238-5D6D8CA02F10}" dt="2019-09-14T12:34:24.163" v="7201" actId="207"/>
          <ac:spMkLst>
            <pc:docMk/>
            <pc:sldMk cId="3269930365" sldId="286"/>
            <ac:spMk id="195" creationId="{19341F76-03A7-244B-AB1A-DC9B7F9487E5}"/>
          </ac:spMkLst>
        </pc:spChg>
        <pc:spChg chg="del">
          <ac:chgData name="Gabriel Wilson" userId="8239532c-cee9-46b9-803d-d13e062d2d67" providerId="ADAL" clId="{472449D0-A853-6549-8238-5D6D8CA02F10}" dt="2019-09-14T12:30:01.812" v="7156" actId="478"/>
          <ac:spMkLst>
            <pc:docMk/>
            <pc:sldMk cId="3269930365" sldId="286"/>
            <ac:spMk id="218" creationId="{DDCA02A7-64AC-FF48-A71E-364FA73A0CB3}"/>
          </ac:spMkLst>
        </pc:spChg>
        <pc:spChg chg="del">
          <ac:chgData name="Gabriel Wilson" userId="8239532c-cee9-46b9-803d-d13e062d2d67" providerId="ADAL" clId="{472449D0-A853-6549-8238-5D6D8CA02F10}" dt="2019-09-14T12:30:01.812" v="7156" actId="478"/>
          <ac:spMkLst>
            <pc:docMk/>
            <pc:sldMk cId="3269930365" sldId="286"/>
            <ac:spMk id="219" creationId="{60006800-655F-D049-A3DC-4333A7659D90}"/>
          </ac:spMkLst>
        </pc:spChg>
        <pc:spChg chg="del">
          <ac:chgData name="Gabriel Wilson" userId="8239532c-cee9-46b9-803d-d13e062d2d67" providerId="ADAL" clId="{472449D0-A853-6549-8238-5D6D8CA02F10}" dt="2019-09-14T12:30:01.812" v="7156" actId="478"/>
          <ac:spMkLst>
            <pc:docMk/>
            <pc:sldMk cId="3269930365" sldId="286"/>
            <ac:spMk id="220" creationId="{202954D0-ABDE-7D41-BACD-1464205DF253}"/>
          </ac:spMkLst>
        </pc:spChg>
        <pc:spChg chg="del">
          <ac:chgData name="Gabriel Wilson" userId="8239532c-cee9-46b9-803d-d13e062d2d67" providerId="ADAL" clId="{472449D0-A853-6549-8238-5D6D8CA02F10}" dt="2019-09-14T12:30:01.812" v="7156" actId="478"/>
          <ac:spMkLst>
            <pc:docMk/>
            <pc:sldMk cId="3269930365" sldId="286"/>
            <ac:spMk id="221" creationId="{A67E3575-F428-B64F-8CAB-545579768E38}"/>
          </ac:spMkLst>
        </pc:spChg>
        <pc:grpChg chg="add">
          <ac:chgData name="Gabriel Wilson" userId="8239532c-cee9-46b9-803d-d13e062d2d67" providerId="ADAL" clId="{472449D0-A853-6549-8238-5D6D8CA02F10}" dt="2019-09-14T12:30:02.649" v="7157"/>
          <ac:grpSpMkLst>
            <pc:docMk/>
            <pc:sldMk cId="3269930365" sldId="286"/>
            <ac:grpSpMk id="27" creationId="{BEDD0BE2-3A44-E045-A793-61969F9F9309}"/>
          </ac:grpSpMkLst>
        </pc:grpChg>
        <pc:grpChg chg="add">
          <ac:chgData name="Gabriel Wilson" userId="8239532c-cee9-46b9-803d-d13e062d2d67" providerId="ADAL" clId="{472449D0-A853-6549-8238-5D6D8CA02F10}" dt="2019-09-14T12:30:02.649" v="7157"/>
          <ac:grpSpMkLst>
            <pc:docMk/>
            <pc:sldMk cId="3269930365" sldId="286"/>
            <ac:grpSpMk id="34" creationId="{49DFABEF-29DD-F042-BB57-DCA49C5443B9}"/>
          </ac:grpSpMkLst>
        </pc:grpChg>
        <pc:grpChg chg="add">
          <ac:chgData name="Gabriel Wilson" userId="8239532c-cee9-46b9-803d-d13e062d2d67" providerId="ADAL" clId="{472449D0-A853-6549-8238-5D6D8CA02F10}" dt="2019-09-14T12:30:02.649" v="7157"/>
          <ac:grpSpMkLst>
            <pc:docMk/>
            <pc:sldMk cId="3269930365" sldId="286"/>
            <ac:grpSpMk id="37" creationId="{5BF5407A-8244-E04A-85B9-E4EE2AC216B8}"/>
          </ac:grpSpMkLst>
        </pc:grpChg>
        <pc:cxnChg chg="add mod">
          <ac:chgData name="Gabriel Wilson" userId="8239532c-cee9-46b9-803d-d13e062d2d67" providerId="ADAL" clId="{472449D0-A853-6549-8238-5D6D8CA02F10}" dt="2019-09-14T08:26:34.209" v="6504" actId="1076"/>
          <ac:cxnSpMkLst>
            <pc:docMk/>
            <pc:sldMk cId="3269930365" sldId="286"/>
            <ac:cxnSpMk id="26" creationId="{13CAB117-03ED-0A4D-8ECE-FFAF2B9B5530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6:07:14.208" v="8544" actId="20577"/>
        <pc:sldMkLst>
          <pc:docMk/>
          <pc:sldMk cId="516025853" sldId="287"/>
        </pc:sldMkLst>
        <pc:spChg chg="add mod">
          <ac:chgData name="Gabriel Wilson" userId="8239532c-cee9-46b9-803d-d13e062d2d67" providerId="ADAL" clId="{472449D0-A853-6549-8238-5D6D8CA02F10}" dt="2019-09-14T13:45:22.383" v="8235" actId="1038"/>
          <ac:spMkLst>
            <pc:docMk/>
            <pc:sldMk cId="516025853" sldId="287"/>
            <ac:spMk id="46" creationId="{465DA33D-D03D-494E-B003-94CA74010717}"/>
          </ac:spMkLst>
        </pc:spChg>
        <pc:spChg chg="add del">
          <ac:chgData name="Gabriel Wilson" userId="8239532c-cee9-46b9-803d-d13e062d2d67" providerId="ADAL" clId="{472449D0-A853-6549-8238-5D6D8CA02F10}" dt="2019-09-14T11:03:13.877" v="6830" actId="478"/>
          <ac:spMkLst>
            <pc:docMk/>
            <pc:sldMk cId="516025853" sldId="287"/>
            <ac:spMk id="47" creationId="{56C0DC94-5641-0B45-9014-F3235BBC4C0E}"/>
          </ac:spMkLst>
        </pc:spChg>
        <pc:spChg chg="del">
          <ac:chgData name="Gabriel Wilson" userId="8239532c-cee9-46b9-803d-d13e062d2d67" providerId="ADAL" clId="{472449D0-A853-6549-8238-5D6D8CA02F10}" dt="2019-09-14T11:13:37.687" v="6873" actId="478"/>
          <ac:spMkLst>
            <pc:docMk/>
            <pc:sldMk cId="516025853" sldId="287"/>
            <ac:spMk id="52" creationId="{DCE31241-A56A-3B48-A92F-089466A0E454}"/>
          </ac:spMkLst>
        </pc:spChg>
        <pc:spChg chg="mod">
          <ac:chgData name="Gabriel Wilson" userId="8239532c-cee9-46b9-803d-d13e062d2d67" providerId="ADAL" clId="{472449D0-A853-6549-8238-5D6D8CA02F10}" dt="2019-09-14T08:33:23.288" v="6528" actId="692"/>
          <ac:spMkLst>
            <pc:docMk/>
            <pc:sldMk cId="516025853" sldId="287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8:53.393" v="7004"/>
          <ac:spMkLst>
            <pc:docMk/>
            <pc:sldMk cId="516025853" sldId="287"/>
            <ac:spMk id="63" creationId="{5CA67754-98AD-4D49-A815-56E3552043D6}"/>
          </ac:spMkLst>
        </pc:spChg>
        <pc:spChg chg="mod">
          <ac:chgData name="Gabriel Wilson" userId="8239532c-cee9-46b9-803d-d13e062d2d67" providerId="ADAL" clId="{472449D0-A853-6549-8238-5D6D8CA02F10}" dt="2019-09-14T11:16:56.340" v="6919" actId="1076"/>
          <ac:spMkLst>
            <pc:docMk/>
            <pc:sldMk cId="516025853" sldId="287"/>
            <ac:spMk id="64" creationId="{B0DF6053-984A-724A-BC31-042E7B460851}"/>
          </ac:spMkLst>
        </pc:spChg>
        <pc:spChg chg="add mod">
          <ac:chgData name="Gabriel Wilson" userId="8239532c-cee9-46b9-803d-d13e062d2d67" providerId="ADAL" clId="{472449D0-A853-6549-8238-5D6D8CA02F10}" dt="2019-09-14T13:51:24.882" v="8320" actId="1037"/>
          <ac:spMkLst>
            <pc:docMk/>
            <pc:sldMk cId="516025853" sldId="287"/>
            <ac:spMk id="65" creationId="{91E64821-B614-BD43-AC92-5A0037EA21C7}"/>
          </ac:spMkLst>
        </pc:spChg>
        <pc:spChg chg="mod">
          <ac:chgData name="Gabriel Wilson" userId="8239532c-cee9-46b9-803d-d13e062d2d67" providerId="ADAL" clId="{472449D0-A853-6549-8238-5D6D8CA02F10}" dt="2019-09-14T11:17:10.617" v="6922" actId="1076"/>
          <ac:spMkLst>
            <pc:docMk/>
            <pc:sldMk cId="516025853" sldId="287"/>
            <ac:spMk id="93" creationId="{7F7BFE0C-E343-2149-9DC1-2E6580CA0F4B}"/>
          </ac:spMkLst>
        </pc:spChg>
        <pc:spChg chg="mod">
          <ac:chgData name="Gabriel Wilson" userId="8239532c-cee9-46b9-803d-d13e062d2d67" providerId="ADAL" clId="{472449D0-A853-6549-8238-5D6D8CA02F10}" dt="2019-09-14T11:16:26.485" v="6917" actId="1076"/>
          <ac:spMkLst>
            <pc:docMk/>
            <pc:sldMk cId="516025853" sldId="287"/>
            <ac:spMk id="97" creationId="{2C481DDB-278F-7349-8132-1F339FB70654}"/>
          </ac:spMkLst>
        </pc:spChg>
        <pc:spChg chg="mod">
          <ac:chgData name="Gabriel Wilson" userId="8239532c-cee9-46b9-803d-d13e062d2d67" providerId="ADAL" clId="{472449D0-A853-6549-8238-5D6D8CA02F10}" dt="2019-09-14T11:17:06.628" v="6921" actId="1076"/>
          <ac:spMkLst>
            <pc:docMk/>
            <pc:sldMk cId="516025853" sldId="287"/>
            <ac:spMk id="98" creationId="{34A1ABA1-95FC-0743-AEEB-73E7D2404A90}"/>
          </ac:spMkLst>
        </pc:spChg>
        <pc:spChg chg="mod">
          <ac:chgData name="Gabriel Wilson" userId="8239532c-cee9-46b9-803d-d13e062d2d67" providerId="ADAL" clId="{472449D0-A853-6549-8238-5D6D8CA02F10}" dt="2019-09-14T09:11:52.966" v="6803" actId="207"/>
          <ac:spMkLst>
            <pc:docMk/>
            <pc:sldMk cId="516025853" sldId="287"/>
            <ac:spMk id="99" creationId="{66004D24-A75C-AC49-81BA-03B2426EEFC3}"/>
          </ac:spMkLst>
        </pc:spChg>
        <pc:spChg chg="mod">
          <ac:chgData name="Gabriel Wilson" userId="8239532c-cee9-46b9-803d-d13e062d2d67" providerId="ADAL" clId="{472449D0-A853-6549-8238-5D6D8CA02F10}" dt="2019-09-14T08:54:13.597" v="6742" actId="14100"/>
          <ac:spMkLst>
            <pc:docMk/>
            <pc:sldMk cId="516025853" sldId="287"/>
            <ac:spMk id="100" creationId="{FEF7C83E-A69E-7E48-97D7-06DE5E8EF7AC}"/>
          </ac:spMkLst>
        </pc:spChg>
        <pc:spChg chg="del">
          <ac:chgData name="Gabriel Wilson" userId="8239532c-cee9-46b9-803d-d13e062d2d67" providerId="ADAL" clId="{472449D0-A853-6549-8238-5D6D8CA02F10}" dt="2019-09-14T11:13:37.687" v="6873" actId="478"/>
          <ac:spMkLst>
            <pc:docMk/>
            <pc:sldMk cId="516025853" sldId="287"/>
            <ac:spMk id="102" creationId="{DBC38BE4-6E29-6948-AE57-EB66A165D858}"/>
          </ac:spMkLst>
        </pc:spChg>
        <pc:spChg chg="del mod">
          <ac:chgData name="Gabriel Wilson" userId="8239532c-cee9-46b9-803d-d13e062d2d67" providerId="ADAL" clId="{472449D0-A853-6549-8238-5D6D8CA02F10}" dt="2019-09-14T11:15:50.647" v="6909" actId="478"/>
          <ac:spMkLst>
            <pc:docMk/>
            <pc:sldMk cId="516025853" sldId="287"/>
            <ac:spMk id="118" creationId="{748AC8B8-7A09-CF4D-AE7F-5EE571CFA499}"/>
          </ac:spMkLst>
        </pc:spChg>
        <pc:spChg chg="del">
          <ac:chgData name="Gabriel Wilson" userId="8239532c-cee9-46b9-803d-d13e062d2d67" providerId="ADAL" clId="{472449D0-A853-6549-8238-5D6D8CA02F10}" dt="2019-09-14T11:14:22.460" v="6877" actId="478"/>
          <ac:spMkLst>
            <pc:docMk/>
            <pc:sldMk cId="516025853" sldId="287"/>
            <ac:spMk id="130" creationId="{E2E117BF-BE67-F840-9BF0-7BC4B581589B}"/>
          </ac:spMkLst>
        </pc:spChg>
        <pc:spChg chg="mod">
          <ac:chgData name="Gabriel Wilson" userId="8239532c-cee9-46b9-803d-d13e062d2d67" providerId="ADAL" clId="{472449D0-A853-6549-8238-5D6D8CA02F10}" dt="2019-09-14T08:53:27.993" v="6736" actId="14100"/>
          <ac:spMkLst>
            <pc:docMk/>
            <pc:sldMk cId="516025853" sldId="287"/>
            <ac:spMk id="132" creationId="{A8916106-1B40-7843-98FE-25411A237B85}"/>
          </ac:spMkLst>
        </pc:spChg>
        <pc:spChg chg="del mod">
          <ac:chgData name="Gabriel Wilson" userId="8239532c-cee9-46b9-803d-d13e062d2d67" providerId="ADAL" clId="{472449D0-A853-6549-8238-5D6D8CA02F10}" dt="2019-09-14T11:38:52.624" v="7003" actId="478"/>
          <ac:spMkLst>
            <pc:docMk/>
            <pc:sldMk cId="516025853" sldId="287"/>
            <ac:spMk id="140" creationId="{C71C0B31-578A-2341-A0C9-F7D02239A192}"/>
          </ac:spMkLst>
        </pc:spChg>
        <pc:spChg chg="del mod">
          <ac:chgData name="Gabriel Wilson" userId="8239532c-cee9-46b9-803d-d13e062d2d67" providerId="ADAL" clId="{472449D0-A853-6549-8238-5D6D8CA02F10}" dt="2019-09-14T11:15:50.647" v="6909" actId="478"/>
          <ac:spMkLst>
            <pc:docMk/>
            <pc:sldMk cId="516025853" sldId="287"/>
            <ac:spMk id="155" creationId="{58BBDEE0-6E77-CE4B-B346-9653A09B52A4}"/>
          </ac:spMkLst>
        </pc:spChg>
        <pc:spChg chg="del">
          <ac:chgData name="Gabriel Wilson" userId="8239532c-cee9-46b9-803d-d13e062d2d67" providerId="ADAL" clId="{472449D0-A853-6549-8238-5D6D8CA02F10}" dt="2019-09-14T11:14:24.485" v="6878" actId="478"/>
          <ac:spMkLst>
            <pc:docMk/>
            <pc:sldMk cId="516025853" sldId="287"/>
            <ac:spMk id="160" creationId="{B4F2448A-BB4E-BB46-B949-895279B9EB1A}"/>
          </ac:spMkLst>
        </pc:spChg>
        <pc:spChg chg="mod">
          <ac:chgData name="Gabriel Wilson" userId="8239532c-cee9-46b9-803d-d13e062d2d67" providerId="ADAL" clId="{472449D0-A853-6549-8238-5D6D8CA02F10}" dt="2019-09-14T11:16:17.011" v="6914" actId="1076"/>
          <ac:spMkLst>
            <pc:docMk/>
            <pc:sldMk cId="516025853" sldId="287"/>
            <ac:spMk id="242" creationId="{C34E4429-0529-5646-A47D-350BF3BBC10E}"/>
          </ac:spMkLst>
        </pc:spChg>
        <pc:grpChg chg="mod">
          <ac:chgData name="Gabriel Wilson" userId="8239532c-cee9-46b9-803d-d13e062d2d67" providerId="ADAL" clId="{472449D0-A853-6549-8238-5D6D8CA02F10}" dt="2019-09-14T11:03:11.335" v="6829" actId="1076"/>
          <ac:grpSpMkLst>
            <pc:docMk/>
            <pc:sldMk cId="516025853" sldId="287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7:14.208" v="8544" actId="20577"/>
          <ac:graphicFrameMkLst>
            <pc:docMk/>
            <pc:sldMk cId="516025853" sldId="287"/>
            <ac:graphicFrameMk id="44" creationId="{7A09444A-DF6C-0B45-A466-04BE3CB7FBF4}"/>
          </ac:graphicFrameMkLst>
        </pc:graphicFrameChg>
        <pc:graphicFrameChg chg="del">
          <ac:chgData name="Gabriel Wilson" userId="8239532c-cee9-46b9-803d-d13e062d2d67" providerId="ADAL" clId="{472449D0-A853-6549-8238-5D6D8CA02F10}" dt="2019-09-14T08:45:10.590" v="6647" actId="478"/>
          <ac:graphicFrameMkLst>
            <pc:docMk/>
            <pc:sldMk cId="516025853" sldId="287"/>
            <ac:graphicFrameMk id="126" creationId="{EB0D1C82-FF41-A84F-A9AB-1F208DB755B3}"/>
          </ac:graphicFrameMkLst>
        </pc:graphicFrameChg>
        <pc:graphicFrameChg chg="modGraphic">
          <ac:chgData name="Gabriel Wilson" userId="8239532c-cee9-46b9-803d-d13e062d2d67" providerId="ADAL" clId="{472449D0-A853-6549-8238-5D6D8CA02F10}" dt="2019-09-14T13:45:25.877" v="8250" actId="20577"/>
          <ac:graphicFrameMkLst>
            <pc:docMk/>
            <pc:sldMk cId="516025853" sldId="287"/>
            <ac:graphicFrameMk id="129" creationId="{9AFF5B54-5D54-3241-A05C-56168CE8DDBB}"/>
          </ac:graphicFrameMkLst>
        </pc:graphicFrameChg>
        <pc:cxnChg chg="del mod">
          <ac:chgData name="Gabriel Wilson" userId="8239532c-cee9-46b9-803d-d13e062d2d67" providerId="ADAL" clId="{472449D0-A853-6549-8238-5D6D8CA02F10}" dt="2019-09-14T11:13:49.337" v="6875" actId="478"/>
          <ac:cxnSpMkLst>
            <pc:docMk/>
            <pc:sldMk cId="516025853" sldId="287"/>
            <ac:cxnSpMk id="82" creationId="{2262BC12-BAD8-A344-858E-D2D2F7132A75}"/>
          </ac:cxnSpMkLst>
        </pc:cxnChg>
        <pc:cxnChg chg="del mod">
          <ac:chgData name="Gabriel Wilson" userId="8239532c-cee9-46b9-803d-d13e062d2d67" providerId="ADAL" clId="{472449D0-A853-6549-8238-5D6D8CA02F10}" dt="2019-09-14T11:13:40.175" v="6874" actId="478"/>
          <ac:cxnSpMkLst>
            <pc:docMk/>
            <pc:sldMk cId="516025853" sldId="287"/>
            <ac:cxnSpMk id="88" creationId="{98786D69-E1C1-1042-A500-7A64678EF198}"/>
          </ac:cxnSpMkLst>
        </pc:cxnChg>
        <pc:cxnChg chg="mod">
          <ac:chgData name="Gabriel Wilson" userId="8239532c-cee9-46b9-803d-d13e062d2d67" providerId="ADAL" clId="{472449D0-A853-6549-8238-5D6D8CA02F10}" dt="2019-09-14T11:16:56.340" v="6919" actId="1076"/>
          <ac:cxnSpMkLst>
            <pc:docMk/>
            <pc:sldMk cId="516025853" sldId="287"/>
            <ac:cxnSpMk id="91" creationId="{85472749-D914-464E-92BC-7EB0A70C46C6}"/>
          </ac:cxnSpMkLst>
        </pc:cxnChg>
        <pc:cxnChg chg="mod">
          <ac:chgData name="Gabriel Wilson" userId="8239532c-cee9-46b9-803d-d13e062d2d67" providerId="ADAL" clId="{472449D0-A853-6549-8238-5D6D8CA02F10}" dt="2019-09-14T11:38:52.624" v="7003" actId="478"/>
          <ac:cxnSpMkLst>
            <pc:docMk/>
            <pc:sldMk cId="516025853" sldId="287"/>
            <ac:cxnSpMk id="94" creationId="{ED310A93-43C6-674C-B7A7-E76853BA0C25}"/>
          </ac:cxnSpMkLst>
        </pc:cxnChg>
        <pc:cxnChg chg="mod">
          <ac:chgData name="Gabriel Wilson" userId="8239532c-cee9-46b9-803d-d13e062d2d67" providerId="ADAL" clId="{472449D0-A853-6549-8238-5D6D8CA02F10}" dt="2019-09-14T11:16:56.340" v="6919" actId="1076"/>
          <ac:cxnSpMkLst>
            <pc:docMk/>
            <pc:sldMk cId="516025853" sldId="287"/>
            <ac:cxnSpMk id="115" creationId="{ECA4B0AC-D1F9-C94C-BDF0-804356BA72D7}"/>
          </ac:cxnSpMkLst>
        </pc:cxnChg>
        <pc:cxnChg chg="del mod">
          <ac:chgData name="Gabriel Wilson" userId="8239532c-cee9-46b9-803d-d13e062d2d67" providerId="ADAL" clId="{472449D0-A853-6549-8238-5D6D8CA02F10}" dt="2019-09-14T11:14:19.701" v="6876" actId="478"/>
          <ac:cxnSpMkLst>
            <pc:docMk/>
            <pc:sldMk cId="516025853" sldId="287"/>
            <ac:cxnSpMk id="119" creationId="{B201E11B-4C65-9942-9998-3E5BA844AC4F}"/>
          </ac:cxnSpMkLst>
        </pc:cxnChg>
        <pc:cxnChg chg="mod">
          <ac:chgData name="Gabriel Wilson" userId="8239532c-cee9-46b9-803d-d13e062d2d67" providerId="ADAL" clId="{472449D0-A853-6549-8238-5D6D8CA02F10}" dt="2019-09-14T11:38:52.624" v="7003" actId="478"/>
          <ac:cxnSpMkLst>
            <pc:docMk/>
            <pc:sldMk cId="516025853" sldId="287"/>
            <ac:cxnSpMk id="142" creationId="{E5A65C88-E5AC-D149-9654-53ED7D71CEF4}"/>
          </ac:cxnSpMkLst>
        </pc:cxnChg>
        <pc:cxnChg chg="del mod">
          <ac:chgData name="Gabriel Wilson" userId="8239532c-cee9-46b9-803d-d13e062d2d67" providerId="ADAL" clId="{472449D0-A853-6549-8238-5D6D8CA02F10}" dt="2019-09-14T11:14:27.079" v="6879" actId="478"/>
          <ac:cxnSpMkLst>
            <pc:docMk/>
            <pc:sldMk cId="516025853" sldId="287"/>
            <ac:cxnSpMk id="156" creationId="{BE62EB52-29D3-7A47-96A7-37E5FD7D129E}"/>
          </ac:cxnSpMkLst>
        </pc:cxnChg>
      </pc:sldChg>
      <pc:sldChg chg="modSp add del">
        <pc:chgData name="Gabriel Wilson" userId="8239532c-cee9-46b9-803d-d13e062d2d67" providerId="ADAL" clId="{472449D0-A853-6549-8238-5D6D8CA02F10}" dt="2019-09-14T08:13:52.437" v="6276" actId="2696"/>
        <pc:sldMkLst>
          <pc:docMk/>
          <pc:sldMk cId="576240026" sldId="287"/>
        </pc:sldMkLst>
        <pc:graphicFrameChg chg="modGraphic">
          <ac:chgData name="Gabriel Wilson" userId="8239532c-cee9-46b9-803d-d13e062d2d67" providerId="ADAL" clId="{472449D0-A853-6549-8238-5D6D8CA02F10}" dt="2019-09-14T08:04:03.925" v="6056" actId="207"/>
          <ac:graphicFrameMkLst>
            <pc:docMk/>
            <pc:sldMk cId="576240026" sldId="287"/>
            <ac:graphicFrameMk id="126" creationId="{EB0D1C82-FF41-A84F-A9AB-1F208DB755B3}"/>
          </ac:graphicFrameMkLst>
        </pc:graphicFrameChg>
      </pc:sldChg>
      <pc:sldChg chg="add del ord">
        <pc:chgData name="Gabriel Wilson" userId="8239532c-cee9-46b9-803d-d13e062d2d67" providerId="ADAL" clId="{472449D0-A853-6549-8238-5D6D8CA02F10}" dt="2019-09-14T08:31:56.869" v="6524" actId="2696"/>
        <pc:sldMkLst>
          <pc:docMk/>
          <pc:sldMk cId="3501115252" sldId="287"/>
        </pc:sldMkLst>
      </pc:sldChg>
      <pc:sldChg chg="addSp modSp add del">
        <pc:chgData name="Gabriel Wilson" userId="8239532c-cee9-46b9-803d-d13e062d2d67" providerId="ADAL" clId="{472449D0-A853-6549-8238-5D6D8CA02F10}" dt="2019-09-14T08:37:16.836" v="6560" actId="2696"/>
        <pc:sldMkLst>
          <pc:docMk/>
          <pc:sldMk cId="795027698" sldId="288"/>
        </pc:sldMkLst>
        <pc:spChg chg="add mod">
          <ac:chgData name="Gabriel Wilson" userId="8239532c-cee9-46b9-803d-d13e062d2d67" providerId="ADAL" clId="{472449D0-A853-6549-8238-5D6D8CA02F10}" dt="2019-09-14T08:35:21.838" v="6549" actId="1038"/>
          <ac:spMkLst>
            <pc:docMk/>
            <pc:sldMk cId="795027698" sldId="288"/>
            <ac:spMk id="2" creationId="{83E9322E-10CA-AC44-AB81-CAC01CEFE300}"/>
          </ac:spMkLst>
        </pc:spChg>
        <pc:cxnChg chg="mod">
          <ac:chgData name="Gabriel Wilson" userId="8239532c-cee9-46b9-803d-d13e062d2d67" providerId="ADAL" clId="{472449D0-A853-6549-8238-5D6D8CA02F10}" dt="2019-09-14T08:33:49.530" v="6530" actId="692"/>
          <ac:cxnSpMkLst>
            <pc:docMk/>
            <pc:sldMk cId="795027698" sldId="288"/>
            <ac:cxnSpMk id="62" creationId="{0D3AA9A7-A634-A541-8A5E-E1CB2524DC03}"/>
          </ac:cxnSpMkLst>
        </pc:cxnChg>
      </pc:sldChg>
      <pc:sldChg chg="addSp delSp modSp add del">
        <pc:chgData name="Gabriel Wilson" userId="8239532c-cee9-46b9-803d-d13e062d2d67" providerId="ADAL" clId="{472449D0-A853-6549-8238-5D6D8CA02F10}" dt="2019-09-14T08:15:45.423" v="6285" actId="2696"/>
        <pc:sldMkLst>
          <pc:docMk/>
          <pc:sldMk cId="3925065601" sldId="288"/>
        </pc:sldMkLst>
        <pc:spChg chg="del">
          <ac:chgData name="Gabriel Wilson" userId="8239532c-cee9-46b9-803d-d13e062d2d67" providerId="ADAL" clId="{472449D0-A853-6549-8238-5D6D8CA02F10}" dt="2019-09-14T08:10:01.336" v="6200" actId="478"/>
          <ac:spMkLst>
            <pc:docMk/>
            <pc:sldMk cId="3925065601" sldId="288"/>
            <ac:spMk id="4" creationId="{CE9B27C6-7D9B-1148-987A-BC7B1F87B1FA}"/>
          </ac:spMkLst>
        </pc:spChg>
        <pc:spChg chg="add mod">
          <ac:chgData name="Gabriel Wilson" userId="8239532c-cee9-46b9-803d-d13e062d2d67" providerId="ADAL" clId="{472449D0-A853-6549-8238-5D6D8CA02F10}" dt="2019-09-14T08:08:46.729" v="6194" actId="1036"/>
          <ac:spMkLst>
            <pc:docMk/>
            <pc:sldMk cId="3925065601" sldId="288"/>
            <ac:spMk id="25" creationId="{FD47C1F7-CB37-1B4C-8052-0D9EA513FDC8}"/>
          </ac:spMkLst>
        </pc:spChg>
        <pc:spChg chg="add mod">
          <ac:chgData name="Gabriel Wilson" userId="8239532c-cee9-46b9-803d-d13e062d2d67" providerId="ADAL" clId="{472449D0-A853-6549-8238-5D6D8CA02F10}" dt="2019-09-14T08:10:32.388" v="6243" actId="20577"/>
          <ac:spMkLst>
            <pc:docMk/>
            <pc:sldMk cId="3925065601" sldId="288"/>
            <ac:spMk id="26" creationId="{B79B8536-F260-6E42-8BA5-7467FFE9D8BD}"/>
          </ac:spMkLst>
        </pc:spChg>
        <pc:spChg chg="add mod">
          <ac:chgData name="Gabriel Wilson" userId="8239532c-cee9-46b9-803d-d13e062d2d67" providerId="ADAL" clId="{472449D0-A853-6549-8238-5D6D8CA02F10}" dt="2019-09-14T08:12:15.362" v="6273" actId="20577"/>
          <ac:spMkLst>
            <pc:docMk/>
            <pc:sldMk cId="3925065601" sldId="288"/>
            <ac:spMk id="28" creationId="{EA791320-07D5-D148-8D28-DD02E9A623BA}"/>
          </ac:spMkLst>
        </pc:spChg>
        <pc:spChg chg="del">
          <ac:chgData name="Gabriel Wilson" userId="8239532c-cee9-46b9-803d-d13e062d2d67" providerId="ADAL" clId="{472449D0-A853-6549-8238-5D6D8CA02F10}" dt="2019-09-14T08:08:40.076" v="6166" actId="478"/>
          <ac:spMkLst>
            <pc:docMk/>
            <pc:sldMk cId="3925065601" sldId="288"/>
            <ac:spMk id="37" creationId="{064EF745-2161-0342-95AF-598EACC2F2D9}"/>
          </ac:spMkLst>
        </pc:spChg>
        <pc:spChg chg="del mod">
          <ac:chgData name="Gabriel Wilson" userId="8239532c-cee9-46b9-803d-d13e062d2d67" providerId="ADAL" clId="{472449D0-A853-6549-8238-5D6D8CA02F10}" dt="2019-09-14T08:12:12.527" v="6270" actId="478"/>
          <ac:spMkLst>
            <pc:docMk/>
            <pc:sldMk cId="3925065601" sldId="288"/>
            <ac:spMk id="39" creationId="{08935A32-F351-8247-82E3-DC4C2307D49B}"/>
          </ac:spMkLst>
        </pc:spChg>
        <pc:spChg chg="mod">
          <ac:chgData name="Gabriel Wilson" userId="8239532c-cee9-46b9-803d-d13e062d2d67" providerId="ADAL" clId="{472449D0-A853-6549-8238-5D6D8CA02F10}" dt="2019-09-14T08:07:56.584" v="6074" actId="207"/>
          <ac:spMkLst>
            <pc:docMk/>
            <pc:sldMk cId="3925065601" sldId="288"/>
            <ac:spMk id="189" creationId="{FE5E6EF3-8785-ED40-99BD-2C6D586B80FD}"/>
          </ac:spMkLst>
        </pc:spChg>
        <pc:spChg chg="mod">
          <ac:chgData name="Gabriel Wilson" userId="8239532c-cee9-46b9-803d-d13e062d2d67" providerId="ADAL" clId="{472449D0-A853-6549-8238-5D6D8CA02F10}" dt="2019-09-14T08:07:50.915" v="6073" actId="207"/>
          <ac:spMkLst>
            <pc:docMk/>
            <pc:sldMk cId="3925065601" sldId="288"/>
            <ac:spMk id="197" creationId="{E88A63FE-D093-F147-9563-2A962792F712}"/>
          </ac:spMkLst>
        </pc:spChg>
        <pc:spChg chg="mod">
          <ac:chgData name="Gabriel Wilson" userId="8239532c-cee9-46b9-803d-d13e062d2d67" providerId="ADAL" clId="{472449D0-A853-6549-8238-5D6D8CA02F10}" dt="2019-09-14T08:08:11.908" v="6088" actId="1038"/>
          <ac:spMkLst>
            <pc:docMk/>
            <pc:sldMk cId="3925065601" sldId="288"/>
            <ac:spMk id="218" creationId="{DDCA02A7-64AC-FF48-A71E-364FA73A0CB3}"/>
          </ac:spMkLst>
        </pc:spChg>
        <pc:spChg chg="mod">
          <ac:chgData name="Gabriel Wilson" userId="8239532c-cee9-46b9-803d-d13e062d2d67" providerId="ADAL" clId="{472449D0-A853-6549-8238-5D6D8CA02F10}" dt="2019-09-14T08:12:19.241" v="6274" actId="207"/>
          <ac:spMkLst>
            <pc:docMk/>
            <pc:sldMk cId="3925065601" sldId="288"/>
            <ac:spMk id="219" creationId="{60006800-655F-D049-A3DC-4333A7659D90}"/>
          </ac:spMkLst>
        </pc:spChg>
        <pc:grpChg chg="mod">
          <ac:chgData name="Gabriel Wilson" userId="8239532c-cee9-46b9-803d-d13e062d2d67" providerId="ADAL" clId="{472449D0-A853-6549-8238-5D6D8CA02F10}" dt="2019-09-14T08:08:07.457" v="6078" actId="1076"/>
          <ac:grpSpMkLst>
            <pc:docMk/>
            <pc:sldMk cId="3925065601" sldId="288"/>
            <ac:grpSpMk id="168" creationId="{A4B3AE54-36DE-614C-A277-8BEF4585782B}"/>
          </ac:grpSpMkLst>
        </pc:grpChg>
        <pc:cxnChg chg="add mod">
          <ac:chgData name="Gabriel Wilson" userId="8239532c-cee9-46b9-803d-d13e062d2d67" providerId="ADAL" clId="{472449D0-A853-6549-8238-5D6D8CA02F10}" dt="2019-09-14T08:10:36.030" v="6249" actId="1038"/>
          <ac:cxnSpMkLst>
            <pc:docMk/>
            <pc:sldMk cId="3925065601" sldId="288"/>
            <ac:cxnSpMk id="27" creationId="{4C392412-2D45-0E48-B7E7-02C028B881C2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6:08:28.443" v="8579" actId="20577"/>
        <pc:sldMkLst>
          <pc:docMk/>
          <pc:sldMk cId="2248492610" sldId="289"/>
        </pc:sldMkLst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5" creationId="{3D9B1383-A9EB-6E49-A4AC-898035882A67}"/>
          </ac:spMkLst>
        </pc:spChg>
        <pc:spChg chg="add">
          <ac:chgData name="Gabriel Wilson" userId="8239532c-cee9-46b9-803d-d13e062d2d67" providerId="ADAL" clId="{472449D0-A853-6549-8238-5D6D8CA02F10}" dt="2019-09-14T08:36:34.104" v="6555"/>
          <ac:spMkLst>
            <pc:docMk/>
            <pc:sldMk cId="2248492610" sldId="289"/>
            <ac:spMk id="44" creationId="{5C8BC4DC-809F-7F42-9253-D69787853D87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45" creationId="{11F74399-FD8B-2A49-A9E8-C079A80A76A4}"/>
          </ac:spMkLst>
        </pc:spChg>
        <pc:spChg chg="add mod">
          <ac:chgData name="Gabriel Wilson" userId="8239532c-cee9-46b9-803d-d13e062d2d67" providerId="ADAL" clId="{472449D0-A853-6549-8238-5D6D8CA02F10}" dt="2019-09-14T08:36:43.625" v="6557" actId="1076"/>
          <ac:spMkLst>
            <pc:docMk/>
            <pc:sldMk cId="2248492610" sldId="289"/>
            <ac:spMk id="46" creationId="{17823AE9-4D06-8945-AD11-323F14E57738}"/>
          </ac:spMkLst>
        </pc:spChg>
        <pc:spChg chg="add del">
          <ac:chgData name="Gabriel Wilson" userId="8239532c-cee9-46b9-803d-d13e062d2d67" providerId="ADAL" clId="{472449D0-A853-6549-8238-5D6D8CA02F10}" dt="2019-09-14T11:05:34.028" v="6866" actId="478"/>
          <ac:spMkLst>
            <pc:docMk/>
            <pc:sldMk cId="2248492610" sldId="289"/>
            <ac:spMk id="48" creationId="{1115CF2A-54D7-BE44-B5D4-F9F3FF75BF53}"/>
          </ac:spMkLst>
        </pc:spChg>
        <pc:spChg chg="add del">
          <ac:chgData name="Gabriel Wilson" userId="8239532c-cee9-46b9-803d-d13e062d2d67" providerId="ADAL" clId="{472449D0-A853-6549-8238-5D6D8CA02F10}" dt="2019-09-14T11:05:34.028" v="6866" actId="478"/>
          <ac:spMkLst>
            <pc:docMk/>
            <pc:sldMk cId="2248492610" sldId="289"/>
            <ac:spMk id="49" creationId="{91299804-BF98-F54D-8E63-31153FA431D3}"/>
          </ac:spMkLst>
        </pc:spChg>
        <pc:spChg chg="add mod">
          <ac:chgData name="Gabriel Wilson" userId="8239532c-cee9-46b9-803d-d13e062d2d67" providerId="ADAL" clId="{472449D0-A853-6549-8238-5D6D8CA02F10}" dt="2019-09-14T11:31:53.384" v="6969" actId="692"/>
          <ac:spMkLst>
            <pc:docMk/>
            <pc:sldMk cId="2248492610" sldId="289"/>
            <ac:spMk id="50" creationId="{67DC1C49-56FE-6245-BB5E-607F0DBFAAD4}"/>
          </ac:spMkLst>
        </pc:spChg>
        <pc:spChg chg="del mod topLvl">
          <ac:chgData name="Gabriel Wilson" userId="8239532c-cee9-46b9-803d-d13e062d2d67" providerId="ADAL" clId="{472449D0-A853-6549-8238-5D6D8CA02F10}" dt="2019-09-14T11:31:19.162" v="6963" actId="478"/>
          <ac:spMkLst>
            <pc:docMk/>
            <pc:sldMk cId="2248492610" sldId="289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31:31.975" v="6967"/>
          <ac:spMkLst>
            <pc:docMk/>
            <pc:sldMk cId="2248492610" sldId="289"/>
            <ac:spMk id="54" creationId="{12DA33B9-8F8B-D944-8F13-AC8FC4472ABF}"/>
          </ac:spMkLst>
        </pc:spChg>
        <pc:spChg chg="add">
          <ac:chgData name="Gabriel Wilson" userId="8239532c-cee9-46b9-803d-d13e062d2d67" providerId="ADAL" clId="{472449D0-A853-6549-8238-5D6D8CA02F10}" dt="2019-09-14T11:31:31.975" v="6967"/>
          <ac:spMkLst>
            <pc:docMk/>
            <pc:sldMk cId="2248492610" sldId="289"/>
            <ac:spMk id="55" creationId="{445B2528-018A-A848-8BEB-AEAC5021F041}"/>
          </ac:spMkLst>
        </pc:spChg>
        <pc:spChg chg="add">
          <ac:chgData name="Gabriel Wilson" userId="8239532c-cee9-46b9-803d-d13e062d2d67" providerId="ADAL" clId="{472449D0-A853-6549-8238-5D6D8CA02F10}" dt="2019-09-14T11:31:31.975" v="6967"/>
          <ac:spMkLst>
            <pc:docMk/>
            <pc:sldMk cId="2248492610" sldId="289"/>
            <ac:spMk id="56" creationId="{E2CC3973-ABC5-9943-97A0-DA2BB157FC0F}"/>
          </ac:spMkLst>
        </pc:spChg>
        <pc:spChg chg="add">
          <ac:chgData name="Gabriel Wilson" userId="8239532c-cee9-46b9-803d-d13e062d2d67" providerId="ADAL" clId="{472449D0-A853-6549-8238-5D6D8CA02F10}" dt="2019-09-14T11:31:31.975" v="6967"/>
          <ac:spMkLst>
            <pc:docMk/>
            <pc:sldMk cId="2248492610" sldId="289"/>
            <ac:spMk id="57" creationId="{0CE6EFE4-8031-1248-AA71-B1B0BC9CD14F}"/>
          </ac:spMkLst>
        </pc:spChg>
        <pc:spChg chg="add del">
          <ac:chgData name="Gabriel Wilson" userId="8239532c-cee9-46b9-803d-d13e062d2d67" providerId="ADAL" clId="{472449D0-A853-6549-8238-5D6D8CA02F10}" dt="2019-09-14T11:39:12.350" v="7011" actId="478"/>
          <ac:spMkLst>
            <pc:docMk/>
            <pc:sldMk cId="2248492610" sldId="289"/>
            <ac:spMk id="59" creationId="{9B9E74A4-8256-BF47-B9F6-C8D2E41B70AB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3:32.706" v="6977"/>
          <ac:spMkLst>
            <pc:docMk/>
            <pc:sldMk cId="2248492610" sldId="289"/>
            <ac:spMk id="63" creationId="{9B4FA60C-5C6F-3847-AE23-47A6127D6BF1}"/>
          </ac:spMkLst>
        </pc:spChg>
        <pc:spChg chg="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64" creationId="{B0DF6053-984A-724A-BC31-042E7B460851}"/>
          </ac:spMkLst>
        </pc:spChg>
        <pc:spChg chg="add">
          <ac:chgData name="Gabriel Wilson" userId="8239532c-cee9-46b9-803d-d13e062d2d67" providerId="ADAL" clId="{472449D0-A853-6549-8238-5D6D8CA02F10}" dt="2019-09-14T11:39:13.015" v="7012"/>
          <ac:spMkLst>
            <pc:docMk/>
            <pc:sldMk cId="2248492610" sldId="289"/>
            <ac:spMk id="65" creationId="{0A808017-3A61-DB4D-8877-2175CA959491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1:19.162" v="6963" actId="478"/>
          <ac:spMkLst>
            <pc:docMk/>
            <pc:sldMk cId="2248492610" sldId="289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1:19.162" v="6963" actId="478"/>
          <ac:spMkLst>
            <pc:docMk/>
            <pc:sldMk cId="2248492610" sldId="289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00" creationId="{FEF7C83E-A69E-7E48-97D7-06DE5E8EF7AC}"/>
          </ac:spMkLst>
        </pc:spChg>
        <pc:spChg chg="add 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1:29.692" v="6966" actId="478"/>
          <ac:spMkLst>
            <pc:docMk/>
            <pc:sldMk cId="2248492610" sldId="289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1:19.162" v="6963" actId="478"/>
          <ac:spMkLst>
            <pc:docMk/>
            <pc:sldMk cId="2248492610" sldId="289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1:23.773" v="6964" actId="478"/>
          <ac:spMkLst>
            <pc:docMk/>
            <pc:sldMk cId="2248492610" sldId="289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1:23.773" v="6964" actId="478"/>
          <ac:spMkLst>
            <pc:docMk/>
            <pc:sldMk cId="2248492610" sldId="289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1:16.481" v="6962" actId="165"/>
          <ac:spMkLst>
            <pc:docMk/>
            <pc:sldMk cId="2248492610" sldId="289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1:27.190" v="6965" actId="478"/>
          <ac:spMkLst>
            <pc:docMk/>
            <pc:sldMk cId="2248492610" sldId="289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1:16.481" v="6962" actId="165"/>
          <ac:grpSpMkLst>
            <pc:docMk/>
            <pc:sldMk cId="2248492610" sldId="289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8:28.443" v="8579" actId="20577"/>
          <ac:graphicFrameMkLst>
            <pc:docMk/>
            <pc:sldMk cId="2248492610" sldId="289"/>
            <ac:graphicFrameMk id="47" creationId="{8BA55FC5-ACFC-634A-86B7-D8B8E8D1F3A2}"/>
          </ac:graphicFrameMkLst>
        </pc:graphicFrameChg>
        <pc:graphicFrameChg chg="del modGraphic">
          <ac:chgData name="Gabriel Wilson" userId="8239532c-cee9-46b9-803d-d13e062d2d67" providerId="ADAL" clId="{472449D0-A853-6549-8238-5D6D8CA02F10}" dt="2019-09-14T08:45:16.951" v="6650" actId="478"/>
          <ac:graphicFrameMkLst>
            <pc:docMk/>
            <pc:sldMk cId="2248492610" sldId="289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31:31.975" v="6967"/>
          <ac:cxnSpMkLst>
            <pc:docMk/>
            <pc:sldMk cId="2248492610" sldId="289"/>
            <ac:cxnSpMk id="51" creationId="{91821F3C-F9E3-D148-9414-8E0D7A05DA4D}"/>
          </ac:cxnSpMkLst>
        </pc:cxnChg>
        <pc:cxnChg chg="add mod">
          <ac:chgData name="Gabriel Wilson" userId="8239532c-cee9-46b9-803d-d13e062d2d67" providerId="ADAL" clId="{472449D0-A853-6549-8238-5D6D8CA02F10}" dt="2019-09-14T11:39:12.350" v="7011" actId="478"/>
          <ac:cxnSpMkLst>
            <pc:docMk/>
            <pc:sldMk cId="2248492610" sldId="289"/>
            <ac:cxnSpMk id="53" creationId="{AD720A89-3CC5-EB4E-90D0-0C7A6BAD6FC9}"/>
          </ac:cxnSpMkLst>
        </pc:cxnChg>
        <pc:cxnChg chg="add mod">
          <ac:chgData name="Gabriel Wilson" userId="8239532c-cee9-46b9-803d-d13e062d2d67" providerId="ADAL" clId="{472449D0-A853-6549-8238-5D6D8CA02F10}" dt="2019-09-14T11:31:57.223" v="6970" actId="692"/>
          <ac:cxnSpMkLst>
            <pc:docMk/>
            <pc:sldMk cId="2248492610" sldId="289"/>
            <ac:cxnSpMk id="58" creationId="{9B6F06C8-F2A1-F340-A613-001620A14D08}"/>
          </ac:cxnSpMkLst>
        </pc:cxnChg>
        <pc:cxnChg chg="add mod">
          <ac:chgData name="Gabriel Wilson" userId="8239532c-cee9-46b9-803d-d13e062d2d67" providerId="ADAL" clId="{472449D0-A853-6549-8238-5D6D8CA02F10}" dt="2019-09-14T11:39:12.350" v="7011" actId="478"/>
          <ac:cxnSpMkLst>
            <pc:docMk/>
            <pc:sldMk cId="2248492610" sldId="289"/>
            <ac:cxnSpMk id="61" creationId="{F08ABE5E-C978-9C41-8F1C-D3160ACA4B3E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62" creationId="{0D3AA9A7-A634-A541-8A5E-E1CB2524DC03}"/>
          </ac:cxnSpMkLst>
        </pc:cxnChg>
        <pc:cxnChg chg="del mod topLvl">
          <ac:chgData name="Gabriel Wilson" userId="8239532c-cee9-46b9-803d-d13e062d2d67" providerId="ADAL" clId="{472449D0-A853-6549-8238-5D6D8CA02F10}" dt="2019-09-14T11:31:27.190" v="6965" actId="478"/>
          <ac:cxnSpMkLst>
            <pc:docMk/>
            <pc:sldMk cId="2248492610" sldId="289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1:19.162" v="6963" actId="478"/>
          <ac:cxnSpMkLst>
            <pc:docMk/>
            <pc:sldMk cId="2248492610" sldId="289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1:27.190" v="6965" actId="478"/>
          <ac:cxnSpMkLst>
            <pc:docMk/>
            <pc:sldMk cId="2248492610" sldId="289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1:19.162" v="6963" actId="478"/>
          <ac:cxnSpMkLst>
            <pc:docMk/>
            <pc:sldMk cId="2248492610" sldId="289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1:27.190" v="6965" actId="478"/>
          <ac:cxnSpMkLst>
            <pc:docMk/>
            <pc:sldMk cId="2248492610" sldId="289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1:29.692" v="6966" actId="478"/>
          <ac:cxnSpMkLst>
            <pc:docMk/>
            <pc:sldMk cId="2248492610" sldId="289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1:19.162" v="6963" actId="478"/>
          <ac:cxnSpMkLst>
            <pc:docMk/>
            <pc:sldMk cId="2248492610" sldId="289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1:23.773" v="6964" actId="478"/>
          <ac:cxnSpMkLst>
            <pc:docMk/>
            <pc:sldMk cId="2248492610" sldId="289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1:16.481" v="6962" actId="165"/>
          <ac:cxnSpMkLst>
            <pc:docMk/>
            <pc:sldMk cId="2248492610" sldId="289"/>
            <ac:cxnSpMk id="183" creationId="{EA6FBE7A-EA21-FD4D-ADE2-CDD5418F474F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07:30.061" v="8551" actId="20577"/>
        <pc:sldMkLst>
          <pc:docMk/>
          <pc:sldMk cId="2148638969" sldId="290"/>
        </pc:sldMkLst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5" creationId="{3D9B1383-A9EB-6E49-A4AC-898035882A67}"/>
          </ac:spMkLst>
        </pc:spChg>
        <pc:spChg chg="add mod">
          <ac:chgData name="Gabriel Wilson" userId="8239532c-cee9-46b9-803d-d13e062d2d67" providerId="ADAL" clId="{472449D0-A853-6549-8238-5D6D8CA02F10}" dt="2019-09-14T13:45:22.857" v="8236" actId="1038"/>
          <ac:spMkLst>
            <pc:docMk/>
            <pc:sldMk cId="2148638969" sldId="290"/>
            <ac:spMk id="44" creationId="{16A6FEC2-25BE-124D-867E-4A3162C3F9FE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45" creationId="{11F74399-FD8B-2A49-A9E8-C079A80A76A4}"/>
          </ac:spMkLst>
        </pc:spChg>
        <pc:spChg chg="add mod">
          <ac:chgData name="Gabriel Wilson" userId="8239532c-cee9-46b9-803d-d13e062d2d67" providerId="ADAL" clId="{472449D0-A853-6549-8238-5D6D8CA02F10}" dt="2019-09-14T08:44:51.872" v="6646" actId="1038"/>
          <ac:spMkLst>
            <pc:docMk/>
            <pc:sldMk cId="2148638969" sldId="290"/>
            <ac:spMk id="46" creationId="{87C9BF88-3F2C-0F4D-AF3B-E885ACFF77B2}"/>
          </ac:spMkLst>
        </pc:spChg>
        <pc:spChg chg="add del mod">
          <ac:chgData name="Gabriel Wilson" userId="8239532c-cee9-46b9-803d-d13e062d2d67" providerId="ADAL" clId="{472449D0-A853-6549-8238-5D6D8CA02F10}" dt="2019-09-14T08:48:25.263" v="6672" actId="478"/>
          <ac:spMkLst>
            <pc:docMk/>
            <pc:sldMk cId="2148638969" sldId="290"/>
            <ac:spMk id="47" creationId="{8CABA50B-749A-4C44-9B75-3FF4987231DC}"/>
          </ac:spMkLst>
        </pc:spChg>
        <pc:spChg chg="add del">
          <ac:chgData name="Gabriel Wilson" userId="8239532c-cee9-46b9-803d-d13e062d2d67" providerId="ADAL" clId="{472449D0-A853-6549-8238-5D6D8CA02F10}" dt="2019-09-14T08:58:30.294" v="6774"/>
          <ac:spMkLst>
            <pc:docMk/>
            <pc:sldMk cId="2148638969" sldId="290"/>
            <ac:spMk id="48" creationId="{B302772E-AE2C-D84C-B340-6009FDC8F302}"/>
          </ac:spMkLst>
        </pc:spChg>
        <pc:spChg chg="add del">
          <ac:chgData name="Gabriel Wilson" userId="8239532c-cee9-46b9-803d-d13e062d2d67" providerId="ADAL" clId="{472449D0-A853-6549-8238-5D6D8CA02F10}" dt="2019-09-14T11:03:24.930" v="6833" actId="478"/>
          <ac:spMkLst>
            <pc:docMk/>
            <pc:sldMk cId="2148638969" sldId="290"/>
            <ac:spMk id="49" creationId="{B349D829-895A-CC47-A1F3-7E125AB21720}"/>
          </ac:spMkLst>
        </pc:spChg>
        <pc:spChg chg="add del">
          <ac:chgData name="Gabriel Wilson" userId="8239532c-cee9-46b9-803d-d13e062d2d67" providerId="ADAL" clId="{472449D0-A853-6549-8238-5D6D8CA02F10}" dt="2019-09-14T11:04:29.520" v="6849" actId="478"/>
          <ac:spMkLst>
            <pc:docMk/>
            <pc:sldMk cId="2148638969" sldId="290"/>
            <ac:spMk id="50" creationId="{4D8FCC47-880B-554F-AD8D-312EFB3288B0}"/>
          </ac:spMkLst>
        </pc:spChg>
        <pc:spChg chg="add del mod">
          <ac:chgData name="Gabriel Wilson" userId="8239532c-cee9-46b9-803d-d13e062d2d67" providerId="ADAL" clId="{472449D0-A853-6549-8238-5D6D8CA02F10}" dt="2019-09-14T11:04:27.841" v="6848" actId="478"/>
          <ac:spMkLst>
            <pc:docMk/>
            <pc:sldMk cId="2148638969" sldId="290"/>
            <ac:spMk id="51" creationId="{BFA2BDC2-EB95-C343-B70E-45C0E1F28D8B}"/>
          </ac:spMkLst>
        </pc:spChg>
        <pc:spChg chg="del mod topLvl">
          <ac:chgData name="Gabriel Wilson" userId="8239532c-cee9-46b9-803d-d13e062d2d67" providerId="ADAL" clId="{472449D0-A853-6549-8238-5D6D8CA02F10}" dt="2019-09-14T11:17:49.891" v="6926" actId="478"/>
          <ac:spMkLst>
            <pc:docMk/>
            <pc:sldMk cId="2148638969" sldId="290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3" creationId="{FAE66EBE-2E2A-6043-B69A-DBBBD2EB3CC2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6" creationId="{B63471C6-37A4-9946-A4CE-4B1F1FD4555C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7" creationId="{64004F47-B33E-964B-AD67-1FE018D34050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8" creationId="{9D8DA249-FBE9-944B-AF03-9CA95923E8D2}"/>
          </ac:spMkLst>
        </pc:spChg>
        <pc:spChg chg="add">
          <ac:chgData name="Gabriel Wilson" userId="8239532c-cee9-46b9-803d-d13e062d2d67" providerId="ADAL" clId="{472449D0-A853-6549-8238-5D6D8CA02F10}" dt="2019-09-14T11:17:56.099" v="6928"/>
          <ac:spMkLst>
            <pc:docMk/>
            <pc:sldMk cId="2148638969" sldId="290"/>
            <ac:spMk id="59" creationId="{ED0B9984-551F-E54A-BD9D-5644D401F814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60" creationId="{0131F7BB-5F6B-3F4E-977A-F8DD2CBE8D27}"/>
          </ac:spMkLst>
        </pc:spChg>
        <pc:spChg chg="add del">
          <ac:chgData name="Gabriel Wilson" userId="8239532c-cee9-46b9-803d-d13e062d2d67" providerId="ADAL" clId="{472449D0-A853-6549-8238-5D6D8CA02F10}" dt="2019-09-14T11:38:58.224" v="7005" actId="478"/>
          <ac:spMkLst>
            <pc:docMk/>
            <pc:sldMk cId="2148638969" sldId="290"/>
            <ac:spMk id="63" creationId="{B623DDCE-94F9-3F4F-8D1C-8D31A5683151}"/>
          </ac:spMkLst>
        </pc:spChg>
        <pc:spChg chg="del">
          <ac:chgData name="Gabriel Wilson" userId="8239532c-cee9-46b9-803d-d13e062d2d67" providerId="ADAL" clId="{472449D0-A853-6549-8238-5D6D8CA02F10}" dt="2019-09-14T11:17:35.738" v="6923" actId="478"/>
          <ac:spMkLst>
            <pc:docMk/>
            <pc:sldMk cId="2148638969" sldId="290"/>
            <ac:spMk id="64" creationId="{B0DF6053-984A-724A-BC31-042E7B460851}"/>
          </ac:spMkLst>
        </pc:spChg>
        <pc:spChg chg="add">
          <ac:chgData name="Gabriel Wilson" userId="8239532c-cee9-46b9-803d-d13e062d2d67" providerId="ADAL" clId="{472449D0-A853-6549-8238-5D6D8CA02F10}" dt="2019-09-14T11:38:58.861" v="7006"/>
          <ac:spMkLst>
            <pc:docMk/>
            <pc:sldMk cId="2148638969" sldId="290"/>
            <ac:spMk id="66" creationId="{AEDDAE86-E9A9-A04F-9331-EC4986871B9E}"/>
          </ac:spMkLst>
        </pc:spChg>
        <pc:spChg chg="add">
          <ac:chgData name="Gabriel Wilson" userId="8239532c-cee9-46b9-803d-d13e062d2d67" providerId="ADAL" clId="{472449D0-A853-6549-8238-5D6D8CA02F10}" dt="2019-09-14T13:51:43.290" v="8321"/>
          <ac:spMkLst>
            <pc:docMk/>
            <pc:sldMk cId="2148638969" sldId="290"/>
            <ac:spMk id="67" creationId="{F32B107C-5A17-5C44-ACA7-395D52645AC3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69" creationId="{FF849B6C-21E8-244B-BC13-DB4BE0CDE862}"/>
          </ac:spMkLst>
        </pc:spChg>
        <pc:spChg chg="del">
          <ac:chgData name="Gabriel Wilson" userId="8239532c-cee9-46b9-803d-d13e062d2d67" providerId="ADAL" clId="{472449D0-A853-6549-8238-5D6D8CA02F10}" dt="2019-09-14T11:17:41.193" v="6924" actId="478"/>
          <ac:spMkLst>
            <pc:docMk/>
            <pc:sldMk cId="2148638969" sldId="290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17:53.421" v="6927" actId="478"/>
          <ac:spMkLst>
            <pc:docMk/>
            <pc:sldMk cId="2148638969" sldId="290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17:53.421" v="6927" actId="478"/>
          <ac:spMkLst>
            <pc:docMk/>
            <pc:sldMk cId="2148638969" sldId="290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00" creationId="{FEF7C83E-A69E-7E48-97D7-06DE5E8EF7AC}"/>
          </ac:spMkLst>
        </pc:spChg>
        <pc:spChg chg="del">
          <ac:chgData name="Gabriel Wilson" userId="8239532c-cee9-46b9-803d-d13e062d2d67" providerId="ADAL" clId="{472449D0-A853-6549-8238-5D6D8CA02F10}" dt="2019-09-14T11:17:35.738" v="6923" actId="478"/>
          <ac:spMkLst>
            <pc:docMk/>
            <pc:sldMk cId="2148638969" sldId="290"/>
            <ac:spMk id="102" creationId="{DBC38BE4-6E29-6948-AE57-EB66A165D858}"/>
          </ac:spMkLst>
        </pc:spChg>
        <pc:spChg chg="del">
          <ac:chgData name="Gabriel Wilson" userId="8239532c-cee9-46b9-803d-d13e062d2d67" providerId="ADAL" clId="{472449D0-A853-6549-8238-5D6D8CA02F10}" dt="2019-09-14T11:17:35.738" v="6923" actId="478"/>
          <ac:spMkLst>
            <pc:docMk/>
            <pc:sldMk cId="2148638969" sldId="290"/>
            <ac:spMk id="118" creationId="{748AC8B8-7A09-CF4D-AE7F-5EE571CFA499}"/>
          </ac:spMkLst>
        </pc:spChg>
        <pc:spChg chg="del">
          <ac:chgData name="Gabriel Wilson" userId="8239532c-cee9-46b9-803d-d13e062d2d67" providerId="ADAL" clId="{472449D0-A853-6549-8238-5D6D8CA02F10}" dt="2019-09-14T11:17:41.193" v="6924" actId="478"/>
          <ac:spMkLst>
            <pc:docMk/>
            <pc:sldMk cId="2148638969" sldId="290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17:49.891" v="6926" actId="478"/>
          <ac:spMkLst>
            <pc:docMk/>
            <pc:sldMk cId="2148638969" sldId="290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17:53.421" v="6927" actId="478"/>
          <ac:spMkLst>
            <pc:docMk/>
            <pc:sldMk cId="2148638969" sldId="290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17:59.495" v="6929" actId="478"/>
          <ac:spMkLst>
            <pc:docMk/>
            <pc:sldMk cId="2148638969" sldId="290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17:46.851" v="6925" actId="165"/>
          <ac:spMkLst>
            <pc:docMk/>
            <pc:sldMk cId="2148638969" sldId="290"/>
            <ac:spMk id="164" creationId="{7426EEFC-D3F9-AF4F-87AC-0BBBB8B1F7E2}"/>
          </ac:spMkLst>
        </pc:spChg>
        <pc:spChg chg="del">
          <ac:chgData name="Gabriel Wilson" userId="8239532c-cee9-46b9-803d-d13e062d2d67" providerId="ADAL" clId="{472449D0-A853-6549-8238-5D6D8CA02F10}" dt="2019-09-14T11:17:35.738" v="6923" actId="478"/>
          <ac:spMkLst>
            <pc:docMk/>
            <pc:sldMk cId="2148638969" sldId="290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17:46.851" v="6925" actId="165"/>
          <ac:grpSpMkLst>
            <pc:docMk/>
            <pc:sldMk cId="2148638969" sldId="290"/>
            <ac:grpSpMk id="74" creationId="{AA748BED-8C56-9A4D-A8B5-9B32294A4786}"/>
          </ac:grpSpMkLst>
        </pc:grpChg>
        <pc:graphicFrameChg chg="modGraphic">
          <ac:chgData name="Gabriel Wilson" userId="8239532c-cee9-46b9-803d-d13e062d2d67" providerId="ADAL" clId="{472449D0-A853-6549-8238-5D6D8CA02F10}" dt="2019-09-14T16:07:30.061" v="8551" actId="20577"/>
          <ac:graphicFrameMkLst>
            <pc:docMk/>
            <pc:sldMk cId="2148638969" sldId="290"/>
            <ac:graphicFrameMk id="126" creationId="{EB0D1C82-FF41-A84F-A9AB-1F208DB755B3}"/>
          </ac:graphicFrameMkLst>
        </pc:graphicFrameChg>
        <pc:graphicFrameChg chg="modGraphic">
          <ac:chgData name="Gabriel Wilson" userId="8239532c-cee9-46b9-803d-d13e062d2d67" providerId="ADAL" clId="{472449D0-A853-6549-8238-5D6D8CA02F10}" dt="2019-09-14T13:45:23.899" v="8243" actId="6549"/>
          <ac:graphicFrameMkLst>
            <pc:docMk/>
            <pc:sldMk cId="2148638969" sldId="290"/>
            <ac:graphicFrameMk id="129" creationId="{9AFF5B54-5D54-3241-A05C-56168CE8DDBB}"/>
          </ac:graphicFrameMkLst>
        </pc:graphicFrameChg>
        <pc:cxnChg chg="add">
          <ac:chgData name="Gabriel Wilson" userId="8239532c-cee9-46b9-803d-d13e062d2d67" providerId="ADAL" clId="{472449D0-A853-6549-8238-5D6D8CA02F10}" dt="2019-09-14T11:17:56.099" v="6928"/>
          <ac:cxnSpMkLst>
            <pc:docMk/>
            <pc:sldMk cId="2148638969" sldId="290"/>
            <ac:cxnSpMk id="54" creationId="{0D929C7F-B5FF-6641-A230-D4CFC37C79E8}"/>
          </ac:cxnSpMkLst>
        </pc:cxnChg>
        <pc:cxnChg chg="add mod">
          <ac:chgData name="Gabriel Wilson" userId="8239532c-cee9-46b9-803d-d13e062d2d67" providerId="ADAL" clId="{472449D0-A853-6549-8238-5D6D8CA02F10}" dt="2019-09-14T11:38:58.224" v="7005" actId="478"/>
          <ac:cxnSpMkLst>
            <pc:docMk/>
            <pc:sldMk cId="2148638969" sldId="290"/>
            <ac:cxnSpMk id="55" creationId="{18E6BF10-EB01-644F-8D8B-2F7342F86681}"/>
          </ac:cxnSpMkLst>
        </pc:cxnChg>
        <pc:cxnChg chg="add">
          <ac:chgData name="Gabriel Wilson" userId="8239532c-cee9-46b9-803d-d13e062d2d67" providerId="ADAL" clId="{472449D0-A853-6549-8238-5D6D8CA02F10}" dt="2019-09-14T11:17:56.099" v="6928"/>
          <ac:cxnSpMkLst>
            <pc:docMk/>
            <pc:sldMk cId="2148638969" sldId="290"/>
            <ac:cxnSpMk id="61" creationId="{6D09C6D3-1460-3E49-920B-DE0EDF778AA9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62" creationId="{0D3AA9A7-A634-A541-8A5E-E1CB2524DC03}"/>
          </ac:cxnSpMkLst>
        </pc:cxnChg>
        <pc:cxnChg chg="add mod">
          <ac:chgData name="Gabriel Wilson" userId="8239532c-cee9-46b9-803d-d13e062d2d67" providerId="ADAL" clId="{472449D0-A853-6549-8238-5D6D8CA02F10}" dt="2019-09-14T11:38:58.224" v="7005" actId="478"/>
          <ac:cxnSpMkLst>
            <pc:docMk/>
            <pc:sldMk cId="2148638969" sldId="290"/>
            <ac:cxnSpMk id="65" creationId="{2830ED76-DAD2-DA4C-A52F-FE5C4F668B73}"/>
          </ac:cxnSpMkLst>
        </pc:cxnChg>
        <pc:cxnChg chg="del mod">
          <ac:chgData name="Gabriel Wilson" userId="8239532c-cee9-46b9-803d-d13e062d2d67" providerId="ADAL" clId="{472449D0-A853-6549-8238-5D6D8CA02F10}" dt="2019-09-14T11:17:41.193" v="6924" actId="478"/>
          <ac:cxnSpMkLst>
            <pc:docMk/>
            <pc:sldMk cId="2148638969" sldId="290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17:49.891" v="6926" actId="478"/>
          <ac:cxnSpMkLst>
            <pc:docMk/>
            <pc:sldMk cId="2148638969" sldId="290"/>
            <ac:cxnSpMk id="88" creationId="{98786D69-E1C1-1042-A500-7A64678EF198}"/>
          </ac:cxnSpMkLst>
        </pc:cxnChg>
        <pc:cxnChg chg="del mod">
          <ac:chgData name="Gabriel Wilson" userId="8239532c-cee9-46b9-803d-d13e062d2d67" providerId="ADAL" clId="{472449D0-A853-6549-8238-5D6D8CA02F10}" dt="2019-09-14T11:17:41.193" v="6924" actId="478"/>
          <ac:cxnSpMkLst>
            <pc:docMk/>
            <pc:sldMk cId="2148638969" sldId="290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17:49.891" v="6926" actId="478"/>
          <ac:cxnSpMkLst>
            <pc:docMk/>
            <pc:sldMk cId="2148638969" sldId="290"/>
            <ac:cxnSpMk id="94" creationId="{ED310A93-43C6-674C-B7A7-E76853BA0C25}"/>
          </ac:cxnSpMkLst>
        </pc:cxnChg>
        <pc:cxnChg chg="del mod">
          <ac:chgData name="Gabriel Wilson" userId="8239532c-cee9-46b9-803d-d13e062d2d67" providerId="ADAL" clId="{472449D0-A853-6549-8238-5D6D8CA02F10}" dt="2019-09-14T11:17:41.193" v="6924" actId="478"/>
          <ac:cxnSpMkLst>
            <pc:docMk/>
            <pc:sldMk cId="2148638969" sldId="290"/>
            <ac:cxnSpMk id="115" creationId="{ECA4B0AC-D1F9-C94C-BDF0-804356BA72D7}"/>
          </ac:cxnSpMkLst>
        </pc:cxnChg>
        <pc:cxnChg chg="del mod">
          <ac:chgData name="Gabriel Wilson" userId="8239532c-cee9-46b9-803d-d13e062d2d67" providerId="ADAL" clId="{472449D0-A853-6549-8238-5D6D8CA02F10}" dt="2019-09-14T11:17:35.738" v="6923" actId="478"/>
          <ac:cxnSpMkLst>
            <pc:docMk/>
            <pc:sldMk cId="2148638969" sldId="290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17:49.891" v="6926" actId="478"/>
          <ac:cxnSpMkLst>
            <pc:docMk/>
            <pc:sldMk cId="2148638969" sldId="290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17:53.421" v="6927" actId="478"/>
          <ac:cxnSpMkLst>
            <pc:docMk/>
            <pc:sldMk cId="2148638969" sldId="290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17:46.851" v="6925" actId="165"/>
          <ac:cxnSpMkLst>
            <pc:docMk/>
            <pc:sldMk cId="2148638969" sldId="290"/>
            <ac:cxnSpMk id="183" creationId="{EA6FBE7A-EA21-FD4D-ADE2-CDD5418F474F}"/>
          </ac:cxnSpMkLst>
        </pc:cxnChg>
      </pc:sldChg>
      <pc:sldChg chg="addSp delSp modSp add del">
        <pc:chgData name="Gabriel Wilson" userId="8239532c-cee9-46b9-803d-d13e062d2d67" providerId="ADAL" clId="{472449D0-A853-6549-8238-5D6D8CA02F10}" dt="2019-09-14T11:33:36.902" v="6978" actId="2696"/>
        <pc:sldMkLst>
          <pc:docMk/>
          <pc:sldMk cId="4272814782" sldId="291"/>
        </pc:sldMkLst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5" creationId="{3D9B1383-A9EB-6E49-A4AC-898035882A67}"/>
          </ac:spMkLst>
        </pc:spChg>
        <pc:spChg chg="add">
          <ac:chgData name="Gabriel Wilson" userId="8239532c-cee9-46b9-803d-d13e062d2d67" providerId="ADAL" clId="{472449D0-A853-6549-8238-5D6D8CA02F10}" dt="2019-09-14T08:39:08.106" v="6571"/>
          <ac:spMkLst>
            <pc:docMk/>
            <pc:sldMk cId="4272814782" sldId="291"/>
            <ac:spMk id="44" creationId="{0CF65302-E563-4C46-9172-ECD9ACA8284B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45" creationId="{11F74399-FD8B-2A49-A9E8-C079A80A76A4}"/>
          </ac:spMkLst>
        </pc:spChg>
        <pc:spChg chg="add">
          <ac:chgData name="Gabriel Wilson" userId="8239532c-cee9-46b9-803d-d13e062d2d67" providerId="ADAL" clId="{472449D0-A853-6549-8238-5D6D8CA02F10}" dt="2019-09-14T08:39:08.106" v="6571"/>
          <ac:spMkLst>
            <pc:docMk/>
            <pc:sldMk cId="4272814782" sldId="291"/>
            <ac:spMk id="46" creationId="{3FDFF39F-D071-DA4A-8774-C211CF5C8665}"/>
          </ac:spMkLst>
        </pc:spChg>
        <pc:spChg chg="add mod">
          <ac:chgData name="Gabriel Wilson" userId="8239532c-cee9-46b9-803d-d13e062d2d67" providerId="ADAL" clId="{472449D0-A853-6549-8238-5D6D8CA02F10}" dt="2019-09-14T08:46:37.177" v="6662" actId="1035"/>
          <ac:spMkLst>
            <pc:docMk/>
            <pc:sldMk cId="4272814782" sldId="291"/>
            <ac:spMk id="48" creationId="{471A2E7A-DDA0-C64E-A1C2-3BD123ECF74D}"/>
          </ac:spMkLst>
        </pc:spChg>
        <pc:spChg chg="add del">
          <ac:chgData name="Gabriel Wilson" userId="8239532c-cee9-46b9-803d-d13e062d2d67" providerId="ADAL" clId="{472449D0-A853-6549-8238-5D6D8CA02F10}" dt="2019-09-14T11:05:30.939" v="6865" actId="478"/>
          <ac:spMkLst>
            <pc:docMk/>
            <pc:sldMk cId="4272814782" sldId="291"/>
            <ac:spMk id="49" creationId="{217CE7C1-7FB9-534C-979A-175C8656B2BC}"/>
          </ac:spMkLst>
        </pc:spChg>
        <pc:spChg chg="add del">
          <ac:chgData name="Gabriel Wilson" userId="8239532c-cee9-46b9-803d-d13e062d2d67" providerId="ADAL" clId="{472449D0-A853-6549-8238-5D6D8CA02F10}" dt="2019-09-14T11:05:30.939" v="6865" actId="478"/>
          <ac:spMkLst>
            <pc:docMk/>
            <pc:sldMk cId="4272814782" sldId="291"/>
            <ac:spMk id="50" creationId="{3AC06318-7DEB-FB4B-83F3-224FFF1796BE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1" creationId="{2E49EE8A-44E8-1C47-B59C-16A870C29569}"/>
          </ac:spMkLst>
        </pc:spChg>
        <pc:spChg chg="del mod topLvl">
          <ac:chgData name="Gabriel Wilson" userId="8239532c-cee9-46b9-803d-d13e062d2d67" providerId="ADAL" clId="{472449D0-A853-6549-8238-5D6D8CA02F10}" dt="2019-09-14T11:32:57.550" v="6972" actId="478"/>
          <ac:spMkLst>
            <pc:docMk/>
            <pc:sldMk cId="4272814782" sldId="291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5" creationId="{44B48799-2844-C34E-9979-2766A52BFB2F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6" creationId="{884287CE-0A81-DC4F-A117-D70C3927462D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7" creationId="{B1451C0F-F6F1-244F-B16D-46B06CCF48BA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58" creationId="{F10D87D7-DEDD-9645-9414-8A8CE407ED4E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3:08.099" v="6976"/>
          <ac:spMkLst>
            <pc:docMk/>
            <pc:sldMk cId="4272814782" sldId="291"/>
            <ac:spMk id="61" creationId="{3E31E113-4244-C540-AC35-3332314A95CD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64" creationId="{B0DF6053-984A-724A-BC31-042E7B460851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2:57.550" v="6972" actId="478"/>
          <ac:spMkLst>
            <pc:docMk/>
            <pc:sldMk cId="4272814782" sldId="291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2:57.550" v="6972" actId="478"/>
          <ac:spMkLst>
            <pc:docMk/>
            <pc:sldMk cId="4272814782" sldId="291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3:06.693" v="6975" actId="478"/>
          <ac:spMkLst>
            <pc:docMk/>
            <pc:sldMk cId="4272814782" sldId="291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2:57.550" v="6972" actId="478"/>
          <ac:spMkLst>
            <pc:docMk/>
            <pc:sldMk cId="4272814782" sldId="291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3:01.824" v="6973" actId="478"/>
          <ac:spMkLst>
            <pc:docMk/>
            <pc:sldMk cId="4272814782" sldId="291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3:01.824" v="6973" actId="478"/>
          <ac:spMkLst>
            <pc:docMk/>
            <pc:sldMk cId="4272814782" sldId="291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2:54.838" v="6971" actId="165"/>
          <ac:spMkLst>
            <pc:docMk/>
            <pc:sldMk cId="4272814782" sldId="291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3:04.462" v="6974" actId="478"/>
          <ac:spMkLst>
            <pc:docMk/>
            <pc:sldMk cId="4272814782" sldId="291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2:54.838" v="6971" actId="165"/>
          <ac:grpSpMkLst>
            <pc:docMk/>
            <pc:sldMk cId="4272814782" sldId="291"/>
            <ac:grpSpMk id="74" creationId="{AA748BED-8C56-9A4D-A8B5-9B32294A4786}"/>
          </ac:grpSpMkLst>
        </pc:grpChg>
        <pc:graphicFrameChg chg="add">
          <ac:chgData name="Gabriel Wilson" userId="8239532c-cee9-46b9-803d-d13e062d2d67" providerId="ADAL" clId="{472449D0-A853-6549-8238-5D6D8CA02F10}" dt="2019-09-14T08:45:25.139" v="6653"/>
          <ac:graphicFrameMkLst>
            <pc:docMk/>
            <pc:sldMk cId="4272814782" sldId="291"/>
            <ac:graphicFrameMk id="47" creationId="{C05FBFF1-7DA0-824E-AC44-E8AD04AD3932}"/>
          </ac:graphicFrameMkLst>
        </pc:graphicFrameChg>
        <pc:graphicFrameChg chg="del">
          <ac:chgData name="Gabriel Wilson" userId="8239532c-cee9-46b9-803d-d13e062d2d67" providerId="ADAL" clId="{472449D0-A853-6549-8238-5D6D8CA02F10}" dt="2019-09-14T08:45:24.502" v="6652" actId="478"/>
          <ac:graphicFrameMkLst>
            <pc:docMk/>
            <pc:sldMk cId="4272814782" sldId="291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33:08.099" v="6976"/>
          <ac:cxnSpMkLst>
            <pc:docMk/>
            <pc:sldMk cId="4272814782" sldId="291"/>
            <ac:cxnSpMk id="53" creationId="{F782C950-75FF-4A4A-B0CB-C4653310B947}"/>
          </ac:cxnSpMkLst>
        </pc:cxnChg>
        <pc:cxnChg chg="add">
          <ac:chgData name="Gabriel Wilson" userId="8239532c-cee9-46b9-803d-d13e062d2d67" providerId="ADAL" clId="{472449D0-A853-6549-8238-5D6D8CA02F10}" dt="2019-09-14T11:33:08.099" v="6976"/>
          <ac:cxnSpMkLst>
            <pc:docMk/>
            <pc:sldMk cId="4272814782" sldId="291"/>
            <ac:cxnSpMk id="54" creationId="{DE8515ED-F217-B74A-8F87-F619A503CB34}"/>
          </ac:cxnSpMkLst>
        </pc:cxnChg>
        <pc:cxnChg chg="add">
          <ac:chgData name="Gabriel Wilson" userId="8239532c-cee9-46b9-803d-d13e062d2d67" providerId="ADAL" clId="{472449D0-A853-6549-8238-5D6D8CA02F10}" dt="2019-09-14T11:33:08.099" v="6976"/>
          <ac:cxnSpMkLst>
            <pc:docMk/>
            <pc:sldMk cId="4272814782" sldId="291"/>
            <ac:cxnSpMk id="59" creationId="{CAFDF97B-EC80-9945-8A1D-3D4902C8B89E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62" creationId="{0D3AA9A7-A634-A541-8A5E-E1CB2524DC03}"/>
          </ac:cxnSpMkLst>
        </pc:cxnChg>
        <pc:cxnChg chg="add">
          <ac:chgData name="Gabriel Wilson" userId="8239532c-cee9-46b9-803d-d13e062d2d67" providerId="ADAL" clId="{472449D0-A853-6549-8238-5D6D8CA02F10}" dt="2019-09-14T11:33:08.099" v="6976"/>
          <ac:cxnSpMkLst>
            <pc:docMk/>
            <pc:sldMk cId="4272814782" sldId="291"/>
            <ac:cxnSpMk id="63" creationId="{C4553839-49F7-D045-BF2A-8CBAB2B62F08}"/>
          </ac:cxnSpMkLst>
        </pc:cxnChg>
        <pc:cxnChg chg="del mod topLvl">
          <ac:chgData name="Gabriel Wilson" userId="8239532c-cee9-46b9-803d-d13e062d2d67" providerId="ADAL" clId="{472449D0-A853-6549-8238-5D6D8CA02F10}" dt="2019-09-14T11:33:04.462" v="6974" actId="478"/>
          <ac:cxnSpMkLst>
            <pc:docMk/>
            <pc:sldMk cId="4272814782" sldId="291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2:57.550" v="6972" actId="478"/>
          <ac:cxnSpMkLst>
            <pc:docMk/>
            <pc:sldMk cId="4272814782" sldId="291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3:04.462" v="6974" actId="478"/>
          <ac:cxnSpMkLst>
            <pc:docMk/>
            <pc:sldMk cId="4272814782" sldId="291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2:57.550" v="6972" actId="478"/>
          <ac:cxnSpMkLst>
            <pc:docMk/>
            <pc:sldMk cId="4272814782" sldId="291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3:04.462" v="6974" actId="478"/>
          <ac:cxnSpMkLst>
            <pc:docMk/>
            <pc:sldMk cId="4272814782" sldId="291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3:06.693" v="6975" actId="478"/>
          <ac:cxnSpMkLst>
            <pc:docMk/>
            <pc:sldMk cId="4272814782" sldId="291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2:57.550" v="6972" actId="478"/>
          <ac:cxnSpMkLst>
            <pc:docMk/>
            <pc:sldMk cId="4272814782" sldId="291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3:01.824" v="6973" actId="478"/>
          <ac:cxnSpMkLst>
            <pc:docMk/>
            <pc:sldMk cId="4272814782" sldId="291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2:54.838" v="6971" actId="165"/>
          <ac:cxnSpMkLst>
            <pc:docMk/>
            <pc:sldMk cId="4272814782" sldId="291"/>
            <ac:cxnSpMk id="183" creationId="{EA6FBE7A-EA21-FD4D-ADE2-CDD5418F474F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08:38.102" v="8586" actId="20577"/>
        <pc:sldMkLst>
          <pc:docMk/>
          <pc:sldMk cId="1566501079" sldId="292"/>
        </pc:sldMkLst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5" creationId="{3D9B1383-A9EB-6E49-A4AC-898035882A67}"/>
          </ac:spMkLst>
        </pc:spChg>
        <pc:spChg chg="add del">
          <ac:chgData name="Gabriel Wilson" userId="8239532c-cee9-46b9-803d-d13e062d2d67" providerId="ADAL" clId="{472449D0-A853-6549-8238-5D6D8CA02F10}" dt="2019-09-14T09:00:24.016" v="6780" actId="478"/>
          <ac:spMkLst>
            <pc:docMk/>
            <pc:sldMk cId="1566501079" sldId="292"/>
            <ac:spMk id="44" creationId="{DFD3E517-02B2-964D-BAC8-8F3A13D72B6C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45" creationId="{11F74399-FD8B-2A49-A9E8-C079A80A76A4}"/>
          </ac:spMkLst>
        </pc:spChg>
        <pc:spChg chg="add del">
          <ac:chgData name="Gabriel Wilson" userId="8239532c-cee9-46b9-803d-d13e062d2d67" providerId="ADAL" clId="{472449D0-A853-6549-8238-5D6D8CA02F10}" dt="2019-09-14T08:41:48.414" v="6581" actId="478"/>
          <ac:spMkLst>
            <pc:docMk/>
            <pc:sldMk cId="1566501079" sldId="292"/>
            <ac:spMk id="46" creationId="{2EF5E46C-F186-6043-9C80-C023377F331C}"/>
          </ac:spMkLst>
        </pc:spChg>
        <pc:spChg chg="add mod">
          <ac:chgData name="Gabriel Wilson" userId="8239532c-cee9-46b9-803d-d13e062d2d67" providerId="ADAL" clId="{472449D0-A853-6549-8238-5D6D8CA02F10}" dt="2019-09-14T08:40:05.972" v="6577" actId="1035"/>
          <ac:spMkLst>
            <pc:docMk/>
            <pc:sldMk cId="1566501079" sldId="292"/>
            <ac:spMk id="47" creationId="{D3E49BB8-E997-E949-9EA9-41774281EC0E}"/>
          </ac:spMkLst>
        </pc:spChg>
        <pc:spChg chg="add">
          <ac:chgData name="Gabriel Wilson" userId="8239532c-cee9-46b9-803d-d13e062d2d67" providerId="ADAL" clId="{472449D0-A853-6549-8238-5D6D8CA02F10}" dt="2019-09-14T09:01:34.057" v="6781"/>
          <ac:spMkLst>
            <pc:docMk/>
            <pc:sldMk cId="1566501079" sldId="292"/>
            <ac:spMk id="49" creationId="{11C7665B-0402-9646-83E3-1AEE90BF8E12}"/>
          </ac:spMkLst>
        </pc:spChg>
        <pc:spChg chg="add del">
          <ac:chgData name="Gabriel Wilson" userId="8239532c-cee9-46b9-803d-d13e062d2d67" providerId="ADAL" clId="{472449D0-A853-6549-8238-5D6D8CA02F10}" dt="2019-09-14T11:05:26.271" v="6864" actId="478"/>
          <ac:spMkLst>
            <pc:docMk/>
            <pc:sldMk cId="1566501079" sldId="292"/>
            <ac:spMk id="50" creationId="{E32184A6-41C4-0C44-A45D-BBE8E7B43556}"/>
          </ac:spMkLst>
        </pc:spChg>
        <pc:spChg chg="add del">
          <ac:chgData name="Gabriel Wilson" userId="8239532c-cee9-46b9-803d-d13e062d2d67" providerId="ADAL" clId="{472449D0-A853-6549-8238-5D6D8CA02F10}" dt="2019-09-14T11:05:26.271" v="6864" actId="478"/>
          <ac:spMkLst>
            <pc:docMk/>
            <pc:sldMk cId="1566501079" sldId="292"/>
            <ac:spMk id="51" creationId="{42E8D120-2C40-484B-82EB-08AD1C866F6B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52" creationId="{DCE31241-A56A-3B48-A92F-089466A0E454}"/>
          </ac:spMkLst>
        </pc:spChg>
        <pc:spChg chg="add del">
          <ac:chgData name="Gabriel Wilson" userId="8239532c-cee9-46b9-803d-d13e062d2d67" providerId="ADAL" clId="{472449D0-A853-6549-8238-5D6D8CA02F10}" dt="2019-09-14T11:34:51.105" v="6985"/>
          <ac:spMkLst>
            <pc:docMk/>
            <pc:sldMk cId="1566501079" sldId="292"/>
            <ac:spMk id="53" creationId="{126EC490-8089-0947-B52C-0ABA91B6BC2F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54" creationId="{8D77E117-B9DA-E343-A93E-BBFE24013207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57" creationId="{70C8AE09-AA57-FB48-AB74-1ED77772254B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58" creationId="{2AC1AF28-A313-474C-8AFA-9DBDF75801C5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59" creationId="{3194D466-52A5-1043-8723-4522AAD50E56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5:10.398" v="6986"/>
          <ac:spMkLst>
            <pc:docMk/>
            <pc:sldMk cId="1566501079" sldId="292"/>
            <ac:spMk id="61" creationId="{BDAAC25C-94F4-DC40-854D-918990F02825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64" creationId="{B0DF6053-984A-724A-BC31-042E7B460851}"/>
          </ac:spMkLst>
        </pc:spChg>
        <pc:spChg chg="add del">
          <ac:chgData name="Gabriel Wilson" userId="8239532c-cee9-46b9-803d-d13e062d2d67" providerId="ADAL" clId="{472449D0-A853-6549-8238-5D6D8CA02F10}" dt="2019-09-14T11:39:15.415" v="7013" actId="478"/>
          <ac:spMkLst>
            <pc:docMk/>
            <pc:sldMk cId="1566501079" sldId="292"/>
            <ac:spMk id="65" creationId="{B71E8049-0BB2-6948-8125-AAD497C1D4F3}"/>
          </ac:spMkLst>
        </pc:spChg>
        <pc:spChg chg="add">
          <ac:chgData name="Gabriel Wilson" userId="8239532c-cee9-46b9-803d-d13e062d2d67" providerId="ADAL" clId="{472449D0-A853-6549-8238-5D6D8CA02F10}" dt="2019-09-14T11:39:16.124" v="7014"/>
          <ac:spMkLst>
            <pc:docMk/>
            <pc:sldMk cId="1566501079" sldId="292"/>
            <ac:spMk id="67" creationId="{943B2C66-5B87-B349-BA02-E371F59E2127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4:47.353" v="6983" actId="478"/>
          <ac:spMkLst>
            <pc:docMk/>
            <pc:sldMk cId="1566501079" sldId="292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4:29.829" v="6980" actId="478"/>
          <ac:spMkLst>
            <pc:docMk/>
            <pc:sldMk cId="1566501079" sldId="292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4:32.841" v="6981" actId="478"/>
          <ac:spMkLst>
            <pc:docMk/>
            <pc:sldMk cId="1566501079" sldId="292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4:26.336" v="6979" actId="165"/>
          <ac:spMkLst>
            <pc:docMk/>
            <pc:sldMk cId="1566501079" sldId="292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4:44.827" v="6982" actId="478"/>
          <ac:spMkLst>
            <pc:docMk/>
            <pc:sldMk cId="1566501079" sldId="292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4:26.336" v="6979" actId="165"/>
          <ac:grpSpMkLst>
            <pc:docMk/>
            <pc:sldMk cId="1566501079" sldId="292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8:38.102" v="8586" actId="20577"/>
          <ac:graphicFrameMkLst>
            <pc:docMk/>
            <pc:sldMk cId="1566501079" sldId="292"/>
            <ac:graphicFrameMk id="48" creationId="{AFC66506-CEC9-7242-B51F-332996F902C6}"/>
          </ac:graphicFrameMkLst>
        </pc:graphicFrameChg>
        <pc:graphicFrameChg chg="del">
          <ac:chgData name="Gabriel Wilson" userId="8239532c-cee9-46b9-803d-d13e062d2d67" providerId="ADAL" clId="{472449D0-A853-6549-8238-5D6D8CA02F10}" dt="2019-09-14T08:45:31.659" v="6654" actId="478"/>
          <ac:graphicFrameMkLst>
            <pc:docMk/>
            <pc:sldMk cId="1566501079" sldId="292"/>
            <ac:graphicFrameMk id="126" creationId="{EB0D1C82-FF41-A84F-A9AB-1F208DB755B3}"/>
          </ac:graphicFrameMkLst>
        </pc:graphicFrameChg>
        <pc:cxnChg chg="add mod">
          <ac:chgData name="Gabriel Wilson" userId="8239532c-cee9-46b9-803d-d13e062d2d67" providerId="ADAL" clId="{472449D0-A853-6549-8238-5D6D8CA02F10}" dt="2019-09-14T11:35:16.109" v="6987" actId="692"/>
          <ac:cxnSpMkLst>
            <pc:docMk/>
            <pc:sldMk cId="1566501079" sldId="292"/>
            <ac:cxnSpMk id="55" creationId="{052894B9-F59F-3C4C-8722-7E9733B3C8CA}"/>
          </ac:cxnSpMkLst>
        </pc:cxnChg>
        <pc:cxnChg chg="add mod">
          <ac:chgData name="Gabriel Wilson" userId="8239532c-cee9-46b9-803d-d13e062d2d67" providerId="ADAL" clId="{472449D0-A853-6549-8238-5D6D8CA02F10}" dt="2019-09-14T11:39:15.415" v="7013" actId="478"/>
          <ac:cxnSpMkLst>
            <pc:docMk/>
            <pc:sldMk cId="1566501079" sldId="292"/>
            <ac:cxnSpMk id="56" creationId="{CBE611A4-3C2F-DA45-B715-630A279CF4DE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62" creationId="{0D3AA9A7-A634-A541-8A5E-E1CB2524DC03}"/>
          </ac:cxnSpMkLst>
        </pc:cxnChg>
        <pc:cxnChg chg="add">
          <ac:chgData name="Gabriel Wilson" userId="8239532c-cee9-46b9-803d-d13e062d2d67" providerId="ADAL" clId="{472449D0-A853-6549-8238-5D6D8CA02F10}" dt="2019-09-14T11:35:10.398" v="6986"/>
          <ac:cxnSpMkLst>
            <pc:docMk/>
            <pc:sldMk cId="1566501079" sldId="292"/>
            <ac:cxnSpMk id="63" creationId="{2A444CAA-90DE-9346-8E4D-4CF9AE403FAD}"/>
          </ac:cxnSpMkLst>
        </pc:cxnChg>
        <pc:cxnChg chg="add mod">
          <ac:chgData name="Gabriel Wilson" userId="8239532c-cee9-46b9-803d-d13e062d2d67" providerId="ADAL" clId="{472449D0-A853-6549-8238-5D6D8CA02F10}" dt="2019-09-14T11:39:15.415" v="7013" actId="478"/>
          <ac:cxnSpMkLst>
            <pc:docMk/>
            <pc:sldMk cId="1566501079" sldId="292"/>
            <ac:cxnSpMk id="66" creationId="{5B50B2A2-C27E-B54B-BE7E-B23056148B9A}"/>
          </ac:cxnSpMkLst>
        </pc:cxnChg>
        <pc:cxnChg chg="del mod topLvl">
          <ac:chgData name="Gabriel Wilson" userId="8239532c-cee9-46b9-803d-d13e062d2d67" providerId="ADAL" clId="{472449D0-A853-6549-8238-5D6D8CA02F10}" dt="2019-09-14T11:34:44.827" v="6982" actId="478"/>
          <ac:cxnSpMkLst>
            <pc:docMk/>
            <pc:sldMk cId="1566501079" sldId="292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4:29.829" v="6980" actId="478"/>
          <ac:cxnSpMkLst>
            <pc:docMk/>
            <pc:sldMk cId="1566501079" sldId="292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4:44.827" v="6982" actId="478"/>
          <ac:cxnSpMkLst>
            <pc:docMk/>
            <pc:sldMk cId="1566501079" sldId="292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4:29.829" v="6980" actId="478"/>
          <ac:cxnSpMkLst>
            <pc:docMk/>
            <pc:sldMk cId="1566501079" sldId="292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4:44.827" v="6982" actId="478"/>
          <ac:cxnSpMkLst>
            <pc:docMk/>
            <pc:sldMk cId="1566501079" sldId="292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4:47.353" v="6983" actId="478"/>
          <ac:cxnSpMkLst>
            <pc:docMk/>
            <pc:sldMk cId="1566501079" sldId="292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4:29.829" v="6980" actId="478"/>
          <ac:cxnSpMkLst>
            <pc:docMk/>
            <pc:sldMk cId="1566501079" sldId="292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4:32.841" v="6981" actId="478"/>
          <ac:cxnSpMkLst>
            <pc:docMk/>
            <pc:sldMk cId="1566501079" sldId="292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4:26.336" v="6979" actId="165"/>
          <ac:cxnSpMkLst>
            <pc:docMk/>
            <pc:sldMk cId="1566501079" sldId="292"/>
            <ac:cxnSpMk id="183" creationId="{EA6FBE7A-EA21-FD4D-ADE2-CDD5418F474F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08:53.294" v="8593" actId="20577"/>
        <pc:sldMkLst>
          <pc:docMk/>
          <pc:sldMk cId="3521739559" sldId="293"/>
        </pc:sldMkLst>
        <pc:spChg chg="add del mod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2" creationId="{17787D12-03F6-1941-B2E0-34EAA352A353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5" creationId="{3D9B1383-A9EB-6E49-A4AC-898035882A67}"/>
          </ac:spMkLst>
        </pc:spChg>
        <pc:spChg chg="add del">
          <ac:chgData name="Gabriel Wilson" userId="8239532c-cee9-46b9-803d-d13e062d2d67" providerId="ADAL" clId="{472449D0-A853-6549-8238-5D6D8CA02F10}" dt="2019-09-14T09:01:49.153" v="6782" actId="478"/>
          <ac:spMkLst>
            <pc:docMk/>
            <pc:sldMk cId="3521739559" sldId="293"/>
            <ac:spMk id="44" creationId="{2CD7F650-56B5-B840-A569-300931AECA3E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45" creationId="{11F74399-FD8B-2A49-A9E8-C079A80A76A4}"/>
          </ac:spMkLst>
        </pc:spChg>
        <pc:spChg chg="add mod">
          <ac:chgData name="Gabriel Wilson" userId="8239532c-cee9-46b9-803d-d13e062d2d67" providerId="ADAL" clId="{472449D0-A853-6549-8238-5D6D8CA02F10}" dt="2019-09-14T08:42:10.085" v="6584" actId="1076"/>
          <ac:spMkLst>
            <pc:docMk/>
            <pc:sldMk cId="3521739559" sldId="293"/>
            <ac:spMk id="46" creationId="{F798AD14-FA12-174A-B5A8-6AD1FE1AE5C4}"/>
          </ac:spMkLst>
        </pc:spChg>
        <pc:spChg chg="add del">
          <ac:chgData name="Gabriel Wilson" userId="8239532c-cee9-46b9-803d-d13e062d2d67" providerId="ADAL" clId="{472449D0-A853-6549-8238-5D6D8CA02F10}" dt="2019-09-14T08:42:16.067" v="6586" actId="478"/>
          <ac:spMkLst>
            <pc:docMk/>
            <pc:sldMk cId="3521739559" sldId="293"/>
            <ac:spMk id="47" creationId="{9B9E54F4-592B-5C41-AE7F-E5C3F4BC1EFE}"/>
          </ac:spMkLst>
        </pc:spChg>
        <pc:spChg chg="add">
          <ac:chgData name="Gabriel Wilson" userId="8239532c-cee9-46b9-803d-d13e062d2d67" providerId="ADAL" clId="{472449D0-A853-6549-8238-5D6D8CA02F10}" dt="2019-09-14T08:42:24.843" v="6587"/>
          <ac:spMkLst>
            <pc:docMk/>
            <pc:sldMk cId="3521739559" sldId="293"/>
            <ac:spMk id="48" creationId="{78C83358-415C-4041-A889-C7E961DB91D4}"/>
          </ac:spMkLst>
        </pc:spChg>
        <pc:spChg chg="add del">
          <ac:chgData name="Gabriel Wilson" userId="8239532c-cee9-46b9-803d-d13e062d2d67" providerId="ADAL" clId="{472449D0-A853-6549-8238-5D6D8CA02F10}" dt="2019-09-14T11:05:23.125" v="6863" actId="478"/>
          <ac:spMkLst>
            <pc:docMk/>
            <pc:sldMk cId="3521739559" sldId="293"/>
            <ac:spMk id="50" creationId="{1BAB0AE4-1E88-CD40-A9CA-9544453E7CBB}"/>
          </ac:spMkLst>
        </pc:spChg>
        <pc:spChg chg="add del">
          <ac:chgData name="Gabriel Wilson" userId="8239532c-cee9-46b9-803d-d13e062d2d67" providerId="ADAL" clId="{472449D0-A853-6549-8238-5D6D8CA02F10}" dt="2019-09-14T11:05:23.125" v="6863" actId="478"/>
          <ac:spMkLst>
            <pc:docMk/>
            <pc:sldMk cId="3521739559" sldId="293"/>
            <ac:spMk id="51" creationId="{DA8744B5-42C3-084E-9089-0D72D131D014}"/>
          </ac:spMkLst>
        </pc:spChg>
        <pc:spChg chg="del mod topLvl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3" creationId="{F3B9F782-664A-774A-9CF8-2EB993B8FB7D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6" creationId="{84BEFFAA-66E9-0647-966D-0900EE493B4F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7" creationId="{42D329F4-036F-624E-8D2D-52BFB73EA06D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8" creationId="{FAA71C1C-9553-184A-A650-EE5D1AAFE0B1}"/>
          </ac:spMkLst>
        </pc:spChg>
        <pc:spChg chg="add">
          <ac:chgData name="Gabriel Wilson" userId="8239532c-cee9-46b9-803d-d13e062d2d67" providerId="ADAL" clId="{472449D0-A853-6549-8238-5D6D8CA02F10}" dt="2019-09-14T11:37:06.809" v="6994"/>
          <ac:spMkLst>
            <pc:docMk/>
            <pc:sldMk cId="3521739559" sldId="293"/>
            <ac:spMk id="59" creationId="{B94AF0F8-7609-3547-BD5E-D50923834F01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60" creationId="{0131F7BB-5F6B-3F4E-977A-F8DD2CBE8D27}"/>
          </ac:spMkLst>
        </pc:spChg>
        <pc:spChg chg="add del">
          <ac:chgData name="Gabriel Wilson" userId="8239532c-cee9-46b9-803d-d13e062d2d67" providerId="ADAL" clId="{472449D0-A853-6549-8238-5D6D8CA02F10}" dt="2019-09-14T11:39:19.472" v="7015" actId="478"/>
          <ac:spMkLst>
            <pc:docMk/>
            <pc:sldMk cId="3521739559" sldId="293"/>
            <ac:spMk id="63" creationId="{9B941C50-EE7C-DC43-9F9C-21984BE0DF46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64" creationId="{B0DF6053-984A-724A-BC31-042E7B460851}"/>
          </ac:spMkLst>
        </pc:spChg>
        <pc:spChg chg="add">
          <ac:chgData name="Gabriel Wilson" userId="8239532c-cee9-46b9-803d-d13e062d2d67" providerId="ADAL" clId="{472449D0-A853-6549-8238-5D6D8CA02F10}" dt="2019-09-14T11:39:20.095" v="7016"/>
          <ac:spMkLst>
            <pc:docMk/>
            <pc:sldMk cId="3521739559" sldId="293"/>
            <ac:spMk id="66" creationId="{940D5DB3-4314-3F45-A769-530C754240A6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7:05.471" v="6993" actId="478"/>
          <ac:spMkLst>
            <pc:docMk/>
            <pc:sldMk cId="3521739559" sldId="293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6:56.904" v="6990" actId="478"/>
          <ac:spMkLst>
            <pc:docMk/>
            <pc:sldMk cId="3521739559" sldId="293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7:00.352" v="6991" actId="478"/>
          <ac:spMkLst>
            <pc:docMk/>
            <pc:sldMk cId="3521739559" sldId="293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7:00.352" v="6991" actId="478"/>
          <ac:spMkLst>
            <pc:docMk/>
            <pc:sldMk cId="3521739559" sldId="293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6:53.939" v="6989" actId="165"/>
          <ac:spMkLst>
            <pc:docMk/>
            <pc:sldMk cId="3521739559" sldId="293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7:03.027" v="6992" actId="478"/>
          <ac:spMkLst>
            <pc:docMk/>
            <pc:sldMk cId="3521739559" sldId="293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6:53.939" v="6989" actId="165"/>
          <ac:grpSpMkLst>
            <pc:docMk/>
            <pc:sldMk cId="3521739559" sldId="293"/>
            <ac:grpSpMk id="74" creationId="{AA748BED-8C56-9A4D-A8B5-9B32294A4786}"/>
          </ac:grpSpMkLst>
        </pc:grpChg>
        <pc:graphicFrameChg chg="add modGraphic">
          <ac:chgData name="Gabriel Wilson" userId="8239532c-cee9-46b9-803d-d13e062d2d67" providerId="ADAL" clId="{472449D0-A853-6549-8238-5D6D8CA02F10}" dt="2019-09-14T16:08:53.294" v="8593" actId="20577"/>
          <ac:graphicFrameMkLst>
            <pc:docMk/>
            <pc:sldMk cId="3521739559" sldId="293"/>
            <ac:graphicFrameMk id="49" creationId="{1FB33323-EC5C-9540-B03B-AEA812247F28}"/>
          </ac:graphicFrameMkLst>
        </pc:graphicFrameChg>
        <pc:graphicFrameChg chg="del">
          <ac:chgData name="Gabriel Wilson" userId="8239532c-cee9-46b9-803d-d13e062d2d67" providerId="ADAL" clId="{472449D0-A853-6549-8238-5D6D8CA02F10}" dt="2019-09-14T08:45:35.989" v="6656" actId="478"/>
          <ac:graphicFrameMkLst>
            <pc:docMk/>
            <pc:sldMk cId="3521739559" sldId="293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37:06.809" v="6994"/>
          <ac:cxnSpMkLst>
            <pc:docMk/>
            <pc:sldMk cId="3521739559" sldId="293"/>
            <ac:cxnSpMk id="54" creationId="{3FC9884B-0E67-1E42-8B68-FB7277769C64}"/>
          </ac:cxnSpMkLst>
        </pc:cxnChg>
        <pc:cxnChg chg="add mod">
          <ac:chgData name="Gabriel Wilson" userId="8239532c-cee9-46b9-803d-d13e062d2d67" providerId="ADAL" clId="{472449D0-A853-6549-8238-5D6D8CA02F10}" dt="2019-09-14T11:39:19.472" v="7015" actId="478"/>
          <ac:cxnSpMkLst>
            <pc:docMk/>
            <pc:sldMk cId="3521739559" sldId="293"/>
            <ac:cxnSpMk id="55" creationId="{35EE6D39-3395-7B46-9A59-44FE969AD66B}"/>
          </ac:cxnSpMkLst>
        </pc:cxnChg>
        <pc:cxnChg chg="add">
          <ac:chgData name="Gabriel Wilson" userId="8239532c-cee9-46b9-803d-d13e062d2d67" providerId="ADAL" clId="{472449D0-A853-6549-8238-5D6D8CA02F10}" dt="2019-09-14T11:37:06.809" v="6994"/>
          <ac:cxnSpMkLst>
            <pc:docMk/>
            <pc:sldMk cId="3521739559" sldId="293"/>
            <ac:cxnSpMk id="61" creationId="{23FAEE2D-A815-A94D-9710-A6AE364AF4AC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62" creationId="{0D3AA9A7-A634-A541-8A5E-E1CB2524DC03}"/>
          </ac:cxnSpMkLst>
        </pc:cxnChg>
        <pc:cxnChg chg="add mod">
          <ac:chgData name="Gabriel Wilson" userId="8239532c-cee9-46b9-803d-d13e062d2d67" providerId="ADAL" clId="{472449D0-A853-6549-8238-5D6D8CA02F10}" dt="2019-09-14T11:39:19.472" v="7015" actId="478"/>
          <ac:cxnSpMkLst>
            <pc:docMk/>
            <pc:sldMk cId="3521739559" sldId="293"/>
            <ac:cxnSpMk id="65" creationId="{4567ADFE-B74D-014E-8D9E-F61A0FD897A6}"/>
          </ac:cxnSpMkLst>
        </pc:cxnChg>
        <pc:cxnChg chg="del mod topLvl">
          <ac:chgData name="Gabriel Wilson" userId="8239532c-cee9-46b9-803d-d13e062d2d67" providerId="ADAL" clId="{472449D0-A853-6549-8238-5D6D8CA02F10}" dt="2019-09-14T11:37:03.027" v="6992" actId="478"/>
          <ac:cxnSpMkLst>
            <pc:docMk/>
            <pc:sldMk cId="3521739559" sldId="293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6:56.904" v="6990" actId="478"/>
          <ac:cxnSpMkLst>
            <pc:docMk/>
            <pc:sldMk cId="3521739559" sldId="293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7:03.027" v="6992" actId="478"/>
          <ac:cxnSpMkLst>
            <pc:docMk/>
            <pc:sldMk cId="3521739559" sldId="293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6:56.904" v="6990" actId="478"/>
          <ac:cxnSpMkLst>
            <pc:docMk/>
            <pc:sldMk cId="3521739559" sldId="293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7:03.027" v="6992" actId="478"/>
          <ac:cxnSpMkLst>
            <pc:docMk/>
            <pc:sldMk cId="3521739559" sldId="293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7:05.471" v="6993" actId="478"/>
          <ac:cxnSpMkLst>
            <pc:docMk/>
            <pc:sldMk cId="3521739559" sldId="293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6:56.904" v="6990" actId="478"/>
          <ac:cxnSpMkLst>
            <pc:docMk/>
            <pc:sldMk cId="3521739559" sldId="293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7:00.352" v="6991" actId="478"/>
          <ac:cxnSpMkLst>
            <pc:docMk/>
            <pc:sldMk cId="3521739559" sldId="293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6:53.939" v="6989" actId="165"/>
          <ac:cxnSpMkLst>
            <pc:docMk/>
            <pc:sldMk cId="3521739559" sldId="293"/>
            <ac:cxnSpMk id="183" creationId="{EA6FBE7A-EA21-FD4D-ADE2-CDD5418F474F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07:46.936" v="8558" actId="20577"/>
        <pc:sldMkLst>
          <pc:docMk/>
          <pc:sldMk cId="402362040" sldId="294"/>
        </pc:sldMkLst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5" creationId="{3D9B1383-A9EB-6E49-A4AC-898035882A67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45" creationId="{11F74399-FD8B-2A49-A9E8-C079A80A76A4}"/>
          </ac:spMkLst>
        </pc:spChg>
        <pc:spChg chg="mod">
          <ac:chgData name="Gabriel Wilson" userId="8239532c-cee9-46b9-803d-d13e062d2d67" providerId="ADAL" clId="{472449D0-A853-6549-8238-5D6D8CA02F10}" dt="2019-09-14T08:48:34.576" v="6678" actId="1036"/>
          <ac:spMkLst>
            <pc:docMk/>
            <pc:sldMk cId="402362040" sldId="294"/>
            <ac:spMk id="46" creationId="{87C9BF88-3F2C-0F4D-AF3B-E885ACFF77B2}"/>
          </ac:spMkLst>
        </pc:spChg>
        <pc:spChg chg="add del">
          <ac:chgData name="Gabriel Wilson" userId="8239532c-cee9-46b9-803d-d13e062d2d67" providerId="ADAL" clId="{472449D0-A853-6549-8238-5D6D8CA02F10}" dt="2019-09-14T11:04:24.674" v="6847"/>
          <ac:spMkLst>
            <pc:docMk/>
            <pc:sldMk cId="402362040" sldId="294"/>
            <ac:spMk id="48" creationId="{65DC0A16-BC37-E344-9B50-EAD671B5678A}"/>
          </ac:spMkLst>
        </pc:spChg>
        <pc:spChg chg="add del">
          <ac:chgData name="Gabriel Wilson" userId="8239532c-cee9-46b9-803d-d13e062d2d67" providerId="ADAL" clId="{472449D0-A853-6549-8238-5D6D8CA02F10}" dt="2019-09-14T11:04:24.674" v="6847"/>
          <ac:spMkLst>
            <pc:docMk/>
            <pc:sldMk cId="402362040" sldId="294"/>
            <ac:spMk id="49" creationId="{D242C73D-9253-BD42-8086-C188FB65E641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0" creationId="{CCABC29F-8EAD-F74A-83B2-F0644572BC59}"/>
          </ac:spMkLst>
        </pc:spChg>
        <pc:spChg chg="del mod topLvl">
          <ac:chgData name="Gabriel Wilson" userId="8239532c-cee9-46b9-803d-d13e062d2d67" providerId="ADAL" clId="{472449D0-A853-6549-8238-5D6D8CA02F10}" dt="2019-09-14T11:28:52.146" v="6938" actId="478"/>
          <ac:spMkLst>
            <pc:docMk/>
            <pc:sldMk cId="402362040" sldId="294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4" creationId="{CA6E7A53-A7E3-EA48-A543-53CE95B5B4AC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5" creationId="{23C9FDB1-F75D-B942-9451-523AD5A3B316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6" creationId="{B7BF117F-B966-4D4D-9AB2-05CAE8960FD7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7" creationId="{1F21AD64-E501-124A-AA1A-E5B9A276EDAC}"/>
          </ac:spMkLst>
        </pc:spChg>
        <pc:spChg chg="add">
          <ac:chgData name="Gabriel Wilson" userId="8239532c-cee9-46b9-803d-d13e062d2d67" providerId="ADAL" clId="{472449D0-A853-6549-8238-5D6D8CA02F10}" dt="2019-09-14T11:29:04.930" v="6942"/>
          <ac:spMkLst>
            <pc:docMk/>
            <pc:sldMk cId="402362040" sldId="294"/>
            <ac:spMk id="59" creationId="{3B09FB4B-5865-2846-9FF5-641B0A4E350A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3:51:53.924" v="8322"/>
          <ac:spMkLst>
            <pc:docMk/>
            <pc:sldMk cId="402362040" sldId="294"/>
            <ac:spMk id="63" creationId="{674865EF-3868-1144-AFB7-D513129C7AFB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64" creationId="{B0DF6053-984A-724A-BC31-042E7B460851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28:52.146" v="6938" actId="478"/>
          <ac:spMkLst>
            <pc:docMk/>
            <pc:sldMk cId="402362040" sldId="294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28:52.146" v="6938" actId="478"/>
          <ac:spMkLst>
            <pc:docMk/>
            <pc:sldMk cId="402362040" sldId="294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29:02.427" v="6941" actId="478"/>
          <ac:spMkLst>
            <pc:docMk/>
            <pc:sldMk cId="402362040" sldId="294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28:52.146" v="6938" actId="478"/>
          <ac:spMkLst>
            <pc:docMk/>
            <pc:sldMk cId="402362040" sldId="294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28:55.359" v="6939" actId="478"/>
          <ac:spMkLst>
            <pc:docMk/>
            <pc:sldMk cId="402362040" sldId="294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28:55.359" v="6939" actId="478"/>
          <ac:spMkLst>
            <pc:docMk/>
            <pc:sldMk cId="402362040" sldId="294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28:49.004" v="6937" actId="165"/>
          <ac:spMkLst>
            <pc:docMk/>
            <pc:sldMk cId="402362040" sldId="294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28:59.446" v="6940" actId="478"/>
          <ac:spMkLst>
            <pc:docMk/>
            <pc:sldMk cId="402362040" sldId="294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28:49.004" v="6937" actId="165"/>
          <ac:grpSpMkLst>
            <pc:docMk/>
            <pc:sldMk cId="402362040" sldId="294"/>
            <ac:grpSpMk id="74" creationId="{AA748BED-8C56-9A4D-A8B5-9B32294A4786}"/>
          </ac:grpSpMkLst>
        </pc:grpChg>
        <pc:graphicFrameChg chg="modGraphic">
          <ac:chgData name="Gabriel Wilson" userId="8239532c-cee9-46b9-803d-d13e062d2d67" providerId="ADAL" clId="{472449D0-A853-6549-8238-5D6D8CA02F10}" dt="2019-09-14T16:07:46.936" v="8558" actId="20577"/>
          <ac:graphicFrameMkLst>
            <pc:docMk/>
            <pc:sldMk cId="402362040" sldId="294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29:04.930" v="6942"/>
          <ac:cxnSpMkLst>
            <pc:docMk/>
            <pc:sldMk cId="402362040" sldId="294"/>
            <ac:cxnSpMk id="51" creationId="{15B6A4F8-3DF7-564F-82CF-24A51B5857F0}"/>
          </ac:cxnSpMkLst>
        </pc:cxnChg>
        <pc:cxnChg chg="add">
          <ac:chgData name="Gabriel Wilson" userId="8239532c-cee9-46b9-803d-d13e062d2d67" providerId="ADAL" clId="{472449D0-A853-6549-8238-5D6D8CA02F10}" dt="2019-09-14T11:29:04.930" v="6942"/>
          <ac:cxnSpMkLst>
            <pc:docMk/>
            <pc:sldMk cId="402362040" sldId="294"/>
            <ac:cxnSpMk id="53" creationId="{4C6C1032-5A19-F341-814B-851BC041BC85}"/>
          </ac:cxnSpMkLst>
        </pc:cxnChg>
        <pc:cxnChg chg="add">
          <ac:chgData name="Gabriel Wilson" userId="8239532c-cee9-46b9-803d-d13e062d2d67" providerId="ADAL" clId="{472449D0-A853-6549-8238-5D6D8CA02F10}" dt="2019-09-14T11:29:04.930" v="6942"/>
          <ac:cxnSpMkLst>
            <pc:docMk/>
            <pc:sldMk cId="402362040" sldId="294"/>
            <ac:cxnSpMk id="58" creationId="{7F900085-E4DD-9041-B616-82F3085D52F7}"/>
          </ac:cxnSpMkLst>
        </pc:cxnChg>
        <pc:cxnChg chg="add">
          <ac:chgData name="Gabriel Wilson" userId="8239532c-cee9-46b9-803d-d13e062d2d67" providerId="ADAL" clId="{472449D0-A853-6549-8238-5D6D8CA02F10}" dt="2019-09-14T11:29:04.930" v="6942"/>
          <ac:cxnSpMkLst>
            <pc:docMk/>
            <pc:sldMk cId="402362040" sldId="294"/>
            <ac:cxnSpMk id="61" creationId="{1464A918-0012-7E40-90AC-7AE99BE3F0E2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62" creationId="{0D3AA9A7-A634-A541-8A5E-E1CB2524DC03}"/>
          </ac:cxnSpMkLst>
        </pc:cxnChg>
        <pc:cxnChg chg="del mod topLvl">
          <ac:chgData name="Gabriel Wilson" userId="8239532c-cee9-46b9-803d-d13e062d2d67" providerId="ADAL" clId="{472449D0-A853-6549-8238-5D6D8CA02F10}" dt="2019-09-14T11:28:59.446" v="6940" actId="478"/>
          <ac:cxnSpMkLst>
            <pc:docMk/>
            <pc:sldMk cId="402362040" sldId="294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28:52.146" v="6938" actId="478"/>
          <ac:cxnSpMkLst>
            <pc:docMk/>
            <pc:sldMk cId="402362040" sldId="294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28:59.446" v="6940" actId="478"/>
          <ac:cxnSpMkLst>
            <pc:docMk/>
            <pc:sldMk cId="402362040" sldId="294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28:52.146" v="6938" actId="478"/>
          <ac:cxnSpMkLst>
            <pc:docMk/>
            <pc:sldMk cId="402362040" sldId="294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28:59.446" v="6940" actId="478"/>
          <ac:cxnSpMkLst>
            <pc:docMk/>
            <pc:sldMk cId="402362040" sldId="294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29:02.427" v="6941" actId="478"/>
          <ac:cxnSpMkLst>
            <pc:docMk/>
            <pc:sldMk cId="402362040" sldId="294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28:52.146" v="6938" actId="478"/>
          <ac:cxnSpMkLst>
            <pc:docMk/>
            <pc:sldMk cId="402362040" sldId="294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28:55.359" v="6939" actId="478"/>
          <ac:cxnSpMkLst>
            <pc:docMk/>
            <pc:sldMk cId="402362040" sldId="294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177" creationId="{D6AA5946-005E-0F4E-8C77-A826501FF8CB}"/>
          </ac:cxnSpMkLst>
        </pc:cxnChg>
        <pc:cxnChg chg="del mod topLvl">
          <ac:chgData name="Gabriel Wilson" userId="8239532c-cee9-46b9-803d-d13e062d2d67" providerId="ADAL" clId="{472449D0-A853-6549-8238-5D6D8CA02F10}" dt="2019-09-14T11:28:55.359" v="6939" actId="478"/>
          <ac:cxnSpMkLst>
            <pc:docMk/>
            <pc:sldMk cId="402362040" sldId="294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28:49.004" v="6937" actId="165"/>
          <ac:cxnSpMkLst>
            <pc:docMk/>
            <pc:sldMk cId="402362040" sldId="294"/>
            <ac:cxnSpMk id="183" creationId="{EA6FBE7A-EA21-FD4D-ADE2-CDD5418F474F}"/>
          </ac:cxnSpMkLst>
        </pc:cxnChg>
      </pc:sldChg>
      <pc:sldChg chg="add del">
        <pc:chgData name="Gabriel Wilson" userId="8239532c-cee9-46b9-803d-d13e062d2d67" providerId="ADAL" clId="{472449D0-A853-6549-8238-5D6D8CA02F10}" dt="2019-09-14T08:47:52.183" v="6664"/>
        <pc:sldMkLst>
          <pc:docMk/>
          <pc:sldMk cId="3355049003" sldId="294"/>
        </pc:sldMkLst>
      </pc:sldChg>
      <pc:sldChg chg="add del">
        <pc:chgData name="Gabriel Wilson" userId="8239532c-cee9-46b9-803d-d13e062d2d67" providerId="ADAL" clId="{472449D0-A853-6549-8238-5D6D8CA02F10}" dt="2019-09-14T08:42:41.536" v="6590" actId="2696"/>
        <pc:sldMkLst>
          <pc:docMk/>
          <pc:sldMk cId="3962248113" sldId="294"/>
        </pc:sldMkLst>
      </pc:sldChg>
      <pc:sldChg chg="addSp delSp modSp add del ord">
        <pc:chgData name="Gabriel Wilson" userId="8239532c-cee9-46b9-803d-d13e062d2d67" providerId="ADAL" clId="{472449D0-A853-6549-8238-5D6D8CA02F10}" dt="2019-09-14T16:07:57.726" v="8565" actId="20577"/>
        <pc:sldMkLst>
          <pc:docMk/>
          <pc:sldMk cId="2525961924" sldId="295"/>
        </pc:sldMkLst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5" creationId="{3D9B1383-A9EB-6E49-A4AC-898035882A67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45" creationId="{11F74399-FD8B-2A49-A9E8-C079A80A76A4}"/>
          </ac:spMkLst>
        </pc:spChg>
        <pc:spChg chg="add">
          <ac:chgData name="Gabriel Wilson" userId="8239532c-cee9-46b9-803d-d13e062d2d67" providerId="ADAL" clId="{472449D0-A853-6549-8238-5D6D8CA02F10}" dt="2019-09-14T08:49:30.628" v="6684"/>
          <ac:spMkLst>
            <pc:docMk/>
            <pc:sldMk cId="2525961924" sldId="295"/>
            <ac:spMk id="46" creationId="{B427281D-0556-1146-801A-964EAFF42D29}"/>
          </ac:spMkLst>
        </pc:spChg>
        <pc:spChg chg="add mod">
          <ac:chgData name="Gabriel Wilson" userId="8239532c-cee9-46b9-803d-d13e062d2d67" providerId="ADAL" clId="{472449D0-A853-6549-8238-5D6D8CA02F10}" dt="2019-09-14T08:50:04.996" v="6690" actId="1035"/>
          <ac:spMkLst>
            <pc:docMk/>
            <pc:sldMk cId="2525961924" sldId="295"/>
            <ac:spMk id="47" creationId="{1A8B28D7-92A2-BE47-A473-4BD659E6D845}"/>
          </ac:spMkLst>
        </pc:spChg>
        <pc:spChg chg="add">
          <ac:chgData name="Gabriel Wilson" userId="8239532c-cee9-46b9-803d-d13e062d2d67" providerId="ADAL" clId="{472449D0-A853-6549-8238-5D6D8CA02F10}" dt="2019-09-14T08:57:43.983" v="6771"/>
          <ac:spMkLst>
            <pc:docMk/>
            <pc:sldMk cId="2525961924" sldId="295"/>
            <ac:spMk id="48" creationId="{A69ADE55-209C-9047-9C3A-B817D24A034E}"/>
          </ac:spMkLst>
        </pc:spChg>
        <pc:spChg chg="add del">
          <ac:chgData name="Gabriel Wilson" userId="8239532c-cee9-46b9-803d-d13e062d2d67" providerId="ADAL" clId="{472449D0-A853-6549-8238-5D6D8CA02F10}" dt="2019-09-14T11:04:41.627" v="6852" actId="478"/>
          <ac:spMkLst>
            <pc:docMk/>
            <pc:sldMk cId="2525961924" sldId="295"/>
            <ac:spMk id="49" creationId="{BBB0BDD6-F3D2-E644-A2DC-0162CA1656C5}"/>
          </ac:spMkLst>
        </pc:spChg>
        <pc:spChg chg="add del">
          <ac:chgData name="Gabriel Wilson" userId="8239532c-cee9-46b9-803d-d13e062d2d67" providerId="ADAL" clId="{472449D0-A853-6549-8238-5D6D8CA02F10}" dt="2019-09-14T11:04:41.627" v="6852" actId="478"/>
          <ac:spMkLst>
            <pc:docMk/>
            <pc:sldMk cId="2525961924" sldId="295"/>
            <ac:spMk id="50" creationId="{DE7E22CD-00B4-1345-B241-3C8425994241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1" creationId="{CB4B9646-72CD-7148-8AE9-619F67B74053}"/>
          </ac:spMkLst>
        </pc:spChg>
        <pc:spChg chg="add del mod topLvl">
          <ac:chgData name="Gabriel Wilson" userId="8239532c-cee9-46b9-803d-d13e062d2d67" providerId="ADAL" clId="{472449D0-A853-6549-8238-5D6D8CA02F10}" dt="2019-09-14T11:30:19.840" v="6950" actId="478"/>
          <ac:spMkLst>
            <pc:docMk/>
            <pc:sldMk cId="2525961924" sldId="295"/>
            <ac:spMk id="52" creationId="{DCE31241-A56A-3B48-A92F-089466A0E454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5" creationId="{594973B1-AB57-8B46-81C1-CA8BBB1AA8B6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6" creationId="{A701159E-2C29-554E-9804-8DC333ED78E8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7" creationId="{5B83EA30-6F80-0445-8356-00C02262AF50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58" creationId="{AA772827-526E-F245-B4FB-DC15FE33DAE3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60" creationId="{0131F7BB-5F6B-3F4E-977A-F8DD2CBE8D27}"/>
          </ac:spMkLst>
        </pc:spChg>
        <pc:spChg chg="add del">
          <ac:chgData name="Gabriel Wilson" userId="8239532c-cee9-46b9-803d-d13e062d2d67" providerId="ADAL" clId="{472449D0-A853-6549-8238-5D6D8CA02F10}" dt="2019-09-14T11:30:13.446" v="6947"/>
          <ac:spMkLst>
            <pc:docMk/>
            <pc:sldMk cId="2525961924" sldId="295"/>
            <ac:spMk id="61" creationId="{099607C1-F53D-F04D-A420-F85CDAD91DA6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64" creationId="{B0DF6053-984A-724A-BC31-042E7B460851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65" creationId="{FF553C09-078C-E74A-9138-E79712AEF1CE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68" creationId="{053AC5E6-0BA4-2947-9482-85FF42D2D9B4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69" creationId="{FF849B6C-21E8-244B-BC13-DB4BE0CDE862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70" creationId="{733F5BA8-5C33-1045-98B7-5352F3687FF8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71" creationId="{E9989F41-97BD-6343-AC77-0DA84B7C84AE}"/>
          </ac:spMkLst>
        </pc:spChg>
        <pc:spChg chg="add">
          <ac:chgData name="Gabriel Wilson" userId="8239532c-cee9-46b9-803d-d13e062d2d67" providerId="ADAL" clId="{472449D0-A853-6549-8238-5D6D8CA02F10}" dt="2019-09-14T11:30:31.089" v="6955"/>
          <ac:spMkLst>
            <pc:docMk/>
            <pc:sldMk cId="2525961924" sldId="295"/>
            <ac:spMk id="72" creationId="{A668F152-D7EE-8C40-8FA4-72084C212542}"/>
          </ac:spMkLst>
        </pc:spChg>
        <pc:spChg chg="add del">
          <ac:chgData name="Gabriel Wilson" userId="8239532c-cee9-46b9-803d-d13e062d2d67" providerId="ADAL" clId="{472449D0-A853-6549-8238-5D6D8CA02F10}" dt="2019-09-14T11:39:02.607" v="7007" actId="478"/>
          <ac:spMkLst>
            <pc:docMk/>
            <pc:sldMk cId="2525961924" sldId="295"/>
            <ac:spMk id="75" creationId="{252E2037-8B29-6940-BC25-55B70F0251F4}"/>
          </ac:spMkLst>
        </pc:spChg>
        <pc:spChg chg="add">
          <ac:chgData name="Gabriel Wilson" userId="8239532c-cee9-46b9-803d-d13e062d2d67" providerId="ADAL" clId="{472449D0-A853-6549-8238-5D6D8CA02F10}" dt="2019-09-14T11:39:03.065" v="7008"/>
          <ac:spMkLst>
            <pc:docMk/>
            <pc:sldMk cId="2525961924" sldId="295"/>
            <ac:spMk id="77" creationId="{F04457D6-74EB-A04E-9A4A-9C084610893B}"/>
          </ac:spMkLst>
        </pc:spChg>
        <pc:spChg chg="add">
          <ac:chgData name="Gabriel Wilson" userId="8239532c-cee9-46b9-803d-d13e062d2d67" providerId="ADAL" clId="{472449D0-A853-6549-8238-5D6D8CA02F10}" dt="2019-09-14T13:52:03.454" v="8323"/>
          <ac:spMkLst>
            <pc:docMk/>
            <pc:sldMk cId="2525961924" sldId="295"/>
            <ac:spMk id="78" creationId="{5B83A230-3F03-DC44-A40B-61F16F73CB87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96" creationId="{3249E986-C030-C345-96F8-9D6A0A295ED5}"/>
          </ac:spMkLst>
        </pc:spChg>
        <pc:spChg chg="add del mod topLvl">
          <ac:chgData name="Gabriel Wilson" userId="8239532c-cee9-46b9-803d-d13e062d2d67" providerId="ADAL" clId="{472449D0-A853-6549-8238-5D6D8CA02F10}" dt="2019-09-14T11:30:19.840" v="6950" actId="478"/>
          <ac:spMkLst>
            <pc:docMk/>
            <pc:sldMk cId="2525961924" sldId="295"/>
            <ac:spMk id="97" creationId="{2C481DDB-278F-7349-8132-1F339FB70654}"/>
          </ac:spMkLst>
        </pc:spChg>
        <pc:spChg chg="add del mod topLvl">
          <ac:chgData name="Gabriel Wilson" userId="8239532c-cee9-46b9-803d-d13e062d2d67" providerId="ADAL" clId="{472449D0-A853-6549-8238-5D6D8CA02F10}" dt="2019-09-14T11:30:19.840" v="6950" actId="478"/>
          <ac:spMkLst>
            <pc:docMk/>
            <pc:sldMk cId="2525961924" sldId="295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00" creationId="{FEF7C83E-A69E-7E48-97D7-06DE5E8EF7AC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102" creationId="{DBC38BE4-6E29-6948-AE57-EB66A165D858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118" creationId="{748AC8B8-7A09-CF4D-AE7F-5EE571CFA499}"/>
          </ac:spMkLst>
        </pc:spChg>
        <pc:spChg chg="add del mod topLvl">
          <ac:chgData name="Gabriel Wilson" userId="8239532c-cee9-46b9-803d-d13e062d2d67" providerId="ADAL" clId="{472449D0-A853-6549-8238-5D6D8CA02F10}" dt="2019-09-14T11:30:28.886" v="6954" actId="478"/>
          <ac:spMkLst>
            <pc:docMk/>
            <pc:sldMk cId="2525961924" sldId="295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32" creationId="{A8916106-1B40-7843-98FE-25411A237B85}"/>
          </ac:spMkLst>
        </pc:spChg>
        <pc:spChg chg="add del mod topLvl">
          <ac:chgData name="Gabriel Wilson" userId="8239532c-cee9-46b9-803d-d13e062d2d67" providerId="ADAL" clId="{472449D0-A853-6549-8238-5D6D8CA02F10}" dt="2019-09-14T11:30:19.840" v="6950" actId="478"/>
          <ac:spMkLst>
            <pc:docMk/>
            <pc:sldMk cId="2525961924" sldId="295"/>
            <ac:spMk id="140" creationId="{C71C0B31-578A-2341-A0C9-F7D02239A192}"/>
          </ac:spMkLst>
        </pc:spChg>
        <pc:spChg chg="add del mod topLvl">
          <ac:chgData name="Gabriel Wilson" userId="8239532c-cee9-46b9-803d-d13e062d2d67" providerId="ADAL" clId="{472449D0-A853-6549-8238-5D6D8CA02F10}" dt="2019-09-14T11:30:23.556" v="6952" actId="478"/>
          <ac:spMkLst>
            <pc:docMk/>
            <pc:sldMk cId="2525961924" sldId="295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59" creationId="{98195B39-1239-B54B-B1DA-3F88F09B6DC7}"/>
          </ac:spMkLst>
        </pc:spChg>
        <pc:spChg chg="add del mod topLvl">
          <ac:chgData name="Gabriel Wilson" userId="8239532c-cee9-46b9-803d-d13e062d2d67" providerId="ADAL" clId="{472449D0-A853-6549-8238-5D6D8CA02F10}" dt="2019-09-14T11:30:23.556" v="6952" actId="478"/>
          <ac:spMkLst>
            <pc:docMk/>
            <pc:sldMk cId="2525961924" sldId="295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29:47.502" v="6943" actId="165"/>
          <ac:spMkLst>
            <pc:docMk/>
            <pc:sldMk cId="2525961924" sldId="295"/>
            <ac:spMk id="164" creationId="{7426EEFC-D3F9-AF4F-87AC-0BBBB8B1F7E2}"/>
          </ac:spMkLst>
        </pc:spChg>
        <pc:spChg chg="add del mod topLvl">
          <ac:chgData name="Gabriel Wilson" userId="8239532c-cee9-46b9-803d-d13e062d2d67" providerId="ADAL" clId="{472449D0-A853-6549-8238-5D6D8CA02F10}" dt="2019-09-14T11:30:26.699" v="6953" actId="478"/>
          <ac:spMkLst>
            <pc:docMk/>
            <pc:sldMk cId="2525961924" sldId="295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29:47.502" v="6943" actId="165"/>
          <ac:grpSpMkLst>
            <pc:docMk/>
            <pc:sldMk cId="2525961924" sldId="295"/>
            <ac:grpSpMk id="74" creationId="{AA748BED-8C56-9A4D-A8B5-9B32294A4786}"/>
          </ac:grpSpMkLst>
        </pc:grpChg>
        <pc:graphicFrameChg chg="modGraphic">
          <ac:chgData name="Gabriel Wilson" userId="8239532c-cee9-46b9-803d-d13e062d2d67" providerId="ADAL" clId="{472449D0-A853-6549-8238-5D6D8CA02F10}" dt="2019-09-14T16:07:57.726" v="8565" actId="20577"/>
          <ac:graphicFrameMkLst>
            <pc:docMk/>
            <pc:sldMk cId="2525961924" sldId="295"/>
            <ac:graphicFrameMk id="44" creationId="{7A09444A-DF6C-0B45-A466-04BE3CB7FBF4}"/>
          </ac:graphicFrameMkLst>
        </pc:graphicFrameChg>
        <pc:cxnChg chg="add del">
          <ac:chgData name="Gabriel Wilson" userId="8239532c-cee9-46b9-803d-d13e062d2d67" providerId="ADAL" clId="{472449D0-A853-6549-8238-5D6D8CA02F10}" dt="2019-09-14T11:30:13.446" v="6947"/>
          <ac:cxnSpMkLst>
            <pc:docMk/>
            <pc:sldMk cId="2525961924" sldId="295"/>
            <ac:cxnSpMk id="53" creationId="{F2BBAED5-E43C-134E-AE8F-168A0B7750EE}"/>
          </ac:cxnSpMkLst>
        </pc:cxnChg>
        <pc:cxnChg chg="add del">
          <ac:chgData name="Gabriel Wilson" userId="8239532c-cee9-46b9-803d-d13e062d2d67" providerId="ADAL" clId="{472449D0-A853-6549-8238-5D6D8CA02F10}" dt="2019-09-14T11:30:13.446" v="6947"/>
          <ac:cxnSpMkLst>
            <pc:docMk/>
            <pc:sldMk cId="2525961924" sldId="295"/>
            <ac:cxnSpMk id="54" creationId="{870FC726-8EA4-8045-B2F8-E82E464F160F}"/>
          </ac:cxnSpMkLst>
        </pc:cxnChg>
        <pc:cxnChg chg="add del">
          <ac:chgData name="Gabriel Wilson" userId="8239532c-cee9-46b9-803d-d13e062d2d67" providerId="ADAL" clId="{472449D0-A853-6549-8238-5D6D8CA02F10}" dt="2019-09-14T11:30:13.446" v="6947"/>
          <ac:cxnSpMkLst>
            <pc:docMk/>
            <pc:sldMk cId="2525961924" sldId="295"/>
            <ac:cxnSpMk id="59" creationId="{583DDE99-A9BB-BA4E-8396-9A2F21958948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62" creationId="{0D3AA9A7-A634-A541-8A5E-E1CB2524DC03}"/>
          </ac:cxnSpMkLst>
        </pc:cxnChg>
        <pc:cxnChg chg="add del">
          <ac:chgData name="Gabriel Wilson" userId="8239532c-cee9-46b9-803d-d13e062d2d67" providerId="ADAL" clId="{472449D0-A853-6549-8238-5D6D8CA02F10}" dt="2019-09-14T11:30:13.446" v="6947"/>
          <ac:cxnSpMkLst>
            <pc:docMk/>
            <pc:sldMk cId="2525961924" sldId="295"/>
            <ac:cxnSpMk id="63" creationId="{DBBCB580-3BDB-554C-89E6-1EB7282CB59D}"/>
          </ac:cxnSpMkLst>
        </pc:cxnChg>
        <pc:cxnChg chg="add">
          <ac:chgData name="Gabriel Wilson" userId="8239532c-cee9-46b9-803d-d13e062d2d67" providerId="ADAL" clId="{472449D0-A853-6549-8238-5D6D8CA02F10}" dt="2019-09-14T11:30:31.089" v="6955"/>
          <ac:cxnSpMkLst>
            <pc:docMk/>
            <pc:sldMk cId="2525961924" sldId="295"/>
            <ac:cxnSpMk id="66" creationId="{4B11B2D1-4DA2-774D-A624-41AD2A0BE30A}"/>
          </ac:cxnSpMkLst>
        </pc:cxnChg>
        <pc:cxnChg chg="add mod">
          <ac:chgData name="Gabriel Wilson" userId="8239532c-cee9-46b9-803d-d13e062d2d67" providerId="ADAL" clId="{472449D0-A853-6549-8238-5D6D8CA02F10}" dt="2019-09-14T11:39:02.607" v="7007" actId="478"/>
          <ac:cxnSpMkLst>
            <pc:docMk/>
            <pc:sldMk cId="2525961924" sldId="295"/>
            <ac:cxnSpMk id="67" creationId="{02283301-1BF3-B34C-A3B0-76C9273EDED8}"/>
          </ac:cxnSpMkLst>
        </pc:cxnChg>
        <pc:cxnChg chg="add">
          <ac:chgData name="Gabriel Wilson" userId="8239532c-cee9-46b9-803d-d13e062d2d67" providerId="ADAL" clId="{472449D0-A853-6549-8238-5D6D8CA02F10}" dt="2019-09-14T11:30:31.089" v="6955"/>
          <ac:cxnSpMkLst>
            <pc:docMk/>
            <pc:sldMk cId="2525961924" sldId="295"/>
            <ac:cxnSpMk id="73" creationId="{87AB6522-35B6-B042-9E4A-6CB97FD558E7}"/>
          </ac:cxnSpMkLst>
        </pc:cxnChg>
        <pc:cxnChg chg="add mod">
          <ac:chgData name="Gabriel Wilson" userId="8239532c-cee9-46b9-803d-d13e062d2d67" providerId="ADAL" clId="{472449D0-A853-6549-8238-5D6D8CA02F10}" dt="2019-09-14T11:39:02.607" v="7007" actId="478"/>
          <ac:cxnSpMkLst>
            <pc:docMk/>
            <pc:sldMk cId="2525961924" sldId="295"/>
            <ac:cxnSpMk id="76" creationId="{8B31110B-A66D-8447-AABE-44D77E234975}"/>
          </ac:cxnSpMkLst>
        </pc:cxnChg>
        <pc:cxnChg chg="add del mod topLvl">
          <ac:chgData name="Gabriel Wilson" userId="8239532c-cee9-46b9-803d-d13e062d2d67" providerId="ADAL" clId="{472449D0-A853-6549-8238-5D6D8CA02F10}" dt="2019-09-14T11:30:26.699" v="6953" actId="478"/>
          <ac:cxnSpMkLst>
            <pc:docMk/>
            <pc:sldMk cId="2525961924" sldId="295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85" creationId="{E8FD4C67-E46E-1440-84DE-4B50419879CE}"/>
          </ac:cxnSpMkLst>
        </pc:cxnChg>
        <pc:cxnChg chg="add del mod topLvl">
          <ac:chgData name="Gabriel Wilson" userId="8239532c-cee9-46b9-803d-d13e062d2d67" providerId="ADAL" clId="{472449D0-A853-6549-8238-5D6D8CA02F10}" dt="2019-09-14T11:30:19.840" v="6950" actId="478"/>
          <ac:cxnSpMkLst>
            <pc:docMk/>
            <pc:sldMk cId="2525961924" sldId="295"/>
            <ac:cxnSpMk id="88" creationId="{98786D69-E1C1-1042-A500-7A64678EF198}"/>
          </ac:cxnSpMkLst>
        </pc:cxnChg>
        <pc:cxnChg chg="add del mod topLvl">
          <ac:chgData name="Gabriel Wilson" userId="8239532c-cee9-46b9-803d-d13e062d2d67" providerId="ADAL" clId="{472449D0-A853-6549-8238-5D6D8CA02F10}" dt="2019-09-14T11:30:26.699" v="6953" actId="478"/>
          <ac:cxnSpMkLst>
            <pc:docMk/>
            <pc:sldMk cId="2525961924" sldId="295"/>
            <ac:cxnSpMk id="91" creationId="{85472749-D914-464E-92BC-7EB0A70C46C6}"/>
          </ac:cxnSpMkLst>
        </pc:cxnChg>
        <pc:cxnChg chg="add del mod topLvl">
          <ac:chgData name="Gabriel Wilson" userId="8239532c-cee9-46b9-803d-d13e062d2d67" providerId="ADAL" clId="{472449D0-A853-6549-8238-5D6D8CA02F10}" dt="2019-09-14T11:30:19.840" v="6950" actId="478"/>
          <ac:cxnSpMkLst>
            <pc:docMk/>
            <pc:sldMk cId="2525961924" sldId="295"/>
            <ac:cxnSpMk id="94" creationId="{ED310A93-43C6-674C-B7A7-E76853BA0C25}"/>
          </ac:cxnSpMkLst>
        </pc:cxnChg>
        <pc:cxnChg chg="add del mod topLvl">
          <ac:chgData name="Gabriel Wilson" userId="8239532c-cee9-46b9-803d-d13e062d2d67" providerId="ADAL" clId="{472449D0-A853-6549-8238-5D6D8CA02F10}" dt="2019-09-14T11:30:26.699" v="6953" actId="478"/>
          <ac:cxnSpMkLst>
            <pc:docMk/>
            <pc:sldMk cId="2525961924" sldId="295"/>
            <ac:cxnSpMk id="115" creationId="{ECA4B0AC-D1F9-C94C-BDF0-804356BA72D7}"/>
          </ac:cxnSpMkLst>
        </pc:cxnChg>
        <pc:cxnChg chg="add del mod topLvl">
          <ac:chgData name="Gabriel Wilson" userId="8239532c-cee9-46b9-803d-d13e062d2d67" providerId="ADAL" clId="{472449D0-A853-6549-8238-5D6D8CA02F10}" dt="2019-09-14T11:30:28.886" v="6954" actId="478"/>
          <ac:cxnSpMkLst>
            <pc:docMk/>
            <pc:sldMk cId="2525961924" sldId="295"/>
            <ac:cxnSpMk id="119" creationId="{B201E11B-4C65-9942-9998-3E5BA844AC4F}"/>
          </ac:cxnSpMkLst>
        </pc:cxnChg>
        <pc:cxnChg chg="add del mod topLvl">
          <ac:chgData name="Gabriel Wilson" userId="8239532c-cee9-46b9-803d-d13e062d2d67" providerId="ADAL" clId="{472449D0-A853-6549-8238-5D6D8CA02F10}" dt="2019-09-14T11:30:19.840" v="6950" actId="478"/>
          <ac:cxnSpMkLst>
            <pc:docMk/>
            <pc:sldMk cId="2525961924" sldId="295"/>
            <ac:cxnSpMk id="142" creationId="{E5A65C88-E5AC-D149-9654-53ED7D71CEF4}"/>
          </ac:cxnSpMkLst>
        </pc:cxnChg>
        <pc:cxnChg chg="add del mod topLvl">
          <ac:chgData name="Gabriel Wilson" userId="8239532c-cee9-46b9-803d-d13e062d2d67" providerId="ADAL" clId="{472449D0-A853-6549-8238-5D6D8CA02F10}" dt="2019-09-14T11:30:23.556" v="6952" actId="478"/>
          <ac:cxnSpMkLst>
            <pc:docMk/>
            <pc:sldMk cId="2525961924" sldId="295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29:47.502" v="6943" actId="165"/>
          <ac:cxnSpMkLst>
            <pc:docMk/>
            <pc:sldMk cId="2525961924" sldId="295"/>
            <ac:cxnSpMk id="183" creationId="{EA6FBE7A-EA21-FD4D-ADE2-CDD5418F474F}"/>
          </ac:cxnSpMkLst>
        </pc:cxnChg>
      </pc:sldChg>
      <pc:sldChg chg="addSp delSp modSp add ord">
        <pc:chgData name="Gabriel Wilson" userId="8239532c-cee9-46b9-803d-d13e062d2d67" providerId="ADAL" clId="{472449D0-A853-6549-8238-5D6D8CA02F10}" dt="2019-09-14T16:08:17.349" v="8572" actId="20577"/>
        <pc:sldMkLst>
          <pc:docMk/>
          <pc:sldMk cId="2109078920" sldId="296"/>
        </pc:sldMkLst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5" creationId="{3D9B1383-A9EB-6E49-A4AC-898035882A67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45" creationId="{11F74399-FD8B-2A49-A9E8-C079A80A76A4}"/>
          </ac:spMkLst>
        </pc:spChg>
        <pc:spChg chg="add del">
          <ac:chgData name="Gabriel Wilson" userId="8239532c-cee9-46b9-803d-d13e062d2d67" providerId="ADAL" clId="{472449D0-A853-6549-8238-5D6D8CA02F10}" dt="2019-09-14T11:05:37.304" v="6867" actId="478"/>
          <ac:spMkLst>
            <pc:docMk/>
            <pc:sldMk cId="2109078920" sldId="296"/>
            <ac:spMk id="47" creationId="{FD46AAC4-CFCB-2742-9B76-4EEA87A07941}"/>
          </ac:spMkLst>
        </pc:spChg>
        <pc:spChg chg="add del">
          <ac:chgData name="Gabriel Wilson" userId="8239532c-cee9-46b9-803d-d13e062d2d67" providerId="ADAL" clId="{472449D0-A853-6549-8238-5D6D8CA02F10}" dt="2019-09-14T11:05:37.304" v="6867" actId="478"/>
          <ac:spMkLst>
            <pc:docMk/>
            <pc:sldMk cId="2109078920" sldId="296"/>
            <ac:spMk id="48" creationId="{69D9C423-EE91-424D-9E79-4A5B051E17E5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49" creationId="{96FFD1C6-82EA-CC4B-903F-64726B67D7FF}"/>
          </ac:spMkLst>
        </pc:spChg>
        <pc:spChg chg="del mod topLvl">
          <ac:chgData name="Gabriel Wilson" userId="8239532c-cee9-46b9-803d-d13e062d2d67" providerId="ADAL" clId="{472449D0-A853-6549-8238-5D6D8CA02F10}" dt="2019-09-14T11:30:45.688" v="6957" actId="478"/>
          <ac:spMkLst>
            <pc:docMk/>
            <pc:sldMk cId="2109078920" sldId="296"/>
            <ac:spMk id="52" creationId="{DCE31241-A56A-3B48-A92F-089466A0E454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53" creationId="{DB987697-0567-FA4C-9B08-C3224738A44E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54" creationId="{D6B2B8D1-C701-9447-8F03-84F533B291F0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55" creationId="{A306BBA7-C5B6-DD42-B9E8-1F5CE7A81288}"/>
          </ac:spMkLst>
        </pc:spChg>
        <pc:spChg chg="add">
          <ac:chgData name="Gabriel Wilson" userId="8239532c-cee9-46b9-803d-d13e062d2d67" providerId="ADAL" clId="{472449D0-A853-6549-8238-5D6D8CA02F10}" dt="2019-09-14T11:30:58.202" v="6961"/>
          <ac:spMkLst>
            <pc:docMk/>
            <pc:sldMk cId="2109078920" sldId="296"/>
            <ac:spMk id="56" creationId="{F5D00900-AB64-6B42-8B87-055019825680}"/>
          </ac:spMkLst>
        </pc:spChg>
        <pc:spChg chg="add del">
          <ac:chgData name="Gabriel Wilson" userId="8239532c-cee9-46b9-803d-d13e062d2d67" providerId="ADAL" clId="{472449D0-A853-6549-8238-5D6D8CA02F10}" dt="2019-09-14T11:39:06.517" v="7009" actId="478"/>
          <ac:spMkLst>
            <pc:docMk/>
            <pc:sldMk cId="2109078920" sldId="296"/>
            <ac:spMk id="58" creationId="{552C93F4-CD06-9E49-9A23-51111E2A3FAA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60" creationId="{0131F7BB-5F6B-3F4E-977A-F8DD2CBE8D27}"/>
          </ac:spMkLst>
        </pc:spChg>
        <pc:spChg chg="add">
          <ac:chgData name="Gabriel Wilson" userId="8239532c-cee9-46b9-803d-d13e062d2d67" providerId="ADAL" clId="{472449D0-A853-6549-8238-5D6D8CA02F10}" dt="2019-09-14T11:39:07.141" v="7010"/>
          <ac:spMkLst>
            <pc:docMk/>
            <pc:sldMk cId="2109078920" sldId="296"/>
            <ac:spMk id="61" creationId="{B7F4126E-1EB7-384F-BF36-05988C1B0C63}"/>
          </ac:spMkLst>
        </pc:spChg>
        <pc:spChg chg="add">
          <ac:chgData name="Gabriel Wilson" userId="8239532c-cee9-46b9-803d-d13e062d2d67" providerId="ADAL" clId="{472449D0-A853-6549-8238-5D6D8CA02F10}" dt="2019-09-14T13:53:25.711" v="8332"/>
          <ac:spMkLst>
            <pc:docMk/>
            <pc:sldMk cId="2109078920" sldId="296"/>
            <ac:spMk id="63" creationId="{C6F1F043-C7DA-0C4E-9E45-F4115776BC71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64" creationId="{B0DF6053-984A-724A-BC31-042E7B460851}"/>
          </ac:spMkLst>
        </pc:spChg>
        <pc:spChg chg="add del">
          <ac:chgData name="Gabriel Wilson" userId="8239532c-cee9-46b9-803d-d13e062d2d67" providerId="ADAL" clId="{472449D0-A853-6549-8238-5D6D8CA02F10}" dt="2019-09-14T13:53:55.224" v="8334"/>
          <ac:spMkLst>
            <pc:docMk/>
            <pc:sldMk cId="2109078920" sldId="296"/>
            <ac:spMk id="65" creationId="{DF66955E-62AA-FD48-A361-5F5874D662F3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69" creationId="{FF849B6C-21E8-244B-BC13-DB4BE0CDE862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93" creationId="{7F7BFE0C-E343-2149-9DC1-2E6580CA0F4B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95" creationId="{0DCF92EC-F69F-BF45-BCE8-EF7A477CCC40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96" creationId="{3249E986-C030-C345-96F8-9D6A0A295ED5}"/>
          </ac:spMkLst>
        </pc:spChg>
        <pc:spChg chg="del mod topLvl">
          <ac:chgData name="Gabriel Wilson" userId="8239532c-cee9-46b9-803d-d13e062d2d67" providerId="ADAL" clId="{472449D0-A853-6549-8238-5D6D8CA02F10}" dt="2019-09-14T11:30:45.688" v="6957" actId="478"/>
          <ac:spMkLst>
            <pc:docMk/>
            <pc:sldMk cId="2109078920" sldId="296"/>
            <ac:spMk id="97" creationId="{2C481DDB-278F-7349-8132-1F339FB70654}"/>
          </ac:spMkLst>
        </pc:spChg>
        <pc:spChg chg="del mod topLvl">
          <ac:chgData name="Gabriel Wilson" userId="8239532c-cee9-46b9-803d-d13e062d2d67" providerId="ADAL" clId="{472449D0-A853-6549-8238-5D6D8CA02F10}" dt="2019-09-14T11:30:45.688" v="6957" actId="478"/>
          <ac:spMkLst>
            <pc:docMk/>
            <pc:sldMk cId="2109078920" sldId="296"/>
            <ac:spMk id="98" creationId="{34A1ABA1-95FC-0743-AEEB-73E7D2404A90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99" creationId="{66004D24-A75C-AC49-81BA-03B2426EEFC3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00" creationId="{FEF7C83E-A69E-7E48-97D7-06DE5E8EF7AC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102" creationId="{DBC38BE4-6E29-6948-AE57-EB66A165D858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118" creationId="{748AC8B8-7A09-CF4D-AE7F-5EE571CFA499}"/>
          </ac:spMkLst>
        </pc:spChg>
        <pc:spChg chg="del mod topLvl">
          <ac:chgData name="Gabriel Wilson" userId="8239532c-cee9-46b9-803d-d13e062d2d67" providerId="ADAL" clId="{472449D0-A853-6549-8238-5D6D8CA02F10}" dt="2019-09-14T11:30:57.109" v="6960" actId="478"/>
          <ac:spMkLst>
            <pc:docMk/>
            <pc:sldMk cId="2109078920" sldId="296"/>
            <ac:spMk id="130" creationId="{E2E117BF-BE67-F840-9BF0-7BC4B581589B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31" creationId="{E11D9421-75F3-114F-976A-F4F0C4F7B392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32" creationId="{A8916106-1B40-7843-98FE-25411A237B85}"/>
          </ac:spMkLst>
        </pc:spChg>
        <pc:spChg chg="del mod topLvl">
          <ac:chgData name="Gabriel Wilson" userId="8239532c-cee9-46b9-803d-d13e062d2d67" providerId="ADAL" clId="{472449D0-A853-6549-8238-5D6D8CA02F10}" dt="2019-09-14T11:30:45.688" v="6957" actId="478"/>
          <ac:spMkLst>
            <pc:docMk/>
            <pc:sldMk cId="2109078920" sldId="296"/>
            <ac:spMk id="140" creationId="{C71C0B31-578A-2341-A0C9-F7D02239A192}"/>
          </ac:spMkLst>
        </pc:spChg>
        <pc:spChg chg="del mod topLvl">
          <ac:chgData name="Gabriel Wilson" userId="8239532c-cee9-46b9-803d-d13e062d2d67" providerId="ADAL" clId="{472449D0-A853-6549-8238-5D6D8CA02F10}" dt="2019-09-14T11:30:51.825" v="6958" actId="478"/>
          <ac:spMkLst>
            <pc:docMk/>
            <pc:sldMk cId="2109078920" sldId="296"/>
            <ac:spMk id="155" creationId="{58BBDEE0-6E77-CE4B-B346-9653A09B52A4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59" creationId="{98195B39-1239-B54B-B1DA-3F88F09B6DC7}"/>
          </ac:spMkLst>
        </pc:spChg>
        <pc:spChg chg="del mod topLvl">
          <ac:chgData name="Gabriel Wilson" userId="8239532c-cee9-46b9-803d-d13e062d2d67" providerId="ADAL" clId="{472449D0-A853-6549-8238-5D6D8CA02F10}" dt="2019-09-14T11:30:51.825" v="6958" actId="478"/>
          <ac:spMkLst>
            <pc:docMk/>
            <pc:sldMk cId="2109078920" sldId="296"/>
            <ac:spMk id="160" creationId="{B4F2448A-BB4E-BB46-B949-895279B9EB1A}"/>
          </ac:spMkLst>
        </pc:spChg>
        <pc:spChg chg="mod topLvl">
          <ac:chgData name="Gabriel Wilson" userId="8239532c-cee9-46b9-803d-d13e062d2d67" providerId="ADAL" clId="{472449D0-A853-6549-8238-5D6D8CA02F10}" dt="2019-09-14T11:30:43.748" v="6956" actId="165"/>
          <ac:spMkLst>
            <pc:docMk/>
            <pc:sldMk cId="2109078920" sldId="296"/>
            <ac:spMk id="164" creationId="{7426EEFC-D3F9-AF4F-87AC-0BBBB8B1F7E2}"/>
          </ac:spMkLst>
        </pc:spChg>
        <pc:spChg chg="del mod topLvl">
          <ac:chgData name="Gabriel Wilson" userId="8239532c-cee9-46b9-803d-d13e062d2d67" providerId="ADAL" clId="{472449D0-A853-6549-8238-5D6D8CA02F10}" dt="2019-09-14T11:30:54.108" v="6959" actId="478"/>
          <ac:spMkLst>
            <pc:docMk/>
            <pc:sldMk cId="2109078920" sldId="296"/>
            <ac:spMk id="242" creationId="{C34E4429-0529-5646-A47D-350BF3BBC10E}"/>
          </ac:spMkLst>
        </pc:spChg>
        <pc:grpChg chg="del mod">
          <ac:chgData name="Gabriel Wilson" userId="8239532c-cee9-46b9-803d-d13e062d2d67" providerId="ADAL" clId="{472449D0-A853-6549-8238-5D6D8CA02F10}" dt="2019-09-14T11:30:43.748" v="6956" actId="165"/>
          <ac:grpSpMkLst>
            <pc:docMk/>
            <pc:sldMk cId="2109078920" sldId="296"/>
            <ac:grpSpMk id="74" creationId="{AA748BED-8C56-9A4D-A8B5-9B32294A4786}"/>
          </ac:grpSpMkLst>
        </pc:grpChg>
        <pc:graphicFrameChg chg="modGraphic">
          <ac:chgData name="Gabriel Wilson" userId="8239532c-cee9-46b9-803d-d13e062d2d67" providerId="ADAL" clId="{472449D0-A853-6549-8238-5D6D8CA02F10}" dt="2019-09-14T16:08:17.349" v="8572" actId="20577"/>
          <ac:graphicFrameMkLst>
            <pc:docMk/>
            <pc:sldMk cId="2109078920" sldId="296"/>
            <ac:graphicFrameMk id="126" creationId="{EB0D1C82-FF41-A84F-A9AB-1F208DB755B3}"/>
          </ac:graphicFrameMkLst>
        </pc:graphicFrameChg>
        <pc:cxnChg chg="add">
          <ac:chgData name="Gabriel Wilson" userId="8239532c-cee9-46b9-803d-d13e062d2d67" providerId="ADAL" clId="{472449D0-A853-6549-8238-5D6D8CA02F10}" dt="2019-09-14T11:30:58.202" v="6961"/>
          <ac:cxnSpMkLst>
            <pc:docMk/>
            <pc:sldMk cId="2109078920" sldId="296"/>
            <ac:cxnSpMk id="50" creationId="{62937D66-A81F-7E42-84BB-01B589420478}"/>
          </ac:cxnSpMkLst>
        </pc:cxnChg>
        <pc:cxnChg chg="add mod">
          <ac:chgData name="Gabriel Wilson" userId="8239532c-cee9-46b9-803d-d13e062d2d67" providerId="ADAL" clId="{472449D0-A853-6549-8238-5D6D8CA02F10}" dt="2019-09-14T11:39:06.517" v="7009" actId="478"/>
          <ac:cxnSpMkLst>
            <pc:docMk/>
            <pc:sldMk cId="2109078920" sldId="296"/>
            <ac:cxnSpMk id="51" creationId="{1B4872F4-ED61-EF40-8307-933E0BEF65FE}"/>
          </ac:cxnSpMkLst>
        </pc:cxnChg>
        <pc:cxnChg chg="add">
          <ac:chgData name="Gabriel Wilson" userId="8239532c-cee9-46b9-803d-d13e062d2d67" providerId="ADAL" clId="{472449D0-A853-6549-8238-5D6D8CA02F10}" dt="2019-09-14T11:30:58.202" v="6961"/>
          <ac:cxnSpMkLst>
            <pc:docMk/>
            <pc:sldMk cId="2109078920" sldId="296"/>
            <ac:cxnSpMk id="57" creationId="{7C65FEE6-CECB-C143-8607-A10DBD7EB5E3}"/>
          </ac:cxnSpMkLst>
        </pc:cxnChg>
        <pc:cxnChg chg="add mod">
          <ac:chgData name="Gabriel Wilson" userId="8239532c-cee9-46b9-803d-d13e062d2d67" providerId="ADAL" clId="{472449D0-A853-6549-8238-5D6D8CA02F10}" dt="2019-09-14T11:39:06.517" v="7009" actId="478"/>
          <ac:cxnSpMkLst>
            <pc:docMk/>
            <pc:sldMk cId="2109078920" sldId="296"/>
            <ac:cxnSpMk id="59" creationId="{96B648D4-13BD-B34C-AAB8-51AC471091F5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62" creationId="{0D3AA9A7-A634-A541-8A5E-E1CB2524DC03}"/>
          </ac:cxnSpMkLst>
        </pc:cxnChg>
        <pc:cxnChg chg="del mod topLvl">
          <ac:chgData name="Gabriel Wilson" userId="8239532c-cee9-46b9-803d-d13e062d2d67" providerId="ADAL" clId="{472449D0-A853-6549-8238-5D6D8CA02F10}" dt="2019-09-14T11:30:54.108" v="6959" actId="478"/>
          <ac:cxnSpMkLst>
            <pc:docMk/>
            <pc:sldMk cId="2109078920" sldId="296"/>
            <ac:cxnSpMk id="82" creationId="{2262BC12-BAD8-A344-858E-D2D2F7132A75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85" creationId="{E8FD4C67-E46E-1440-84DE-4B50419879CE}"/>
          </ac:cxnSpMkLst>
        </pc:cxnChg>
        <pc:cxnChg chg="del mod topLvl">
          <ac:chgData name="Gabriel Wilson" userId="8239532c-cee9-46b9-803d-d13e062d2d67" providerId="ADAL" clId="{472449D0-A853-6549-8238-5D6D8CA02F10}" dt="2019-09-14T11:30:45.688" v="6957" actId="478"/>
          <ac:cxnSpMkLst>
            <pc:docMk/>
            <pc:sldMk cId="2109078920" sldId="296"/>
            <ac:cxnSpMk id="88" creationId="{98786D69-E1C1-1042-A500-7A64678EF198}"/>
          </ac:cxnSpMkLst>
        </pc:cxnChg>
        <pc:cxnChg chg="del mod topLvl">
          <ac:chgData name="Gabriel Wilson" userId="8239532c-cee9-46b9-803d-d13e062d2d67" providerId="ADAL" clId="{472449D0-A853-6549-8238-5D6D8CA02F10}" dt="2019-09-14T11:30:54.108" v="6959" actId="478"/>
          <ac:cxnSpMkLst>
            <pc:docMk/>
            <pc:sldMk cId="2109078920" sldId="296"/>
            <ac:cxnSpMk id="91" creationId="{85472749-D914-464E-92BC-7EB0A70C46C6}"/>
          </ac:cxnSpMkLst>
        </pc:cxnChg>
        <pc:cxnChg chg="del mod topLvl">
          <ac:chgData name="Gabriel Wilson" userId="8239532c-cee9-46b9-803d-d13e062d2d67" providerId="ADAL" clId="{472449D0-A853-6549-8238-5D6D8CA02F10}" dt="2019-09-14T11:30:45.688" v="6957" actId="478"/>
          <ac:cxnSpMkLst>
            <pc:docMk/>
            <pc:sldMk cId="2109078920" sldId="296"/>
            <ac:cxnSpMk id="94" creationId="{ED310A93-43C6-674C-B7A7-E76853BA0C25}"/>
          </ac:cxnSpMkLst>
        </pc:cxnChg>
        <pc:cxnChg chg="del mod topLvl">
          <ac:chgData name="Gabriel Wilson" userId="8239532c-cee9-46b9-803d-d13e062d2d67" providerId="ADAL" clId="{472449D0-A853-6549-8238-5D6D8CA02F10}" dt="2019-09-14T11:30:54.108" v="6959" actId="478"/>
          <ac:cxnSpMkLst>
            <pc:docMk/>
            <pc:sldMk cId="2109078920" sldId="296"/>
            <ac:cxnSpMk id="115" creationId="{ECA4B0AC-D1F9-C94C-BDF0-804356BA72D7}"/>
          </ac:cxnSpMkLst>
        </pc:cxnChg>
        <pc:cxnChg chg="del mod topLvl">
          <ac:chgData name="Gabriel Wilson" userId="8239532c-cee9-46b9-803d-d13e062d2d67" providerId="ADAL" clId="{472449D0-A853-6549-8238-5D6D8CA02F10}" dt="2019-09-14T11:30:57.109" v="6960" actId="478"/>
          <ac:cxnSpMkLst>
            <pc:docMk/>
            <pc:sldMk cId="2109078920" sldId="296"/>
            <ac:cxnSpMk id="119" creationId="{B201E11B-4C65-9942-9998-3E5BA844AC4F}"/>
          </ac:cxnSpMkLst>
        </pc:cxnChg>
        <pc:cxnChg chg="del mod topLvl">
          <ac:chgData name="Gabriel Wilson" userId="8239532c-cee9-46b9-803d-d13e062d2d67" providerId="ADAL" clId="{472449D0-A853-6549-8238-5D6D8CA02F10}" dt="2019-09-14T11:30:45.688" v="6957" actId="478"/>
          <ac:cxnSpMkLst>
            <pc:docMk/>
            <pc:sldMk cId="2109078920" sldId="296"/>
            <ac:cxnSpMk id="142" creationId="{E5A65C88-E5AC-D149-9654-53ED7D71CEF4}"/>
          </ac:cxnSpMkLst>
        </pc:cxnChg>
        <pc:cxnChg chg="del mod topLvl">
          <ac:chgData name="Gabriel Wilson" userId="8239532c-cee9-46b9-803d-d13e062d2d67" providerId="ADAL" clId="{472449D0-A853-6549-8238-5D6D8CA02F10}" dt="2019-09-14T11:30:51.825" v="6958" actId="478"/>
          <ac:cxnSpMkLst>
            <pc:docMk/>
            <pc:sldMk cId="2109078920" sldId="296"/>
            <ac:cxnSpMk id="156" creationId="{BE62EB52-29D3-7A47-96A7-37E5FD7D129E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173" creationId="{07361420-5CEB-204D-98A9-BCCBB9212AFC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177" creationId="{D6AA5946-005E-0F4E-8C77-A826501FF8CB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180" creationId="{CDB715A4-8040-1146-87BE-84152301184E}"/>
          </ac:cxnSpMkLst>
        </pc:cxnChg>
        <pc:cxnChg chg="mod topLvl">
          <ac:chgData name="Gabriel Wilson" userId="8239532c-cee9-46b9-803d-d13e062d2d67" providerId="ADAL" clId="{472449D0-A853-6549-8238-5D6D8CA02F10}" dt="2019-09-14T11:30:43.748" v="6956" actId="165"/>
          <ac:cxnSpMkLst>
            <pc:docMk/>
            <pc:sldMk cId="2109078920" sldId="296"/>
            <ac:cxnSpMk id="183" creationId="{EA6FBE7A-EA21-FD4D-ADE2-CDD5418F474F}"/>
          </ac:cxnSpMkLst>
        </pc:cxnChg>
      </pc:sldChg>
      <pc:sldChg chg="delSp add del">
        <pc:chgData name="Gabriel Wilson" userId="8239532c-cee9-46b9-803d-d13e062d2d67" providerId="ADAL" clId="{472449D0-A853-6549-8238-5D6D8CA02F10}" dt="2019-09-14T08:59:45.141" v="6779" actId="2696"/>
        <pc:sldMkLst>
          <pc:docMk/>
          <pc:sldMk cId="2624238342" sldId="297"/>
        </pc:sldMkLst>
        <pc:spChg chg="del">
          <ac:chgData name="Gabriel Wilson" userId="8239532c-cee9-46b9-803d-d13e062d2d67" providerId="ADAL" clId="{472449D0-A853-6549-8238-5D6D8CA02F10}" dt="2019-09-14T08:59:16.287" v="6776" actId="478"/>
          <ac:spMkLst>
            <pc:docMk/>
            <pc:sldMk cId="2624238342" sldId="297"/>
            <ac:spMk id="48" creationId="{A69ADE55-209C-9047-9C3A-B817D24A034E}"/>
          </ac:spMkLst>
        </pc:spChg>
      </pc:sldChg>
      <pc:sldChg chg="modSp add">
        <pc:chgData name="Gabriel Wilson" userId="8239532c-cee9-46b9-803d-d13e062d2d67" providerId="ADAL" clId="{472449D0-A853-6549-8238-5D6D8CA02F10}" dt="2019-09-14T12:35:16.764" v="7203" actId="1076"/>
        <pc:sldMkLst>
          <pc:docMk/>
          <pc:sldMk cId="3494332402" sldId="297"/>
        </pc:sldMkLst>
        <pc:spChg chg="mod">
          <ac:chgData name="Gabriel Wilson" userId="8239532c-cee9-46b9-803d-d13e062d2d67" providerId="ADAL" clId="{472449D0-A853-6549-8238-5D6D8CA02F10}" dt="2019-09-14T12:35:16.764" v="7203" actId="1076"/>
          <ac:spMkLst>
            <pc:docMk/>
            <pc:sldMk cId="3494332402" sldId="297"/>
            <ac:spMk id="24" creationId="{32D10BFB-04E1-004B-8D89-49D5746A3A5E}"/>
          </ac:spMkLst>
        </pc:spChg>
        <pc:grpChg chg="mod">
          <ac:chgData name="Gabriel Wilson" userId="8239532c-cee9-46b9-803d-d13e062d2d67" providerId="ADAL" clId="{472449D0-A853-6549-8238-5D6D8CA02F10}" dt="2019-09-14T12:33:47.426" v="7200" actId="1035"/>
          <ac:grpSpMkLst>
            <pc:docMk/>
            <pc:sldMk cId="3494332402" sldId="297"/>
            <ac:grpSpMk id="31" creationId="{F6A06426-6258-5540-A789-D4178C912368}"/>
          </ac:grpSpMkLst>
        </pc:grpChg>
        <pc:grpChg chg="mod">
          <ac:chgData name="Gabriel Wilson" userId="8239532c-cee9-46b9-803d-d13e062d2d67" providerId="ADAL" clId="{472449D0-A853-6549-8238-5D6D8CA02F10}" dt="2019-09-14T12:33:47.426" v="7200" actId="1035"/>
          <ac:grpSpMkLst>
            <pc:docMk/>
            <pc:sldMk cId="3494332402" sldId="297"/>
            <ac:grpSpMk id="168" creationId="{A4B3AE54-36DE-614C-A277-8BEF4585782B}"/>
          </ac:grpSpMkLst>
        </pc:grpChg>
      </pc:sldChg>
      <pc:sldChg chg="modSp add ord">
        <pc:chgData name="Gabriel Wilson" userId="8239532c-cee9-46b9-803d-d13e062d2d67" providerId="ADAL" clId="{472449D0-A853-6549-8238-5D6D8CA02F10}" dt="2019-09-14T12:46:20.639" v="7248" actId="1035"/>
        <pc:sldMkLst>
          <pc:docMk/>
          <pc:sldMk cId="1241636977" sldId="298"/>
        </pc:sldMkLst>
        <pc:spChg chg="mod">
          <ac:chgData name="Gabriel Wilson" userId="8239532c-cee9-46b9-803d-d13e062d2d67" providerId="ADAL" clId="{472449D0-A853-6549-8238-5D6D8CA02F10}" dt="2019-09-14T12:46:20.639" v="7248" actId="1035"/>
          <ac:spMkLst>
            <pc:docMk/>
            <pc:sldMk cId="1241636977" sldId="298"/>
            <ac:spMk id="24" creationId="{32D10BFB-04E1-004B-8D89-49D5746A3A5E}"/>
          </ac:spMkLst>
        </pc:spChg>
        <pc:grpChg chg="mod">
          <ac:chgData name="Gabriel Wilson" userId="8239532c-cee9-46b9-803d-d13e062d2d67" providerId="ADAL" clId="{472449D0-A853-6549-8238-5D6D8CA02F10}" dt="2019-09-14T12:45:06.655" v="7244" actId="1076"/>
          <ac:grpSpMkLst>
            <pc:docMk/>
            <pc:sldMk cId="1241636977" sldId="298"/>
            <ac:grpSpMk id="31" creationId="{F6A06426-6258-5540-A789-D4178C912368}"/>
          </ac:grpSpMkLst>
        </pc:grpChg>
        <pc:grpChg chg="mod">
          <ac:chgData name="Gabriel Wilson" userId="8239532c-cee9-46b9-803d-d13e062d2d67" providerId="ADAL" clId="{472449D0-A853-6549-8238-5D6D8CA02F10}" dt="2019-09-14T12:45:06.655" v="7244" actId="1076"/>
          <ac:grpSpMkLst>
            <pc:docMk/>
            <pc:sldMk cId="1241636977" sldId="298"/>
            <ac:grpSpMk id="168" creationId="{A4B3AE54-36DE-614C-A277-8BEF4585782B}"/>
          </ac:grpSpMkLst>
        </pc:grpChg>
      </pc:sldChg>
      <pc:sldChg chg="modSp add">
        <pc:chgData name="Gabriel Wilson" userId="8239532c-cee9-46b9-803d-d13e062d2d67" providerId="ADAL" clId="{472449D0-A853-6549-8238-5D6D8CA02F10}" dt="2019-09-14T13:21:12.241" v="7744" actId="1076"/>
        <pc:sldMkLst>
          <pc:docMk/>
          <pc:sldMk cId="870780586" sldId="299"/>
        </pc:sldMkLst>
        <pc:spChg chg="mod">
          <ac:chgData name="Gabriel Wilson" userId="8239532c-cee9-46b9-803d-d13e062d2d67" providerId="ADAL" clId="{472449D0-A853-6549-8238-5D6D8CA02F10}" dt="2019-09-14T13:21:12.241" v="7744" actId="1076"/>
          <ac:spMkLst>
            <pc:docMk/>
            <pc:sldMk cId="870780586" sldId="299"/>
            <ac:spMk id="7" creationId="{6B723DD7-F739-8A4F-9C46-354A6EED176B}"/>
          </ac:spMkLst>
        </pc:spChg>
        <pc:spChg chg="mod">
          <ac:chgData name="Gabriel Wilson" userId="8239532c-cee9-46b9-803d-d13e062d2d67" providerId="ADAL" clId="{472449D0-A853-6549-8238-5D6D8CA02F10}" dt="2019-09-14T13:21:05.800" v="7743" actId="14100"/>
          <ac:spMkLst>
            <pc:docMk/>
            <pc:sldMk cId="870780586" sldId="299"/>
            <ac:spMk id="16" creationId="{2ABEAB83-E227-4347-98DE-7E5198BE7596}"/>
          </ac:spMkLst>
        </pc:spChg>
        <pc:spChg chg="mod">
          <ac:chgData name="Gabriel Wilson" userId="8239532c-cee9-46b9-803d-d13e062d2d67" providerId="ADAL" clId="{472449D0-A853-6549-8238-5D6D8CA02F10}" dt="2019-09-14T13:21:12.241" v="7744" actId="1076"/>
          <ac:spMkLst>
            <pc:docMk/>
            <pc:sldMk cId="870780586" sldId="299"/>
            <ac:spMk id="18" creationId="{FB1B5797-A728-D94A-979A-3E0C31FEAD5A}"/>
          </ac:spMkLst>
        </pc:spChg>
        <pc:spChg chg="mod">
          <ac:chgData name="Gabriel Wilson" userId="8239532c-cee9-46b9-803d-d13e062d2d67" providerId="ADAL" clId="{472449D0-A853-6549-8238-5D6D8CA02F10}" dt="2019-09-14T13:21:00.623" v="7742" actId="403"/>
          <ac:spMkLst>
            <pc:docMk/>
            <pc:sldMk cId="870780586" sldId="299"/>
            <ac:spMk id="95" creationId="{82CC53FD-0A4F-9044-B988-090D470C8503}"/>
          </ac:spMkLst>
        </pc:spChg>
        <pc:grpChg chg="mod">
          <ac:chgData name="Gabriel Wilson" userId="8239532c-cee9-46b9-803d-d13e062d2d67" providerId="ADAL" clId="{472449D0-A853-6549-8238-5D6D8CA02F10}" dt="2019-09-14T13:21:12.241" v="7744" actId="1076"/>
          <ac:grpSpMkLst>
            <pc:docMk/>
            <pc:sldMk cId="870780586" sldId="299"/>
            <ac:grpSpMk id="15" creationId="{21DA65CF-6192-A14F-BD55-FAAD934B23CB}"/>
          </ac:grpSpMkLst>
        </pc:grpChg>
        <pc:grpChg chg="mod">
          <ac:chgData name="Gabriel Wilson" userId="8239532c-cee9-46b9-803d-d13e062d2d67" providerId="ADAL" clId="{472449D0-A853-6549-8238-5D6D8CA02F10}" dt="2019-09-14T13:21:12.241" v="7744" actId="1076"/>
          <ac:grpSpMkLst>
            <pc:docMk/>
            <pc:sldMk cId="870780586" sldId="299"/>
            <ac:grpSpMk id="99" creationId="{D7BAD55C-00CD-7C41-8074-FFF47E7A0A4E}"/>
          </ac:grpSpMkLst>
        </pc:grpChg>
      </pc:sldChg>
      <pc:sldChg chg="add del ord">
        <pc:chgData name="Gabriel Wilson" userId="8239532c-cee9-46b9-803d-d13e062d2d67" providerId="ADAL" clId="{472449D0-A853-6549-8238-5D6D8CA02F10}" dt="2019-09-14T13:23:05.072" v="7781" actId="2696"/>
        <pc:sldMkLst>
          <pc:docMk/>
          <pc:sldMk cId="3115598507" sldId="300"/>
        </pc:sldMkLst>
      </pc:sldChg>
      <pc:sldChg chg="addSp delSp modSp add ord">
        <pc:chgData name="Gabriel Wilson" userId="8239532c-cee9-46b9-803d-d13e062d2d67" providerId="ADAL" clId="{472449D0-A853-6549-8238-5D6D8CA02F10}" dt="2019-09-14T13:32:00.671" v="8121"/>
        <pc:sldMkLst>
          <pc:docMk/>
          <pc:sldMk cId="3837504104" sldId="300"/>
        </pc:sldMkLst>
        <pc:spChg chg="mod">
          <ac:chgData name="Gabriel Wilson" userId="8239532c-cee9-46b9-803d-d13e062d2d67" providerId="ADAL" clId="{472449D0-A853-6549-8238-5D6D8CA02F10}" dt="2019-09-14T13:31:40.007" v="8118" actId="14100"/>
          <ac:spMkLst>
            <pc:docMk/>
            <pc:sldMk cId="3837504104" sldId="300"/>
            <ac:spMk id="4" creationId="{CE9B27C6-7D9B-1148-987A-BC7B1F87B1FA}"/>
          </ac:spMkLst>
        </pc:spChg>
        <pc:spChg chg="add del mod">
          <ac:chgData name="Gabriel Wilson" userId="8239532c-cee9-46b9-803d-d13e062d2d67" providerId="ADAL" clId="{472449D0-A853-6549-8238-5D6D8CA02F10}" dt="2019-09-14T13:30:28.206" v="8056" actId="1076"/>
          <ac:spMkLst>
            <pc:docMk/>
            <pc:sldMk cId="3837504104" sldId="300"/>
            <ac:spMk id="29" creationId="{94755C43-7226-8B49-84CF-E38E61910716}"/>
          </ac:spMkLst>
        </pc:spChg>
        <pc:spChg chg="add del mod">
          <ac:chgData name="Gabriel Wilson" userId="8239532c-cee9-46b9-803d-d13e062d2d67" providerId="ADAL" clId="{472449D0-A853-6549-8238-5D6D8CA02F10}" dt="2019-09-14T13:32:00.671" v="8121"/>
          <ac:spMkLst>
            <pc:docMk/>
            <pc:sldMk cId="3837504104" sldId="300"/>
            <ac:spMk id="31" creationId="{CC2307B4-39FD-6045-BE1C-E5FAEC5078C2}"/>
          </ac:spMkLst>
        </pc:spChg>
        <pc:spChg chg="mod">
          <ac:chgData name="Gabriel Wilson" userId="8239532c-cee9-46b9-803d-d13e062d2d67" providerId="ADAL" clId="{472449D0-A853-6549-8238-5D6D8CA02F10}" dt="2019-09-14T13:30:31.484" v="8057" actId="1076"/>
          <ac:spMkLst>
            <pc:docMk/>
            <pc:sldMk cId="3837504104" sldId="300"/>
            <ac:spMk id="624" creationId="{2D93444C-B05F-5D44-AE6C-1754C60C56E9}"/>
          </ac:spMkLst>
        </pc:spChg>
        <pc:spChg chg="mod">
          <ac:chgData name="Gabriel Wilson" userId="8239532c-cee9-46b9-803d-d13e062d2d67" providerId="ADAL" clId="{472449D0-A853-6549-8238-5D6D8CA02F10}" dt="2019-09-14T13:30:28.206" v="8056" actId="1076"/>
          <ac:spMkLst>
            <pc:docMk/>
            <pc:sldMk cId="3837504104" sldId="300"/>
            <ac:spMk id="628" creationId="{64F10A83-1CCB-6D42-9FC6-BEAC4B351A66}"/>
          </ac:spMkLst>
        </pc:spChg>
        <pc:spChg chg="mod">
          <ac:chgData name="Gabriel Wilson" userId="8239532c-cee9-46b9-803d-d13e062d2d67" providerId="ADAL" clId="{472449D0-A853-6549-8238-5D6D8CA02F10}" dt="2019-09-14T13:30:10.777" v="8054" actId="1076"/>
          <ac:spMkLst>
            <pc:docMk/>
            <pc:sldMk cId="3837504104" sldId="300"/>
            <ac:spMk id="633" creationId="{864287B4-BB6F-9B48-A410-26F92EDBC7BB}"/>
          </ac:spMkLst>
        </pc:spChg>
        <pc:spChg chg="del">
          <ac:chgData name="Gabriel Wilson" userId="8239532c-cee9-46b9-803d-d13e062d2d67" providerId="ADAL" clId="{472449D0-A853-6549-8238-5D6D8CA02F10}" dt="2019-09-14T13:26:02.596" v="7835" actId="478"/>
          <ac:spMkLst>
            <pc:docMk/>
            <pc:sldMk cId="3837504104" sldId="300"/>
            <ac:spMk id="639" creationId="{E0F49799-70C3-2149-A1B0-508176DA972B}"/>
          </ac:spMkLst>
        </pc:spChg>
        <pc:graphicFrameChg chg="add mod modGraphic">
          <ac:chgData name="Gabriel Wilson" userId="8239532c-cee9-46b9-803d-d13e062d2d67" providerId="ADAL" clId="{472449D0-A853-6549-8238-5D6D8CA02F10}" dt="2019-09-14T13:26:47.672" v="7844" actId="1076"/>
          <ac:graphicFrameMkLst>
            <pc:docMk/>
            <pc:sldMk cId="3837504104" sldId="300"/>
            <ac:graphicFrameMk id="16" creationId="{2A54DE81-C901-6740-B14F-79AF7A430326}"/>
          </ac:graphicFrameMkLst>
        </pc:graphicFrameChg>
        <pc:graphicFrameChg chg="add del mod modGraphic">
          <ac:chgData name="Gabriel Wilson" userId="8239532c-cee9-46b9-803d-d13e062d2d67" providerId="ADAL" clId="{472449D0-A853-6549-8238-5D6D8CA02F10}" dt="2019-09-14T13:29:27.445" v="7988"/>
          <ac:graphicFrameMkLst>
            <pc:docMk/>
            <pc:sldMk cId="3837504104" sldId="300"/>
            <ac:graphicFrameMk id="21" creationId="{42A3F827-B3C5-0441-9535-2B7F2E45ED84}"/>
          </ac:graphicFrameMkLst>
        </pc:graphicFrameChg>
        <pc:cxnChg chg="add mod">
          <ac:chgData name="Gabriel Wilson" userId="8239532c-cee9-46b9-803d-d13e062d2d67" providerId="ADAL" clId="{472449D0-A853-6549-8238-5D6D8CA02F10}" dt="2019-09-14T13:30:31.484" v="8057" actId="1076"/>
          <ac:cxnSpMkLst>
            <pc:docMk/>
            <pc:sldMk cId="3837504104" sldId="300"/>
            <ac:cxnSpMk id="10" creationId="{5E4F39FA-7E07-E04E-90B0-0943FD655725}"/>
          </ac:cxnSpMkLst>
        </pc:cxnChg>
        <pc:cxnChg chg="add mod">
          <ac:chgData name="Gabriel Wilson" userId="8239532c-cee9-46b9-803d-d13e062d2d67" providerId="ADAL" clId="{472449D0-A853-6549-8238-5D6D8CA02F10}" dt="2019-09-14T13:30:31.484" v="8057" actId="1076"/>
          <ac:cxnSpMkLst>
            <pc:docMk/>
            <pc:sldMk cId="3837504104" sldId="300"/>
            <ac:cxnSpMk id="13" creationId="{2653E13C-9DA1-BF4C-A6D4-55E6F866647A}"/>
          </ac:cxnSpMkLst>
        </pc:cxnChg>
        <pc:cxnChg chg="del mod">
          <ac:chgData name="Gabriel Wilson" userId="8239532c-cee9-46b9-803d-d13e062d2d67" providerId="ADAL" clId="{472449D0-A853-6549-8238-5D6D8CA02F10}" dt="2019-09-14T13:25:19.924" v="7812" actId="478"/>
          <ac:cxnSpMkLst>
            <pc:docMk/>
            <pc:sldMk cId="3837504104" sldId="300"/>
            <ac:cxnSpMk id="627" creationId="{9F73F224-29EC-6043-8481-8FFC287BF869}"/>
          </ac:cxnSpMkLst>
        </pc:cxnChg>
        <pc:cxnChg chg="del mod">
          <ac:chgData name="Gabriel Wilson" userId="8239532c-cee9-46b9-803d-d13e062d2d67" providerId="ADAL" clId="{472449D0-A853-6549-8238-5D6D8CA02F10}" dt="2019-09-14T13:25:19.924" v="7812" actId="478"/>
          <ac:cxnSpMkLst>
            <pc:docMk/>
            <pc:sldMk cId="3837504104" sldId="300"/>
            <ac:cxnSpMk id="632" creationId="{46B77F7C-13A4-214A-82EF-2566CD015C3C}"/>
          </ac:cxnSpMkLst>
        </pc:cxnChg>
      </pc:sldChg>
      <pc:sldChg chg="modSp add">
        <pc:chgData name="Gabriel Wilson" userId="8239532c-cee9-46b9-803d-d13e062d2d67" providerId="ADAL" clId="{472449D0-A853-6549-8238-5D6D8CA02F10}" dt="2019-09-14T16:11:34.525" v="8623" actId="1076"/>
        <pc:sldMkLst>
          <pc:docMk/>
          <pc:sldMk cId="1070693630" sldId="301"/>
        </pc:sldMkLst>
        <pc:spChg chg="mod">
          <ac:chgData name="Gabriel Wilson" userId="8239532c-cee9-46b9-803d-d13e062d2d67" providerId="ADAL" clId="{472449D0-A853-6549-8238-5D6D8CA02F10}" dt="2019-09-14T14:02:25.381" v="8472" actId="20577"/>
          <ac:spMkLst>
            <pc:docMk/>
            <pc:sldMk cId="1070693630" sldId="301"/>
            <ac:spMk id="4" creationId="{CE9B27C6-7D9B-1148-987A-BC7B1F87B1FA}"/>
          </ac:spMkLst>
        </pc:spChg>
        <pc:spChg chg="mod">
          <ac:chgData name="Gabriel Wilson" userId="8239532c-cee9-46b9-803d-d13e062d2d67" providerId="ADAL" clId="{472449D0-A853-6549-8238-5D6D8CA02F10}" dt="2019-09-14T16:11:34.525" v="8623" actId="1076"/>
          <ac:spMkLst>
            <pc:docMk/>
            <pc:sldMk cId="1070693630" sldId="301"/>
            <ac:spMk id="14" creationId="{85B71D4A-6D2E-A34E-9865-DD34FD5D51B8}"/>
          </ac:spMkLst>
        </pc:spChg>
        <pc:spChg chg="mod">
          <ac:chgData name="Gabriel Wilson" userId="8239532c-cee9-46b9-803d-d13e062d2d67" providerId="ADAL" clId="{472449D0-A853-6549-8238-5D6D8CA02F10}" dt="2019-09-14T16:11:28.287" v="8622" actId="1076"/>
          <ac:spMkLst>
            <pc:docMk/>
            <pc:sldMk cId="1070693630" sldId="301"/>
            <ac:spMk id="15" creationId="{C3B3895F-917C-2C43-920B-5748EFACAADC}"/>
          </ac:spMkLst>
        </pc:spChg>
        <pc:spChg chg="mod">
          <ac:chgData name="Gabriel Wilson" userId="8239532c-cee9-46b9-803d-d13e062d2d67" providerId="ADAL" clId="{472449D0-A853-6549-8238-5D6D8CA02F10}" dt="2019-09-14T13:34:52.903" v="8180" actId="1076"/>
          <ac:spMkLst>
            <pc:docMk/>
            <pc:sldMk cId="1070693630" sldId="301"/>
            <ac:spMk id="624" creationId="{2D93444C-B05F-5D44-AE6C-1754C60C56E9}"/>
          </ac:spMkLst>
        </pc:spChg>
        <pc:spChg chg="mod">
          <ac:chgData name="Gabriel Wilson" userId="8239532c-cee9-46b9-803d-d13e062d2d67" providerId="ADAL" clId="{472449D0-A853-6549-8238-5D6D8CA02F10}" dt="2019-09-14T13:34:52.903" v="8180" actId="1076"/>
          <ac:spMkLst>
            <pc:docMk/>
            <pc:sldMk cId="1070693630" sldId="301"/>
            <ac:spMk id="636" creationId="{A903310F-A987-7C47-AFD2-9224F3AFFB7A}"/>
          </ac:spMkLst>
        </pc:spChg>
        <pc:spChg chg="mod">
          <ac:chgData name="Gabriel Wilson" userId="8239532c-cee9-46b9-803d-d13e062d2d67" providerId="ADAL" clId="{472449D0-A853-6549-8238-5D6D8CA02F10}" dt="2019-09-14T13:34:52.903" v="8180" actId="1076"/>
          <ac:spMkLst>
            <pc:docMk/>
            <pc:sldMk cId="1070693630" sldId="301"/>
            <ac:spMk id="639" creationId="{E0F49799-70C3-2149-A1B0-508176DA972B}"/>
          </ac:spMkLst>
        </pc:spChg>
        <pc:cxnChg chg="mod">
          <ac:chgData name="Gabriel Wilson" userId="8239532c-cee9-46b9-803d-d13e062d2d67" providerId="ADAL" clId="{472449D0-A853-6549-8238-5D6D8CA02F10}" dt="2019-09-14T13:34:52.903" v="8180" actId="1076"/>
          <ac:cxnSpMkLst>
            <pc:docMk/>
            <pc:sldMk cId="1070693630" sldId="301"/>
            <ac:cxnSpMk id="11" creationId="{1B61D58E-5199-5A43-82BE-00CF8C32B5D2}"/>
          </ac:cxnSpMkLst>
        </pc:cxnChg>
        <pc:cxnChg chg="mod">
          <ac:chgData name="Gabriel Wilson" userId="8239532c-cee9-46b9-803d-d13e062d2d67" providerId="ADAL" clId="{472449D0-A853-6549-8238-5D6D8CA02F10}" dt="2019-09-14T13:34:52.903" v="8180" actId="1076"/>
          <ac:cxnSpMkLst>
            <pc:docMk/>
            <pc:sldMk cId="1070693630" sldId="301"/>
            <ac:cxnSpMk id="16" creationId="{313CAA72-6EC4-DD43-AC22-D14F31E53C9A}"/>
          </ac:cxnSpMkLst>
        </pc:cxnChg>
      </pc:sldChg>
      <pc:sldChg chg="addSp delSp modSp add">
        <pc:chgData name="Gabriel Wilson" userId="8239532c-cee9-46b9-803d-d13e062d2d67" providerId="ADAL" clId="{472449D0-A853-6549-8238-5D6D8CA02F10}" dt="2019-09-14T16:56:09.215" v="9129" actId="1076"/>
        <pc:sldMkLst>
          <pc:docMk/>
          <pc:sldMk cId="1754984783" sldId="302"/>
        </pc:sldMkLst>
        <pc:spChg chg="mod">
          <ac:chgData name="Gabriel Wilson" userId="8239532c-cee9-46b9-803d-d13e062d2d67" providerId="ADAL" clId="{472449D0-A853-6549-8238-5D6D8CA02F10}" dt="2019-09-14T16:51:13.159" v="9027" actId="20577"/>
          <ac:spMkLst>
            <pc:docMk/>
            <pc:sldMk cId="1754984783" sldId="302"/>
            <ac:spMk id="4" creationId="{CE9B27C6-7D9B-1148-987A-BC7B1F87B1FA}"/>
          </ac:spMkLst>
        </pc:spChg>
        <pc:spChg chg="del">
          <ac:chgData name="Gabriel Wilson" userId="8239532c-cee9-46b9-803d-d13e062d2d67" providerId="ADAL" clId="{472449D0-A853-6549-8238-5D6D8CA02F10}" dt="2019-09-14T16:52:22.624" v="9044" actId="478"/>
          <ac:spMkLst>
            <pc:docMk/>
            <pc:sldMk cId="1754984783" sldId="302"/>
            <ac:spMk id="29" creationId="{94755C43-7226-8B49-84CF-E38E61910716}"/>
          </ac:spMkLst>
        </pc:spChg>
        <pc:spChg chg="mod">
          <ac:chgData name="Gabriel Wilson" userId="8239532c-cee9-46b9-803d-d13e062d2d67" providerId="ADAL" clId="{472449D0-A853-6549-8238-5D6D8CA02F10}" dt="2019-09-14T16:56:02.866" v="9128" actId="1076"/>
          <ac:spMkLst>
            <pc:docMk/>
            <pc:sldMk cId="1754984783" sldId="302"/>
            <ac:spMk id="624" creationId="{2D93444C-B05F-5D44-AE6C-1754C60C56E9}"/>
          </ac:spMkLst>
        </pc:spChg>
        <pc:spChg chg="mod">
          <ac:chgData name="Gabriel Wilson" userId="8239532c-cee9-46b9-803d-d13e062d2d67" providerId="ADAL" clId="{472449D0-A853-6549-8238-5D6D8CA02F10}" dt="2019-09-14T16:55:01.234" v="9117" actId="1076"/>
          <ac:spMkLst>
            <pc:docMk/>
            <pc:sldMk cId="1754984783" sldId="302"/>
            <ac:spMk id="628" creationId="{64F10A83-1CCB-6D42-9FC6-BEAC4B351A66}"/>
          </ac:spMkLst>
        </pc:spChg>
        <pc:graphicFrameChg chg="add mod modGraphic">
          <ac:chgData name="Gabriel Wilson" userId="8239532c-cee9-46b9-803d-d13e062d2d67" providerId="ADAL" clId="{472449D0-A853-6549-8238-5D6D8CA02F10}" dt="2019-09-14T16:56:09.215" v="9129" actId="1076"/>
          <ac:graphicFrameMkLst>
            <pc:docMk/>
            <pc:sldMk cId="1754984783" sldId="302"/>
            <ac:graphicFrameMk id="11" creationId="{CD738577-255C-1842-9FC9-9E8031AF71C7}"/>
          </ac:graphicFrameMkLst>
        </pc:graphicFrameChg>
        <pc:graphicFrameChg chg="add mod modGraphic">
          <ac:chgData name="Gabriel Wilson" userId="8239532c-cee9-46b9-803d-d13e062d2d67" providerId="ADAL" clId="{472449D0-A853-6549-8238-5D6D8CA02F10}" dt="2019-09-14T16:55:57.361" v="9127" actId="404"/>
          <ac:graphicFrameMkLst>
            <pc:docMk/>
            <pc:sldMk cId="1754984783" sldId="302"/>
            <ac:graphicFrameMk id="14" creationId="{75F5B6F6-E40D-9D49-B8FC-D12E2D9FCF40}"/>
          </ac:graphicFrameMkLst>
        </pc:graphicFrameChg>
        <pc:graphicFrameChg chg="del">
          <ac:chgData name="Gabriel Wilson" userId="8239532c-cee9-46b9-803d-d13e062d2d67" providerId="ADAL" clId="{472449D0-A853-6549-8238-5D6D8CA02F10}" dt="2019-09-14T16:51:40.769" v="9028" actId="478"/>
          <ac:graphicFrameMkLst>
            <pc:docMk/>
            <pc:sldMk cId="1754984783" sldId="302"/>
            <ac:graphicFrameMk id="16" creationId="{2A54DE81-C901-6740-B14F-79AF7A430326}"/>
          </ac:graphicFrameMkLst>
        </pc:graphicFrameChg>
        <pc:cxnChg chg="mod">
          <ac:chgData name="Gabriel Wilson" userId="8239532c-cee9-46b9-803d-d13e062d2d67" providerId="ADAL" clId="{472449D0-A853-6549-8238-5D6D8CA02F10}" dt="2019-09-14T16:56:09.215" v="9129" actId="1076"/>
          <ac:cxnSpMkLst>
            <pc:docMk/>
            <pc:sldMk cId="1754984783" sldId="302"/>
            <ac:cxnSpMk id="10" creationId="{5E4F39FA-7E07-E04E-90B0-0943FD655725}"/>
          </ac:cxnSpMkLst>
        </pc:cxnChg>
        <pc:cxnChg chg="mod">
          <ac:chgData name="Gabriel Wilson" userId="8239532c-cee9-46b9-803d-d13e062d2d67" providerId="ADAL" clId="{472449D0-A853-6549-8238-5D6D8CA02F10}" dt="2019-09-14T16:56:02.866" v="9128" actId="1076"/>
          <ac:cxnSpMkLst>
            <pc:docMk/>
            <pc:sldMk cId="1754984783" sldId="302"/>
            <ac:cxnSpMk id="13" creationId="{2653E13C-9DA1-BF4C-A6D4-55E6F866647A}"/>
          </ac:cxnSpMkLst>
        </pc:cxnChg>
      </pc:sldChg>
    </pc:docChg>
  </pc:docChgLst>
  <pc:docChgLst>
    <pc:chgData name="Gabriel Wilson" userId="8239532c-cee9-46b9-803d-d13e062d2d67" providerId="ADAL" clId="{9FE7C545-192B-6B40-AE89-0A0D7617A14A}"/>
    <pc:docChg chg="undo redo custSel addSld delSld modSld sldOrd">
      <pc:chgData name="Gabriel Wilson" userId="8239532c-cee9-46b9-803d-d13e062d2d67" providerId="ADAL" clId="{9FE7C545-192B-6B40-AE89-0A0D7617A14A}" dt="2019-07-16T23:23:01.062" v="2550" actId="1076"/>
      <pc:docMkLst>
        <pc:docMk/>
      </pc:docMkLst>
      <pc:sldChg chg="addSp delSp modSp">
        <pc:chgData name="Gabriel Wilson" userId="8239532c-cee9-46b9-803d-d13e062d2d67" providerId="ADAL" clId="{9FE7C545-192B-6B40-AE89-0A0D7617A14A}" dt="2019-07-16T22:41:43.312" v="1997" actId="20577"/>
        <pc:sldMkLst>
          <pc:docMk/>
          <pc:sldMk cId="2509532400" sldId="262"/>
        </pc:sldMkLst>
        <pc:spChg chg="mod">
          <ac:chgData name="Gabriel Wilson" userId="8239532c-cee9-46b9-803d-d13e062d2d67" providerId="ADAL" clId="{9FE7C545-192B-6B40-AE89-0A0D7617A14A}" dt="2019-07-16T22:41:43.312" v="1997" actId="20577"/>
          <ac:spMkLst>
            <pc:docMk/>
            <pc:sldMk cId="2509532400" sldId="262"/>
            <ac:spMk id="4" creationId="{CE9B27C6-7D9B-1148-987A-BC7B1F87B1FA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7" creationId="{5689A997-D254-F24D-A195-76DBFD759491}"/>
          </ac:spMkLst>
        </pc:spChg>
        <pc:spChg chg="mod">
          <ac:chgData name="Gabriel Wilson" userId="8239532c-cee9-46b9-803d-d13e062d2d67" providerId="ADAL" clId="{9FE7C545-192B-6B40-AE89-0A0D7617A14A}" dt="2019-07-16T22:41:00.375" v="1973" actId="1035"/>
          <ac:spMkLst>
            <pc:docMk/>
            <pc:sldMk cId="2509532400" sldId="262"/>
            <ac:spMk id="57" creationId="{E69C3DF5-C019-6146-8D13-6886F82AD6D8}"/>
          </ac:spMkLst>
        </pc:spChg>
        <pc:spChg chg="mod">
          <ac:chgData name="Gabriel Wilson" userId="8239532c-cee9-46b9-803d-d13e062d2d67" providerId="ADAL" clId="{9FE7C545-192B-6B40-AE89-0A0D7617A14A}" dt="2019-07-16T22:41:00.375" v="1973" actId="1035"/>
          <ac:spMkLst>
            <pc:docMk/>
            <pc:sldMk cId="2509532400" sldId="262"/>
            <ac:spMk id="58" creationId="{C552FC46-3C36-4F4D-B535-9A396E27F1CD}"/>
          </ac:spMkLst>
        </pc:spChg>
        <pc:spChg chg="mod">
          <ac:chgData name="Gabriel Wilson" userId="8239532c-cee9-46b9-803d-d13e062d2d67" providerId="ADAL" clId="{9FE7C545-192B-6B40-AE89-0A0D7617A14A}" dt="2019-07-16T22:41:06.142" v="1974" actId="1035"/>
          <ac:spMkLst>
            <pc:docMk/>
            <pc:sldMk cId="2509532400" sldId="262"/>
            <ac:spMk id="60" creationId="{D8F35AC2-6B99-1D44-9384-D1C43F3FAD08}"/>
          </ac:spMkLst>
        </pc:spChg>
        <pc:spChg chg="del">
          <ac:chgData name="Gabriel Wilson" userId="8239532c-cee9-46b9-803d-d13e062d2d67" providerId="ADAL" clId="{9FE7C545-192B-6B40-AE89-0A0D7617A14A}" dt="2019-07-16T22:41:11.962" v="1975" actId="478"/>
          <ac:spMkLst>
            <pc:docMk/>
            <pc:sldMk cId="2509532400" sldId="262"/>
            <ac:spMk id="61" creationId="{8BB213B9-1945-0547-A8F9-8A9B797F423B}"/>
          </ac:spMkLst>
        </pc:spChg>
        <pc:spChg chg="add del mod">
          <ac:chgData name="Gabriel Wilson" userId="8239532c-cee9-46b9-803d-d13e062d2d67" providerId="ADAL" clId="{9FE7C545-192B-6B40-AE89-0A0D7617A14A}" dt="2019-07-16T22:02:23.388" v="1423" actId="478"/>
          <ac:spMkLst>
            <pc:docMk/>
            <pc:sldMk cId="2509532400" sldId="262"/>
            <ac:spMk id="71" creationId="{2F165102-3809-1C46-B1BF-77E3ED781D68}"/>
          </ac:spMkLst>
        </pc:spChg>
        <pc:spChg chg="add mod topLvl">
          <ac:chgData name="Gabriel Wilson" userId="8239532c-cee9-46b9-803d-d13e062d2d67" providerId="ADAL" clId="{9FE7C545-192B-6B40-AE89-0A0D7617A14A}" dt="2019-07-16T22:27:53.114" v="1942" actId="1038"/>
          <ac:spMkLst>
            <pc:docMk/>
            <pc:sldMk cId="2509532400" sldId="262"/>
            <ac:spMk id="72" creationId="{F8A4E440-C116-1B4E-9DB7-FB9CDA18AD82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74" creationId="{0EC25CD6-B2CE-D942-808E-C465D2BC8046}"/>
          </ac:spMkLst>
        </pc:spChg>
        <pc:spChg chg="mod">
          <ac:chgData name="Gabriel Wilson" userId="8239532c-cee9-46b9-803d-d13e062d2d67" providerId="ADAL" clId="{9FE7C545-192B-6B40-AE89-0A0D7617A14A}" dt="2019-07-16T22:07:08.852" v="1561" actId="20577"/>
          <ac:spMkLst>
            <pc:docMk/>
            <pc:sldMk cId="2509532400" sldId="262"/>
            <ac:spMk id="85" creationId="{18A13B2C-41DD-4045-AC36-024267B2AC07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86" creationId="{44B980D7-DBDE-4149-9B96-59BCD5562FA4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87" creationId="{8CA9F04C-74F3-C94B-B6ED-D9A9B5E5843B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88" creationId="{44D05F9A-D052-BC45-80DC-018CB14EFF83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89" creationId="{9AE7F1F4-1EB1-C941-BA0C-A6D43CEED9AE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90" creationId="{53115290-1E6F-D74A-9DA6-B815DF45EFE2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92" creationId="{9B1EA8EA-EE52-9E42-A14B-1D9286B3DD17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93" creationId="{91EE4949-B668-624A-AE8F-587A2E0EE374}"/>
          </ac:spMkLst>
        </pc:spChg>
        <pc:spChg chg="add mod topLvl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94" creationId="{99B93012-E471-FA45-9151-1F1E23B9F94C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110" creationId="{99C7C787-D032-554C-9D81-518FDEC71A61}"/>
          </ac:spMkLst>
        </pc:spChg>
        <pc:spChg chg="mod">
          <ac:chgData name="Gabriel Wilson" userId="8239532c-cee9-46b9-803d-d13e062d2d67" providerId="ADAL" clId="{9FE7C545-192B-6B40-AE89-0A0D7617A14A}" dt="2019-07-16T22:25:06.037" v="1896" actId="20577"/>
          <ac:spMkLst>
            <pc:docMk/>
            <pc:sldMk cId="2509532400" sldId="262"/>
            <ac:spMk id="133" creationId="{630FAB9D-41BF-7049-8C4D-640E197FB7CB}"/>
          </ac:spMkLst>
        </pc:spChg>
        <pc:spChg chg="add mod">
          <ac:chgData name="Gabriel Wilson" userId="8239532c-cee9-46b9-803d-d13e062d2d67" providerId="ADAL" clId="{9FE7C545-192B-6B40-AE89-0A0D7617A14A}" dt="2019-07-16T22:14:23.594" v="1697" actId="571"/>
          <ac:spMkLst>
            <pc:docMk/>
            <pc:sldMk cId="2509532400" sldId="262"/>
            <ac:spMk id="134" creationId="{3DB554DD-36D2-2C4E-9091-C222CEB5D4D8}"/>
          </ac:spMkLst>
        </pc:spChg>
        <pc:spChg chg="mod">
          <ac:chgData name="Gabriel Wilson" userId="8239532c-cee9-46b9-803d-d13e062d2d67" providerId="ADAL" clId="{9FE7C545-192B-6B40-AE89-0A0D7617A14A}" dt="2019-07-16T22:15:21.819" v="1735" actId="20577"/>
          <ac:spMkLst>
            <pc:docMk/>
            <pc:sldMk cId="2509532400" sldId="262"/>
            <ac:spMk id="137" creationId="{CF0D21F0-C2B7-144F-B272-97D99EE5A6DF}"/>
          </ac:spMkLst>
        </pc:spChg>
        <pc:spChg chg="add del mod">
          <ac:chgData name="Gabriel Wilson" userId="8239532c-cee9-46b9-803d-d13e062d2d67" providerId="ADAL" clId="{9FE7C545-192B-6B40-AE89-0A0D7617A14A}" dt="2019-07-16T22:19:37.053" v="1819" actId="478"/>
          <ac:spMkLst>
            <pc:docMk/>
            <pc:sldMk cId="2509532400" sldId="262"/>
            <ac:spMk id="142" creationId="{99CB4686-5967-794C-827A-520CC0DB62C4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43" creationId="{DF375AA6-34A1-DD41-805A-F2981112FC3F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44" creationId="{0C2C4A9A-B22E-354B-B26E-ACE9DEF086D6}"/>
          </ac:spMkLst>
        </pc:spChg>
        <pc:spChg chg="add del mod">
          <ac:chgData name="Gabriel Wilson" userId="8239532c-cee9-46b9-803d-d13e062d2d67" providerId="ADAL" clId="{9FE7C545-192B-6B40-AE89-0A0D7617A14A}" dt="2019-07-16T22:18:30.635" v="1810" actId="478"/>
          <ac:spMkLst>
            <pc:docMk/>
            <pc:sldMk cId="2509532400" sldId="262"/>
            <ac:spMk id="145" creationId="{1BE702A4-243A-D440-8062-64DAFB4EFF78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46" creationId="{B7105E50-4147-134F-86A0-59F8A9EED323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47" creationId="{E0EA871C-A1BA-5B41-8688-DBFCFBDD78A4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50" creationId="{6E8FA5BB-18CA-9149-9A39-E71E055F531D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54" creationId="{23871611-6C79-8F42-9625-D4FDE0985460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56" creationId="{A2B0901A-78A5-E54E-9050-D1E91CF5F57D}"/>
          </ac:spMkLst>
        </pc:spChg>
        <pc:spChg chg="add mod">
          <ac:chgData name="Gabriel Wilson" userId="8239532c-cee9-46b9-803d-d13e062d2d67" providerId="ADAL" clId="{9FE7C545-192B-6B40-AE89-0A0D7617A14A}" dt="2019-07-16T22:27:00.033" v="1934" actId="1035"/>
          <ac:spMkLst>
            <pc:docMk/>
            <pc:sldMk cId="2509532400" sldId="262"/>
            <ac:spMk id="158" creationId="{457A7AB8-D71C-5446-A8B5-D01FC8064959}"/>
          </ac:spMkLst>
        </pc:spChg>
        <pc:spChg chg="add mod">
          <ac:chgData name="Gabriel Wilson" userId="8239532c-cee9-46b9-803d-d13e062d2d67" providerId="ADAL" clId="{9FE7C545-192B-6B40-AE89-0A0D7617A14A}" dt="2019-07-16T22:27:48.181" v="1940" actId="1037"/>
          <ac:spMkLst>
            <pc:docMk/>
            <pc:sldMk cId="2509532400" sldId="262"/>
            <ac:spMk id="160" creationId="{7ED2D79C-709C-434E-BB36-3A771EC2F60E}"/>
          </ac:spMkLst>
        </pc:spChg>
        <pc:spChg chg="del">
          <ac:chgData name="Gabriel Wilson" userId="8239532c-cee9-46b9-803d-d13e062d2d67" providerId="ADAL" clId="{9FE7C545-192B-6B40-AE89-0A0D7617A14A}" dt="2019-06-11T07:27:18.429" v="1274" actId="478"/>
          <ac:spMkLst>
            <pc:docMk/>
            <pc:sldMk cId="2509532400" sldId="262"/>
            <ac:spMk id="228" creationId="{63513522-EE59-F647-BF4E-EA005470C4BC}"/>
          </ac:spMkLst>
        </pc:spChg>
        <pc:spChg chg="del">
          <ac:chgData name="Gabriel Wilson" userId="8239532c-cee9-46b9-803d-d13e062d2d67" providerId="ADAL" clId="{9FE7C545-192B-6B40-AE89-0A0D7617A14A}" dt="2019-06-11T07:27:18.429" v="1274" actId="478"/>
          <ac:spMkLst>
            <pc:docMk/>
            <pc:sldMk cId="2509532400" sldId="262"/>
            <ac:spMk id="252" creationId="{80F5FB0E-2883-064F-9CF6-CE04C7B242B3}"/>
          </ac:spMkLst>
        </pc:spChg>
        <pc:spChg chg="mod">
          <ac:chgData name="Gabriel Wilson" userId="8239532c-cee9-46b9-803d-d13e062d2d67" providerId="ADAL" clId="{9FE7C545-192B-6B40-AE89-0A0D7617A14A}" dt="2019-07-16T21:58:27.421" v="1353" actId="1076"/>
          <ac:spMkLst>
            <pc:docMk/>
            <pc:sldMk cId="2509532400" sldId="262"/>
            <ac:spMk id="510" creationId="{DD76D001-E5F3-2043-8F4D-94681373CED0}"/>
          </ac:spMkLst>
        </pc:spChg>
        <pc:spChg chg="mod">
          <ac:chgData name="Gabriel Wilson" userId="8239532c-cee9-46b9-803d-d13e062d2d67" providerId="ADAL" clId="{9FE7C545-192B-6B40-AE89-0A0D7617A14A}" dt="2019-07-16T21:57:44.975" v="1332" actId="692"/>
          <ac:spMkLst>
            <pc:docMk/>
            <pc:sldMk cId="2509532400" sldId="262"/>
            <ac:spMk id="513" creationId="{7B453D6D-A47A-0D40-AAFC-3FCF15EA0DB1}"/>
          </ac:spMkLst>
        </pc:spChg>
        <pc:spChg chg="mod">
          <ac:chgData name="Gabriel Wilson" userId="8239532c-cee9-46b9-803d-d13e062d2d67" providerId="ADAL" clId="{9FE7C545-192B-6B40-AE89-0A0D7617A14A}" dt="2019-07-16T21:57:38.711" v="1331" actId="2085"/>
          <ac:spMkLst>
            <pc:docMk/>
            <pc:sldMk cId="2509532400" sldId="262"/>
            <ac:spMk id="514" creationId="{32280766-05DB-3C40-96B9-FBFD5B52FC2F}"/>
          </ac:spMkLst>
        </pc:spChg>
        <pc:spChg chg="mod">
          <ac:chgData name="Gabriel Wilson" userId="8239532c-cee9-46b9-803d-d13e062d2d67" providerId="ADAL" clId="{9FE7C545-192B-6B40-AE89-0A0D7617A14A}" dt="2019-07-16T22:03:53.383" v="1464" actId="1076"/>
          <ac:spMkLst>
            <pc:docMk/>
            <pc:sldMk cId="2509532400" sldId="262"/>
            <ac:spMk id="520" creationId="{5A69AFAB-4610-2641-9374-0E1A9CBB64DE}"/>
          </ac:spMkLst>
        </pc:spChg>
        <pc:spChg chg="del mod">
          <ac:chgData name="Gabriel Wilson" userId="8239532c-cee9-46b9-803d-d13e062d2d67" providerId="ADAL" clId="{9FE7C545-192B-6B40-AE89-0A0D7617A14A}" dt="2019-07-16T22:28:53.990" v="1944" actId="478"/>
          <ac:spMkLst>
            <pc:docMk/>
            <pc:sldMk cId="2509532400" sldId="262"/>
            <ac:spMk id="524" creationId="{7EED1196-08D5-B549-A58F-F2207088FB2F}"/>
          </ac:spMkLst>
        </pc:spChg>
        <pc:spChg chg="del">
          <ac:chgData name="Gabriel Wilson" userId="8239532c-cee9-46b9-803d-d13e062d2d67" providerId="ADAL" clId="{9FE7C545-192B-6B40-AE89-0A0D7617A14A}" dt="2019-07-16T22:28:51.493" v="1943" actId="478"/>
          <ac:spMkLst>
            <pc:docMk/>
            <pc:sldMk cId="2509532400" sldId="262"/>
            <ac:spMk id="525" creationId="{B36E567D-46BE-C740-B688-97E3D6B1A3F7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560" creationId="{4DDA33FA-2518-D74F-9B2B-22980EB84EC0}"/>
          </ac:spMkLst>
        </pc:spChg>
        <pc:spChg chg="del">
          <ac:chgData name="Gabriel Wilson" userId="8239532c-cee9-46b9-803d-d13e062d2d67" providerId="ADAL" clId="{9FE7C545-192B-6B40-AE89-0A0D7617A14A}" dt="2019-06-11T07:27:15.094" v="1273" actId="478"/>
          <ac:spMkLst>
            <pc:docMk/>
            <pc:sldMk cId="2509532400" sldId="262"/>
            <ac:spMk id="572" creationId="{50DC5F82-B362-514F-A156-1691F24C2266}"/>
          </ac:spMkLst>
        </pc:s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5" creationId="{A3980B38-B83C-EC48-9887-A402900F3D8B}"/>
          </ac:grpSpMkLst>
        </pc:grpChg>
        <pc:grpChg chg="add del mod">
          <ac:chgData name="Gabriel Wilson" userId="8239532c-cee9-46b9-803d-d13e062d2d67" providerId="ADAL" clId="{9FE7C545-192B-6B40-AE89-0A0D7617A14A}" dt="2019-07-16T22:15:04.712" v="1721" actId="165"/>
          <ac:grpSpMkLst>
            <pc:docMk/>
            <pc:sldMk cId="2509532400" sldId="262"/>
            <ac:grpSpMk id="12" creationId="{179AE27A-7363-2B40-B80A-92DB08399998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73" creationId="{1F8B01DF-37B8-7A45-AFF4-1D2CAB84B897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76" creationId="{DEF2FD91-5E86-C54E-A8B9-03E6E9F1B928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79" creationId="{24D4294B-4F8E-9542-9A92-87A9DA9357EB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83" creationId="{0132D438-2B89-B740-B005-40A16C545F43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96" creationId="{A7750B5D-AA34-224D-A4E3-624AE4E57A1C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99" creationId="{1900FB01-A75F-A342-B705-BFE9C6457BD7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02" creationId="{4E182378-B0C4-984F-9C39-4A1C609D39AB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05" creationId="{645908FE-C81C-E940-B926-546E82450F1D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08" creationId="{330C5548-B425-A44A-8DAC-FE4951B43F63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13" creationId="{DDFBD572-3254-2B41-A777-A70F3D353853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16" creationId="{5B034DFF-4D12-CA41-BC62-E6A623D40EA8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19" creationId="{BFB3DA99-8861-EC40-9175-6870709048F2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22" creationId="{24DA4CBF-C6E1-0948-9A7A-BFC8EC779CA0}"/>
          </ac:grpSpMkLst>
        </pc:grpChg>
        <pc:grpChg chg="add del mod">
          <ac:chgData name="Gabriel Wilson" userId="8239532c-cee9-46b9-803d-d13e062d2d67" providerId="ADAL" clId="{9FE7C545-192B-6B40-AE89-0A0D7617A14A}" dt="2019-07-16T22:12:47.741" v="1632" actId="478"/>
          <ac:grpSpMkLst>
            <pc:docMk/>
            <pc:sldMk cId="2509532400" sldId="262"/>
            <ac:grpSpMk id="125" creationId="{39CA3401-6445-0044-B461-7B6645B7D75A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28" creationId="{968E015C-5278-0745-BE3C-5A3926ECF961}"/>
          </ac:grpSpMkLst>
        </pc:grpChg>
        <pc:grpChg chg="add 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31" creationId="{9D97B04D-53C7-9148-9D61-9353DD1C7CD3}"/>
          </ac:grpSpMkLst>
        </pc:grpChg>
        <pc:grpChg chg="add mod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135" creationId="{A36A1398-7733-7640-8632-2DCED0DAED27}"/>
          </ac:grpSpMkLst>
        </pc:grpChg>
        <pc:grpChg chg="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484" creationId="{D1EA2FA7-F9BA-6040-8D7B-6271379CF17D}"/>
          </ac:grpSpMkLst>
        </pc:grpChg>
        <pc:grpChg chg="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511" creationId="{9E07C350-7531-584F-ABEA-D0C5D28F52B7}"/>
          </ac:grpSpMkLst>
        </pc:grpChg>
        <pc:grpChg chg="del mod">
          <ac:chgData name="Gabriel Wilson" userId="8239532c-cee9-46b9-803d-d13e062d2d67" providerId="ADAL" clId="{9FE7C545-192B-6B40-AE89-0A0D7617A14A}" dt="2019-07-16T22:13:03.801" v="1636" actId="478"/>
          <ac:grpSpMkLst>
            <pc:docMk/>
            <pc:sldMk cId="2509532400" sldId="262"/>
            <ac:grpSpMk id="512" creationId="{5DBA5F54-B3C7-6946-8921-8A0FE74D66DF}"/>
          </ac:grpSpMkLst>
        </pc:grpChg>
        <pc:grpChg chg="del mod">
          <ac:chgData name="Gabriel Wilson" userId="8239532c-cee9-46b9-803d-d13e062d2d67" providerId="ADAL" clId="{9FE7C545-192B-6B40-AE89-0A0D7617A14A}" dt="2019-07-16T22:03:55.351" v="1465" actId="478"/>
          <ac:grpSpMkLst>
            <pc:docMk/>
            <pc:sldMk cId="2509532400" sldId="262"/>
            <ac:grpSpMk id="515" creationId="{06E96B22-37AC-984A-8594-57C6FD101C4D}"/>
          </ac:grpSpMkLst>
        </pc:grpChg>
        <pc:grpChg chg="mod topLvl">
          <ac:chgData name="Gabriel Wilson" userId="8239532c-cee9-46b9-803d-d13e062d2d67" providerId="ADAL" clId="{9FE7C545-192B-6B40-AE89-0A0D7617A14A}" dt="2019-07-16T22:27:00.033" v="1934" actId="1035"/>
          <ac:grpSpMkLst>
            <pc:docMk/>
            <pc:sldMk cId="2509532400" sldId="262"/>
            <ac:grpSpMk id="518" creationId="{79CD8B2F-38B6-6E4D-8CD5-5A8021F7FC13}"/>
          </ac:grpSpMkLst>
        </pc:grpChg>
        <pc:cxnChg chg="add mod">
          <ac:chgData name="Gabriel Wilson" userId="8239532c-cee9-46b9-803d-d13e062d2d67" providerId="ADAL" clId="{9FE7C545-192B-6B40-AE89-0A0D7617A14A}" dt="2019-07-16T22:20:11.764" v="1835" actId="14100"/>
          <ac:cxnSpMkLst>
            <pc:docMk/>
            <pc:sldMk cId="2509532400" sldId="262"/>
            <ac:cxnSpMk id="3" creationId="{49D51591-0CA8-4849-92C6-A3F8FF34EAF1}"/>
          </ac:cxnSpMkLst>
        </pc:cxnChg>
        <pc:cxnChg chg="del mod">
          <ac:chgData name="Gabriel Wilson" userId="8239532c-cee9-46b9-803d-d13e062d2d67" providerId="ADAL" clId="{9FE7C545-192B-6B40-AE89-0A0D7617A14A}" dt="2019-06-11T07:27:18.429" v="1274" actId="478"/>
          <ac:cxnSpMkLst>
            <pc:docMk/>
            <pc:sldMk cId="2509532400" sldId="262"/>
            <ac:cxnSpMk id="10" creationId="{5687CD85-4837-5940-A6C1-DA779209FE7C}"/>
          </ac:cxnSpMkLst>
        </pc:cxnChg>
        <pc:cxnChg chg="add mod">
          <ac:chgData name="Gabriel Wilson" userId="8239532c-cee9-46b9-803d-d13e062d2d67" providerId="ADAL" clId="{9FE7C545-192B-6B40-AE89-0A0D7617A14A}" dt="2019-07-16T22:17:20.792" v="1798" actId="14100"/>
          <ac:cxnSpMkLst>
            <pc:docMk/>
            <pc:sldMk cId="2509532400" sldId="262"/>
            <ac:cxnSpMk id="44" creationId="{8E7E1D48-0A68-9A4E-B1A3-40467AAB77B4}"/>
          </ac:cxnSpMkLst>
        </pc:cxnChg>
        <pc:cxnChg chg="add del mod">
          <ac:chgData name="Gabriel Wilson" userId="8239532c-cee9-46b9-803d-d13e062d2d67" providerId="ADAL" clId="{9FE7C545-192B-6B40-AE89-0A0D7617A14A}" dt="2019-07-16T22:00:08.656" v="1394" actId="478"/>
          <ac:cxnSpMkLst>
            <pc:docMk/>
            <pc:sldMk cId="2509532400" sldId="262"/>
            <ac:cxnSpMk id="45" creationId="{C4333C29-3DE8-E94E-ABD6-CE757EAB58D8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46" creationId="{C55D9273-E726-2B43-B9A0-4FA19AFAAB5E}"/>
          </ac:cxnSpMkLst>
        </pc:cxnChg>
        <pc:cxnChg chg="add del mod">
          <ac:chgData name="Gabriel Wilson" userId="8239532c-cee9-46b9-803d-d13e062d2d67" providerId="ADAL" clId="{9FE7C545-192B-6B40-AE89-0A0D7617A14A}" dt="2019-07-16T22:00:06.677" v="1393" actId="478"/>
          <ac:cxnSpMkLst>
            <pc:docMk/>
            <pc:sldMk cId="2509532400" sldId="262"/>
            <ac:cxnSpMk id="47" creationId="{A4247190-17DB-1342-952D-D4199EBBFAA7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48" creationId="{F8E34F96-C63D-1143-806A-93627AE8F92C}"/>
          </ac:cxnSpMkLst>
        </pc:cxnChg>
        <pc:cxnChg chg="add del mod">
          <ac:chgData name="Gabriel Wilson" userId="8239532c-cee9-46b9-803d-d13e062d2d67" providerId="ADAL" clId="{9FE7C545-192B-6B40-AE89-0A0D7617A14A}" dt="2019-07-16T22:00:17.565" v="1396" actId="478"/>
          <ac:cxnSpMkLst>
            <pc:docMk/>
            <pc:sldMk cId="2509532400" sldId="262"/>
            <ac:cxnSpMk id="49" creationId="{2AE2953A-0939-4F40-81F9-A377D7D470A3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50" creationId="{24F6E403-902E-864E-A62B-CF251A755F90}"/>
          </ac:cxnSpMkLst>
        </pc:cxnChg>
        <pc:cxnChg chg="add mod">
          <ac:chgData name="Gabriel Wilson" userId="8239532c-cee9-46b9-803d-d13e062d2d67" providerId="ADAL" clId="{9FE7C545-192B-6B40-AE89-0A0D7617A14A}" dt="2019-07-16T22:17:35.273" v="1801" actId="14100"/>
          <ac:cxnSpMkLst>
            <pc:docMk/>
            <pc:sldMk cId="2509532400" sldId="262"/>
            <ac:cxnSpMk id="51" creationId="{8FA0F203-B4ED-E646-8F53-4E3DC80754D4}"/>
          </ac:cxnSpMkLst>
        </pc:cxnChg>
        <pc:cxnChg chg="add mod">
          <ac:chgData name="Gabriel Wilson" userId="8239532c-cee9-46b9-803d-d13e062d2d67" providerId="ADAL" clId="{9FE7C545-192B-6B40-AE89-0A0D7617A14A}" dt="2019-07-16T22:17:31.004" v="1800" actId="14100"/>
          <ac:cxnSpMkLst>
            <pc:docMk/>
            <pc:sldMk cId="2509532400" sldId="262"/>
            <ac:cxnSpMk id="52" creationId="{26183B9A-023B-574D-9DA0-A67B0E971A27}"/>
          </ac:cxnSpMkLst>
        </pc:cxnChg>
        <pc:cxnChg chg="add del mod">
          <ac:chgData name="Gabriel Wilson" userId="8239532c-cee9-46b9-803d-d13e062d2d67" providerId="ADAL" clId="{9FE7C545-192B-6B40-AE89-0A0D7617A14A}" dt="2019-07-16T22:00:31.260" v="1407" actId="478"/>
          <ac:cxnSpMkLst>
            <pc:docMk/>
            <pc:sldMk cId="2509532400" sldId="262"/>
            <ac:cxnSpMk id="53" creationId="{34C75C6F-D273-2249-BA7F-A024B622AB64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54" creationId="{8C88BC80-05A9-E442-98D7-60E2F4508359}"/>
          </ac:cxnSpMkLst>
        </pc:cxnChg>
        <pc:cxnChg chg="add mod">
          <ac:chgData name="Gabriel Wilson" userId="8239532c-cee9-46b9-803d-d13e062d2d67" providerId="ADAL" clId="{9FE7C545-192B-6B40-AE89-0A0D7617A14A}" dt="2019-07-16T22:13:32.857" v="1686" actId="1037"/>
          <ac:cxnSpMkLst>
            <pc:docMk/>
            <pc:sldMk cId="2509532400" sldId="262"/>
            <ac:cxnSpMk id="55" creationId="{AB16D444-D89F-8543-8655-352BDE17D3B2}"/>
          </ac:cxnSpMkLst>
        </pc:cxnChg>
        <pc:cxnChg chg="add mod">
          <ac:chgData name="Gabriel Wilson" userId="8239532c-cee9-46b9-803d-d13e062d2d67" providerId="ADAL" clId="{9FE7C545-192B-6B40-AE89-0A0D7617A14A}" dt="2019-07-16T22:19:50.629" v="1821" actId="14100"/>
          <ac:cxnSpMkLst>
            <pc:docMk/>
            <pc:sldMk cId="2509532400" sldId="262"/>
            <ac:cxnSpMk id="56" creationId="{469272D4-EFB6-F748-86A5-2827363A9A63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59" creationId="{C96741B3-1005-6B4E-9C8D-65EFED785983}"/>
          </ac:cxnSpMkLst>
        </pc:cxnChg>
        <pc:cxnChg chg="add mod">
          <ac:chgData name="Gabriel Wilson" userId="8239532c-cee9-46b9-803d-d13e062d2d67" providerId="ADAL" clId="{9FE7C545-192B-6B40-AE89-0A0D7617A14A}" dt="2019-07-16T22:01:44.802" v="1419" actId="692"/>
          <ac:cxnSpMkLst>
            <pc:docMk/>
            <pc:sldMk cId="2509532400" sldId="262"/>
            <ac:cxnSpMk id="62" creationId="{05DDAC13-3F13-4E42-9EC9-C5D520580A35}"/>
          </ac:cxnSpMkLst>
        </pc:cxnChg>
        <pc:cxnChg chg="add mod">
          <ac:chgData name="Gabriel Wilson" userId="8239532c-cee9-46b9-803d-d13e062d2d67" providerId="ADAL" clId="{9FE7C545-192B-6B40-AE89-0A0D7617A14A}" dt="2019-07-16T22:22:57.428" v="1866" actId="14100"/>
          <ac:cxnSpMkLst>
            <pc:docMk/>
            <pc:sldMk cId="2509532400" sldId="262"/>
            <ac:cxnSpMk id="63" creationId="{2F42557E-AE4D-D646-93DF-11EB0AFFF925}"/>
          </ac:cxnSpMkLst>
        </pc:cxnChg>
        <pc:cxnChg chg="add del mod">
          <ac:chgData name="Gabriel Wilson" userId="8239532c-cee9-46b9-803d-d13e062d2d67" providerId="ADAL" clId="{9FE7C545-192B-6B40-AE89-0A0D7617A14A}" dt="2019-07-16T22:00:45.222" v="1410" actId="478"/>
          <ac:cxnSpMkLst>
            <pc:docMk/>
            <pc:sldMk cId="2509532400" sldId="262"/>
            <ac:cxnSpMk id="64" creationId="{0576C601-C159-C343-A6DA-C4C631707565}"/>
          </ac:cxnSpMkLst>
        </pc:cxnChg>
        <pc:cxnChg chg="add mod">
          <ac:chgData name="Gabriel Wilson" userId="8239532c-cee9-46b9-803d-d13e062d2d67" providerId="ADAL" clId="{9FE7C545-192B-6B40-AE89-0A0D7617A14A}" dt="2019-07-16T22:22:42.956" v="1864" actId="14100"/>
          <ac:cxnSpMkLst>
            <pc:docMk/>
            <pc:sldMk cId="2509532400" sldId="262"/>
            <ac:cxnSpMk id="65" creationId="{D691FB5B-F218-8B47-ACE8-F38E0DEE2394}"/>
          </ac:cxnSpMkLst>
        </pc:cxnChg>
        <pc:cxnChg chg="add mod">
          <ac:chgData name="Gabriel Wilson" userId="8239532c-cee9-46b9-803d-d13e062d2d67" providerId="ADAL" clId="{9FE7C545-192B-6B40-AE89-0A0D7617A14A}" dt="2019-07-16T22:23:40.054" v="1889" actId="14100"/>
          <ac:cxnSpMkLst>
            <pc:docMk/>
            <pc:sldMk cId="2509532400" sldId="262"/>
            <ac:cxnSpMk id="66" creationId="{57080E04-9580-B24F-A0BA-16B1A2F9C2CF}"/>
          </ac:cxnSpMkLst>
        </pc:cxnChg>
        <pc:cxnChg chg="add mod">
          <ac:chgData name="Gabriel Wilson" userId="8239532c-cee9-46b9-803d-d13e062d2d67" providerId="ADAL" clId="{9FE7C545-192B-6B40-AE89-0A0D7617A14A}" dt="2019-07-16T22:24:04.302" v="1891" actId="14100"/>
          <ac:cxnSpMkLst>
            <pc:docMk/>
            <pc:sldMk cId="2509532400" sldId="262"/>
            <ac:cxnSpMk id="67" creationId="{4C5F7B4D-1337-094F-865E-6A28738B9836}"/>
          </ac:cxnSpMkLst>
        </pc:cxnChg>
        <pc:cxnChg chg="add mod">
          <ac:chgData name="Gabriel Wilson" userId="8239532c-cee9-46b9-803d-d13e062d2d67" providerId="ADAL" clId="{9FE7C545-192B-6B40-AE89-0A0D7617A14A}" dt="2019-07-16T22:25:37.756" v="1908" actId="14100"/>
          <ac:cxnSpMkLst>
            <pc:docMk/>
            <pc:sldMk cId="2509532400" sldId="262"/>
            <ac:cxnSpMk id="68" creationId="{FB7A17DA-D905-1E43-BAFD-FC2DC98D64D6}"/>
          </ac:cxnSpMkLst>
        </pc:cxnChg>
        <pc:cxnChg chg="add del mod">
          <ac:chgData name="Gabriel Wilson" userId="8239532c-cee9-46b9-803d-d13e062d2d67" providerId="ADAL" clId="{9FE7C545-192B-6B40-AE89-0A0D7617A14A}" dt="2019-07-16T22:01:13.918" v="1414" actId="478"/>
          <ac:cxnSpMkLst>
            <pc:docMk/>
            <pc:sldMk cId="2509532400" sldId="262"/>
            <ac:cxnSpMk id="69" creationId="{C51A3317-402B-B047-BC8D-A2FD99120A51}"/>
          </ac:cxnSpMkLst>
        </pc:cxnChg>
        <pc:cxnChg chg="add del mod">
          <ac:chgData name="Gabriel Wilson" userId="8239532c-cee9-46b9-803d-d13e062d2d67" providerId="ADAL" clId="{9FE7C545-192B-6B40-AE89-0A0D7617A14A}" dt="2019-07-16T22:01:00.613" v="1412" actId="478"/>
          <ac:cxnSpMkLst>
            <pc:docMk/>
            <pc:sldMk cId="2509532400" sldId="262"/>
            <ac:cxnSpMk id="70" creationId="{5137C220-1D27-F84A-AB6A-55E717D76DC3}"/>
          </ac:cxnSpMkLst>
        </pc:cxnChg>
        <pc:cxnChg chg="del mod">
          <ac:chgData name="Gabriel Wilson" userId="8239532c-cee9-46b9-803d-d13e062d2d67" providerId="ADAL" clId="{9FE7C545-192B-6B40-AE89-0A0D7617A14A}" dt="2019-06-11T07:27:18.429" v="1274" actId="478"/>
          <ac:cxnSpMkLst>
            <pc:docMk/>
            <pc:sldMk cId="2509532400" sldId="262"/>
            <ac:cxnSpMk id="76" creationId="{BF8FFD48-EE3A-5A49-8CCA-3895D90C4C2D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79" creationId="{332DABA9-0C48-A14F-984B-35EAC25335C5}"/>
          </ac:cxnSpMkLst>
        </pc:cxnChg>
        <pc:cxnChg chg="add mod">
          <ac:chgData name="Gabriel Wilson" userId="8239532c-cee9-46b9-803d-d13e062d2d67" providerId="ADAL" clId="{9FE7C545-192B-6B40-AE89-0A0D7617A14A}" dt="2019-07-16T22:26:24.707" v="1919" actId="14100"/>
          <ac:cxnSpMkLst>
            <pc:docMk/>
            <pc:sldMk cId="2509532400" sldId="262"/>
            <ac:cxnSpMk id="138" creationId="{262F6E6F-8D76-9946-832B-957A1BC1C68B}"/>
          </ac:cxnSpMkLst>
        </pc:cxnChg>
        <pc:cxnChg chg="del mod">
          <ac:chgData name="Gabriel Wilson" userId="8239532c-cee9-46b9-803d-d13e062d2d67" providerId="ADAL" clId="{9FE7C545-192B-6B40-AE89-0A0D7617A14A}" dt="2019-06-11T07:27:18.429" v="1274" actId="478"/>
          <ac:cxnSpMkLst>
            <pc:docMk/>
            <pc:sldMk cId="2509532400" sldId="262"/>
            <ac:cxnSpMk id="231" creationId="{ABE74784-490C-B945-914D-14A334CC1D23}"/>
          </ac:cxnSpMkLst>
        </pc:cxnChg>
        <pc:cxnChg chg="del mod">
          <ac:chgData name="Gabriel Wilson" userId="8239532c-cee9-46b9-803d-d13e062d2d67" providerId="ADAL" clId="{9FE7C545-192B-6B40-AE89-0A0D7617A14A}" dt="2019-06-11T07:27:18.429" v="1274" actId="478"/>
          <ac:cxnSpMkLst>
            <pc:docMk/>
            <pc:sldMk cId="2509532400" sldId="262"/>
            <ac:cxnSpMk id="321" creationId="{E7A8D887-67EB-604E-B99F-743D5D100823}"/>
          </ac:cxnSpMkLst>
        </pc:cxnChg>
        <pc:cxnChg chg="del mod">
          <ac:chgData name="Gabriel Wilson" userId="8239532c-cee9-46b9-803d-d13e062d2d67" providerId="ADAL" clId="{9FE7C545-192B-6B40-AE89-0A0D7617A14A}" dt="2019-06-11T07:27:19.993" v="1275" actId="478"/>
          <ac:cxnSpMkLst>
            <pc:docMk/>
            <pc:sldMk cId="2509532400" sldId="262"/>
            <ac:cxnSpMk id="546" creationId="{4F84601A-9CE3-7444-8C6D-D8229DCE8ADB}"/>
          </ac:cxnSpMkLst>
        </pc:cxnChg>
        <pc:cxnChg chg="del mod">
          <ac:chgData name="Gabriel Wilson" userId="8239532c-cee9-46b9-803d-d13e062d2d67" providerId="ADAL" clId="{9FE7C545-192B-6B40-AE89-0A0D7617A14A}" dt="2019-06-11T07:27:21.391" v="1276" actId="478"/>
          <ac:cxnSpMkLst>
            <pc:docMk/>
            <pc:sldMk cId="2509532400" sldId="262"/>
            <ac:cxnSpMk id="553" creationId="{D4B185A0-2E17-8A40-B351-4A3ACD49C5C7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564" creationId="{49D0070C-DBD2-1C41-B114-61958695EC0C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575" creationId="{C810CA10-FD4B-164F-BD78-DFF560372169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579" creationId="{EACB31F9-6F42-7C44-9964-A7088578AB72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582" creationId="{9704F09B-E5FC-D84E-93FF-E562AA445DDA}"/>
          </ac:cxnSpMkLst>
        </pc:cxnChg>
        <pc:cxnChg chg="del mod">
          <ac:chgData name="Gabriel Wilson" userId="8239532c-cee9-46b9-803d-d13e062d2d67" providerId="ADAL" clId="{9FE7C545-192B-6B40-AE89-0A0D7617A14A}" dt="2019-06-11T07:27:15.094" v="1273" actId="478"/>
          <ac:cxnSpMkLst>
            <pc:docMk/>
            <pc:sldMk cId="2509532400" sldId="262"/>
            <ac:cxnSpMk id="621" creationId="{F4780DF4-47F6-F84A-8687-64815406AE81}"/>
          </ac:cxnSpMkLst>
        </pc:cxnChg>
      </pc:sldChg>
      <pc:sldChg chg="addSp delSp modSp">
        <pc:chgData name="Gabriel Wilson" userId="8239532c-cee9-46b9-803d-d13e062d2d67" providerId="ADAL" clId="{9FE7C545-192B-6B40-AE89-0A0D7617A14A}" dt="2019-07-16T22:38:34.940" v="1950" actId="478"/>
        <pc:sldMkLst>
          <pc:docMk/>
          <pc:sldMk cId="575011062" sldId="265"/>
        </pc:sldMkLst>
        <pc:spChg chg="del">
          <ac:chgData name="Gabriel Wilson" userId="8239532c-cee9-46b9-803d-d13e062d2d67" providerId="ADAL" clId="{9FE7C545-192B-6B40-AE89-0A0D7617A14A}" dt="2019-07-16T22:38:34.940" v="1950" actId="478"/>
          <ac:spMkLst>
            <pc:docMk/>
            <pc:sldMk cId="575011062" sldId="265"/>
            <ac:spMk id="628" creationId="{64F10A83-1CCB-6D42-9FC6-BEAC4B351A66}"/>
          </ac:spMkLst>
        </pc:spChg>
        <pc:spChg chg="add del">
          <ac:chgData name="Gabriel Wilson" userId="8239532c-cee9-46b9-803d-d13e062d2d67" providerId="ADAL" clId="{9FE7C545-192B-6B40-AE89-0A0D7617A14A}" dt="2019-07-16T22:38:18.086" v="1949" actId="478"/>
          <ac:spMkLst>
            <pc:docMk/>
            <pc:sldMk cId="575011062" sldId="265"/>
            <ac:spMk id="633" creationId="{864287B4-BB6F-9B48-A410-26F92EDBC7BB}"/>
          </ac:spMkLst>
        </pc:spChg>
        <pc:spChg chg="mod">
          <ac:chgData name="Gabriel Wilson" userId="8239532c-cee9-46b9-803d-d13e062d2d67" providerId="ADAL" clId="{9FE7C545-192B-6B40-AE89-0A0D7617A14A}" dt="2019-07-16T22:38:16.157" v="1947" actId="14100"/>
          <ac:spMkLst>
            <pc:docMk/>
            <pc:sldMk cId="575011062" sldId="265"/>
            <ac:spMk id="639" creationId="{E0F49799-70C3-2149-A1B0-508176DA972B}"/>
          </ac:spMkLst>
        </pc:spChg>
      </pc:sldChg>
      <pc:sldChg chg="modSp">
        <pc:chgData name="Gabriel Wilson" userId="8239532c-cee9-46b9-803d-d13e062d2d67" providerId="ADAL" clId="{9FE7C545-192B-6B40-AE89-0A0D7617A14A}" dt="2019-07-16T22:46:47.877" v="2237" actId="20577"/>
        <pc:sldMkLst>
          <pc:docMk/>
          <pc:sldMk cId="3027943877" sldId="266"/>
        </pc:sldMkLst>
        <pc:spChg chg="mod">
          <ac:chgData name="Gabriel Wilson" userId="8239532c-cee9-46b9-803d-d13e062d2d67" providerId="ADAL" clId="{9FE7C545-192B-6B40-AE89-0A0D7617A14A}" dt="2019-07-16T22:46:47.877" v="2237" actId="20577"/>
          <ac:spMkLst>
            <pc:docMk/>
            <pc:sldMk cId="3027943877" sldId="266"/>
            <ac:spMk id="29" creationId="{94755C43-7226-8B49-84CF-E38E61910716}"/>
          </ac:spMkLst>
        </pc:spChg>
        <pc:spChg chg="mod">
          <ac:chgData name="Gabriel Wilson" userId="8239532c-cee9-46b9-803d-d13e062d2d67" providerId="ADAL" clId="{9FE7C545-192B-6B40-AE89-0A0D7617A14A}" dt="2019-07-16T22:46:42.063" v="2235" actId="20577"/>
          <ac:spMkLst>
            <pc:docMk/>
            <pc:sldMk cId="3027943877" sldId="266"/>
            <ac:spMk id="639" creationId="{E0F49799-70C3-2149-A1B0-508176DA972B}"/>
          </ac:spMkLst>
        </pc:spChg>
      </pc:sldChg>
      <pc:sldChg chg="modSp">
        <pc:chgData name="Gabriel Wilson" userId="8239532c-cee9-46b9-803d-d13e062d2d67" providerId="ADAL" clId="{9FE7C545-192B-6B40-AE89-0A0D7617A14A}" dt="2019-07-16T22:39:23.518" v="1957" actId="1076"/>
        <pc:sldMkLst>
          <pc:docMk/>
          <pc:sldMk cId="3633613610" sldId="267"/>
        </pc:sldMkLst>
        <pc:spChg chg="mod">
          <ac:chgData name="Gabriel Wilson" userId="8239532c-cee9-46b9-803d-d13e062d2d67" providerId="ADAL" clId="{9FE7C545-192B-6B40-AE89-0A0D7617A14A}" dt="2019-07-16T22:39:23.518" v="1957" actId="1076"/>
          <ac:spMkLst>
            <pc:docMk/>
            <pc:sldMk cId="3633613610" sldId="267"/>
            <ac:spMk id="228" creationId="{63513522-EE59-F647-BF4E-EA005470C4BC}"/>
          </ac:spMkLst>
        </pc:spChg>
        <pc:cxnChg chg="mod">
          <ac:chgData name="Gabriel Wilson" userId="8239532c-cee9-46b9-803d-d13e062d2d67" providerId="ADAL" clId="{9FE7C545-192B-6B40-AE89-0A0D7617A14A}" dt="2019-07-16T22:39:23.518" v="1957" actId="1076"/>
          <ac:cxnSpMkLst>
            <pc:docMk/>
            <pc:sldMk cId="3633613610" sldId="267"/>
            <ac:cxnSpMk id="188" creationId="{AA81C339-20EF-1A40-A04B-6A7479E58F8F}"/>
          </ac:cxnSpMkLst>
        </pc:cxnChg>
      </pc:sldChg>
      <pc:sldChg chg="addSp delSp modSp add">
        <pc:chgData name="Gabriel Wilson" userId="8239532c-cee9-46b9-803d-d13e062d2d67" providerId="ADAL" clId="{9FE7C545-192B-6B40-AE89-0A0D7617A14A}" dt="2019-06-16T08:05:03.840" v="1319" actId="1076"/>
        <pc:sldMkLst>
          <pc:docMk/>
          <pc:sldMk cId="1886700260" sldId="269"/>
        </pc:sldMkLst>
        <pc:spChg chg="mod">
          <ac:chgData name="Gabriel Wilson" userId="8239532c-cee9-46b9-803d-d13e062d2d67" providerId="ADAL" clId="{9FE7C545-192B-6B40-AE89-0A0D7617A14A}" dt="2019-06-11T06:52:23.374" v="954" actId="20577"/>
          <ac:spMkLst>
            <pc:docMk/>
            <pc:sldMk cId="1886700260" sldId="269"/>
            <ac:spMk id="5" creationId="{3D9B1383-A9EB-6E49-A4AC-898035882A67}"/>
          </ac:spMkLst>
        </pc:spChg>
        <pc:spChg chg="add del mod">
          <ac:chgData name="Gabriel Wilson" userId="8239532c-cee9-46b9-803d-d13e062d2d67" providerId="ADAL" clId="{9FE7C545-192B-6B40-AE89-0A0D7617A14A}" dt="2019-06-11T07:08:01.754" v="1102" actId="478"/>
          <ac:spMkLst>
            <pc:docMk/>
            <pc:sldMk cId="1886700260" sldId="269"/>
            <ac:spMk id="30" creationId="{2CFBC7A1-CCA5-CA43-AED9-238A24034BA0}"/>
          </ac:spMkLst>
        </pc:spChg>
        <pc:spChg chg="add del mod">
          <ac:chgData name="Gabriel Wilson" userId="8239532c-cee9-46b9-803d-d13e062d2d67" providerId="ADAL" clId="{9FE7C545-192B-6B40-AE89-0A0D7617A14A}" dt="2019-06-11T06:11:30.430" v="457" actId="478"/>
          <ac:spMkLst>
            <pc:docMk/>
            <pc:sldMk cId="1886700260" sldId="269"/>
            <ac:spMk id="48" creationId="{A60D0E98-D571-AB41-9CC4-0808C8F105C2}"/>
          </ac:spMkLst>
        </pc:spChg>
        <pc:spChg chg="add del mod">
          <ac:chgData name="Gabriel Wilson" userId="8239532c-cee9-46b9-803d-d13e062d2d67" providerId="ADAL" clId="{9FE7C545-192B-6B40-AE89-0A0D7617A14A}" dt="2019-06-11T06:11:38.813" v="460" actId="478"/>
          <ac:spMkLst>
            <pc:docMk/>
            <pc:sldMk cId="1886700260" sldId="269"/>
            <ac:spMk id="49" creationId="{9C43B836-D0DB-0541-B305-AD9632583F6E}"/>
          </ac:spMkLst>
        </pc:spChg>
        <pc:spChg chg="add del mod">
          <ac:chgData name="Gabriel Wilson" userId="8239532c-cee9-46b9-803d-d13e062d2d67" providerId="ADAL" clId="{9FE7C545-192B-6B40-AE89-0A0D7617A14A}" dt="2019-06-11T06:21:14.571" v="622" actId="478"/>
          <ac:spMkLst>
            <pc:docMk/>
            <pc:sldMk cId="1886700260" sldId="269"/>
            <ac:spMk id="50" creationId="{D7117A4E-6213-6B46-B1CC-008AA44B4CA1}"/>
          </ac:spMkLst>
        </pc:spChg>
        <pc:spChg chg="add del mod">
          <ac:chgData name="Gabriel Wilson" userId="8239532c-cee9-46b9-803d-d13e062d2d67" providerId="ADAL" clId="{9FE7C545-192B-6B40-AE89-0A0D7617A14A}" dt="2019-06-11T06:11:53.060" v="467"/>
          <ac:spMkLst>
            <pc:docMk/>
            <pc:sldMk cId="1886700260" sldId="269"/>
            <ac:spMk id="53" creationId="{2D62E7DF-E472-B948-B0D7-1741E83973AD}"/>
          </ac:spMkLst>
        </pc:spChg>
        <pc:spChg chg="add del mod">
          <ac:chgData name="Gabriel Wilson" userId="8239532c-cee9-46b9-803d-d13e062d2d67" providerId="ADAL" clId="{9FE7C545-192B-6B40-AE89-0A0D7617A14A}" dt="2019-06-11T06:27:54.841" v="703" actId="478"/>
          <ac:spMkLst>
            <pc:docMk/>
            <pc:sldMk cId="1886700260" sldId="269"/>
            <ac:spMk id="62" creationId="{6233FB99-907F-0043-ADE1-D852890DFF91}"/>
          </ac:spMkLst>
        </pc:spChg>
        <pc:spChg chg="add mod">
          <ac:chgData name="Gabriel Wilson" userId="8239532c-cee9-46b9-803d-d13e062d2d67" providerId="ADAL" clId="{9FE7C545-192B-6B40-AE89-0A0D7617A14A}" dt="2019-06-11T06:10:23.058" v="439" actId="571"/>
          <ac:spMkLst>
            <pc:docMk/>
            <pc:sldMk cId="1886700260" sldId="269"/>
            <ac:spMk id="70" creationId="{19603B57-CBA2-F141-B1DF-126B717BBB73}"/>
          </ac:spMkLst>
        </pc:spChg>
        <pc:spChg chg="mod">
          <ac:chgData name="Gabriel Wilson" userId="8239532c-cee9-46b9-803d-d13e062d2d67" providerId="ADAL" clId="{9FE7C545-192B-6B40-AE89-0A0D7617A14A}" dt="2019-06-11T07:09:32.533" v="1129" actId="20577"/>
          <ac:spMkLst>
            <pc:docMk/>
            <pc:sldMk cId="1886700260" sldId="269"/>
            <ac:spMk id="73" creationId="{7C60D2D9-41CD-0548-A680-49FCE922DAE1}"/>
          </ac:spMkLst>
        </pc:spChg>
        <pc:spChg chg="mod">
          <ac:chgData name="Gabriel Wilson" userId="8239532c-cee9-46b9-803d-d13e062d2d67" providerId="ADAL" clId="{9FE7C545-192B-6B40-AE89-0A0D7617A14A}" dt="2019-06-11T07:14:27.970" v="1174" actId="20577"/>
          <ac:spMkLst>
            <pc:docMk/>
            <pc:sldMk cId="1886700260" sldId="269"/>
            <ac:spMk id="74" creationId="{37763233-1CB9-3547-AEEC-7DEBB332BFB2}"/>
          </ac:spMkLst>
        </pc:spChg>
        <pc:spChg chg="add del mod">
          <ac:chgData name="Gabriel Wilson" userId="8239532c-cee9-46b9-803d-d13e062d2d67" providerId="ADAL" clId="{9FE7C545-192B-6B40-AE89-0A0D7617A14A}" dt="2019-06-11T06:28:39.073" v="712" actId="478"/>
          <ac:spMkLst>
            <pc:docMk/>
            <pc:sldMk cId="1886700260" sldId="269"/>
            <ac:spMk id="75" creationId="{9C696623-6191-664C-8DFA-7D86ECDC47CA}"/>
          </ac:spMkLst>
        </pc:spChg>
        <pc:spChg chg="del">
          <ac:chgData name="Gabriel Wilson" userId="8239532c-cee9-46b9-803d-d13e062d2d67" providerId="ADAL" clId="{9FE7C545-192B-6B40-AE89-0A0D7617A14A}" dt="2019-06-11T06:25:28.202" v="660" actId="478"/>
          <ac:spMkLst>
            <pc:docMk/>
            <pc:sldMk cId="1886700260" sldId="269"/>
            <ac:spMk id="76" creationId="{61BD20C8-B912-A842-BC44-23FB672746CC}"/>
          </ac:spMkLst>
        </pc:spChg>
        <pc:spChg chg="del">
          <ac:chgData name="Gabriel Wilson" userId="8239532c-cee9-46b9-803d-d13e062d2d67" providerId="ADAL" clId="{9FE7C545-192B-6B40-AE89-0A0D7617A14A}" dt="2019-06-11T06:06:40.234" v="339" actId="478"/>
          <ac:spMkLst>
            <pc:docMk/>
            <pc:sldMk cId="1886700260" sldId="269"/>
            <ac:spMk id="78" creationId="{2EC2E1FB-EAD9-3549-A283-21358D6D509E}"/>
          </ac:spMkLst>
        </pc:spChg>
        <pc:spChg chg="del">
          <ac:chgData name="Gabriel Wilson" userId="8239532c-cee9-46b9-803d-d13e062d2d67" providerId="ADAL" clId="{9FE7C545-192B-6B40-AE89-0A0D7617A14A}" dt="2019-06-11T06:08:29.185" v="385" actId="478"/>
          <ac:spMkLst>
            <pc:docMk/>
            <pc:sldMk cId="1886700260" sldId="269"/>
            <ac:spMk id="86" creationId="{F515B271-5201-264E-88A4-40B1C9B54DA4}"/>
          </ac:spMkLst>
        </pc:spChg>
        <pc:spChg chg="add del mod">
          <ac:chgData name="Gabriel Wilson" userId="8239532c-cee9-46b9-803d-d13e062d2d67" providerId="ADAL" clId="{9FE7C545-192B-6B40-AE89-0A0D7617A14A}" dt="2019-06-11T06:28:34.886" v="710" actId="478"/>
          <ac:spMkLst>
            <pc:docMk/>
            <pc:sldMk cId="1886700260" sldId="269"/>
            <ac:spMk id="89" creationId="{807A1EE8-1B97-164C-8F36-9363BE059835}"/>
          </ac:spMkLst>
        </pc:spChg>
        <pc:spChg chg="del mod">
          <ac:chgData name="Gabriel Wilson" userId="8239532c-cee9-46b9-803d-d13e062d2d67" providerId="ADAL" clId="{9FE7C545-192B-6B40-AE89-0A0D7617A14A}" dt="2019-06-11T06:12:48.931" v="483" actId="478"/>
          <ac:spMkLst>
            <pc:docMk/>
            <pc:sldMk cId="1886700260" sldId="269"/>
            <ac:spMk id="95" creationId="{B4628DBE-43E6-9744-8585-F677C08BEAC1}"/>
          </ac:spMkLst>
        </pc:spChg>
        <pc:spChg chg="del">
          <ac:chgData name="Gabriel Wilson" userId="8239532c-cee9-46b9-803d-d13e062d2d67" providerId="ADAL" clId="{9FE7C545-192B-6B40-AE89-0A0D7617A14A}" dt="2019-06-11T06:25:28.202" v="660" actId="478"/>
          <ac:spMkLst>
            <pc:docMk/>
            <pc:sldMk cId="1886700260" sldId="269"/>
            <ac:spMk id="96" creationId="{F851C50F-D15A-594E-B437-FA335EB788D5}"/>
          </ac:spMkLst>
        </pc:spChg>
        <pc:spChg chg="add del mod">
          <ac:chgData name="Gabriel Wilson" userId="8239532c-cee9-46b9-803d-d13e062d2d67" providerId="ADAL" clId="{9FE7C545-192B-6B40-AE89-0A0D7617A14A}" dt="2019-06-11T06:53:54.433" v="988" actId="478"/>
          <ac:spMkLst>
            <pc:docMk/>
            <pc:sldMk cId="1886700260" sldId="269"/>
            <ac:spMk id="98" creationId="{76678E22-E798-4D47-9008-5C3C60E572A9}"/>
          </ac:spMkLst>
        </pc:spChg>
        <pc:spChg chg="add mod">
          <ac:chgData name="Gabriel Wilson" userId="8239532c-cee9-46b9-803d-d13e062d2d67" providerId="ADAL" clId="{9FE7C545-192B-6B40-AE89-0A0D7617A14A}" dt="2019-06-11T06:50:50.583" v="926" actId="20577"/>
          <ac:spMkLst>
            <pc:docMk/>
            <pc:sldMk cId="1886700260" sldId="269"/>
            <ac:spMk id="106" creationId="{8BC45DFE-7829-4441-BA5E-D826EC0E2131}"/>
          </ac:spMkLst>
        </pc:spChg>
        <pc:spChg chg="del">
          <ac:chgData name="Gabriel Wilson" userId="8239532c-cee9-46b9-803d-d13e062d2d67" providerId="ADAL" clId="{9FE7C545-192B-6B40-AE89-0A0D7617A14A}" dt="2019-06-11T06:07:47.847" v="360" actId="478"/>
          <ac:spMkLst>
            <pc:docMk/>
            <pc:sldMk cId="1886700260" sldId="269"/>
            <ac:spMk id="111" creationId="{4805D83C-BEC1-EA41-A2A9-F91C5BFB6285}"/>
          </ac:spMkLst>
        </pc:spChg>
        <pc:spChg chg="add del mod">
          <ac:chgData name="Gabriel Wilson" userId="8239532c-cee9-46b9-803d-d13e062d2d67" providerId="ADAL" clId="{9FE7C545-192B-6B40-AE89-0A0D7617A14A}" dt="2019-06-11T06:28:31.176" v="708" actId="478"/>
          <ac:spMkLst>
            <pc:docMk/>
            <pc:sldMk cId="1886700260" sldId="269"/>
            <ac:spMk id="116" creationId="{2965B09E-5988-8F45-B6F9-DB9A4C46A2A3}"/>
          </ac:spMkLst>
        </pc:spChg>
        <pc:spChg chg="del mod">
          <ac:chgData name="Gabriel Wilson" userId="8239532c-cee9-46b9-803d-d13e062d2d67" providerId="ADAL" clId="{9FE7C545-192B-6B40-AE89-0A0D7617A14A}" dt="2019-06-11T06:09:52.746" v="431" actId="478"/>
          <ac:spMkLst>
            <pc:docMk/>
            <pc:sldMk cId="1886700260" sldId="269"/>
            <ac:spMk id="117" creationId="{673A753B-5703-B241-A81B-4D106AEAC8A6}"/>
          </ac:spMkLst>
        </pc:spChg>
        <pc:spChg chg="add del mod">
          <ac:chgData name="Gabriel Wilson" userId="8239532c-cee9-46b9-803d-d13e062d2d67" providerId="ADAL" clId="{9FE7C545-192B-6B40-AE89-0A0D7617A14A}" dt="2019-06-11T06:21:12.492" v="621" actId="478"/>
          <ac:spMkLst>
            <pc:docMk/>
            <pc:sldMk cId="1886700260" sldId="269"/>
            <ac:spMk id="119" creationId="{922BEE81-8250-364E-8EB0-BBB6FF8E2A89}"/>
          </ac:spMkLst>
        </pc:spChg>
        <pc:spChg chg="del mod">
          <ac:chgData name="Gabriel Wilson" userId="8239532c-cee9-46b9-803d-d13e062d2d67" providerId="ADAL" clId="{9FE7C545-192B-6B40-AE89-0A0D7617A14A}" dt="2019-06-11T06:28:28.970" v="707" actId="478"/>
          <ac:spMkLst>
            <pc:docMk/>
            <pc:sldMk cId="1886700260" sldId="269"/>
            <ac:spMk id="122" creationId="{DD7FA3E6-AA86-BD40-8AC7-FF70A24BE54B}"/>
          </ac:spMkLst>
        </pc:spChg>
        <pc:spChg chg="del">
          <ac:chgData name="Gabriel Wilson" userId="8239532c-cee9-46b9-803d-d13e062d2d67" providerId="ADAL" clId="{9FE7C545-192B-6B40-AE89-0A0D7617A14A}" dt="2019-06-11T06:16:32.916" v="569" actId="478"/>
          <ac:spMkLst>
            <pc:docMk/>
            <pc:sldMk cId="1886700260" sldId="269"/>
            <ac:spMk id="124" creationId="{99C15CA8-B441-1B4F-9B4F-A20C81B02BD7}"/>
          </ac:spMkLst>
        </pc:spChg>
        <pc:spChg chg="add del mod">
          <ac:chgData name="Gabriel Wilson" userId="8239532c-cee9-46b9-803d-d13e062d2d67" providerId="ADAL" clId="{9FE7C545-192B-6B40-AE89-0A0D7617A14A}" dt="2019-06-11T06:27:57.675" v="704" actId="478"/>
          <ac:spMkLst>
            <pc:docMk/>
            <pc:sldMk cId="1886700260" sldId="269"/>
            <ac:spMk id="126" creationId="{CF37A1C6-EDF0-D04A-8675-836F4054882F}"/>
          </ac:spMkLst>
        </pc:spChg>
        <pc:spChg chg="add del mod">
          <ac:chgData name="Gabriel Wilson" userId="8239532c-cee9-46b9-803d-d13e062d2d67" providerId="ADAL" clId="{9FE7C545-192B-6B40-AE89-0A0D7617A14A}" dt="2019-06-11T06:21:42.693" v="628" actId="478"/>
          <ac:spMkLst>
            <pc:docMk/>
            <pc:sldMk cId="1886700260" sldId="269"/>
            <ac:spMk id="129" creationId="{0DF894AB-E74F-CE48-84A3-FBE371B20B2F}"/>
          </ac:spMkLst>
        </pc:spChg>
        <pc:spChg chg="del">
          <ac:chgData name="Gabriel Wilson" userId="8239532c-cee9-46b9-803d-d13e062d2d67" providerId="ADAL" clId="{9FE7C545-192B-6B40-AE89-0A0D7617A14A}" dt="2019-06-11T06:13:37.443" v="512" actId="478"/>
          <ac:spMkLst>
            <pc:docMk/>
            <pc:sldMk cId="1886700260" sldId="269"/>
            <ac:spMk id="130" creationId="{8A62EE65-2690-A043-8ED2-C384EB58ABF4}"/>
          </ac:spMkLst>
        </pc:spChg>
        <pc:spChg chg="del">
          <ac:chgData name="Gabriel Wilson" userId="8239532c-cee9-46b9-803d-d13e062d2d67" providerId="ADAL" clId="{9FE7C545-192B-6B40-AE89-0A0D7617A14A}" dt="2019-06-11T06:16:34.429" v="570" actId="478"/>
          <ac:spMkLst>
            <pc:docMk/>
            <pc:sldMk cId="1886700260" sldId="269"/>
            <ac:spMk id="132" creationId="{6B6FF9B6-AA29-F446-97FE-713F6E4B8922}"/>
          </ac:spMkLst>
        </pc:spChg>
        <pc:spChg chg="add del mod">
          <ac:chgData name="Gabriel Wilson" userId="8239532c-cee9-46b9-803d-d13e062d2d67" providerId="ADAL" clId="{9FE7C545-192B-6B40-AE89-0A0D7617A14A}" dt="2019-06-11T06:21:19.249" v="625" actId="478"/>
          <ac:spMkLst>
            <pc:docMk/>
            <pc:sldMk cId="1886700260" sldId="269"/>
            <ac:spMk id="134" creationId="{8D8B68A0-9101-9845-9C61-B9818D5086C4}"/>
          </ac:spMkLst>
        </pc:spChg>
        <pc:spChg chg="add del mod">
          <ac:chgData name="Gabriel Wilson" userId="8239532c-cee9-46b9-803d-d13e062d2d67" providerId="ADAL" clId="{9FE7C545-192B-6B40-AE89-0A0D7617A14A}" dt="2019-06-11T06:21:15.911" v="623" actId="478"/>
          <ac:spMkLst>
            <pc:docMk/>
            <pc:sldMk cId="1886700260" sldId="269"/>
            <ac:spMk id="135" creationId="{DEF07638-63CE-A442-9C53-F5C968854D3F}"/>
          </ac:spMkLst>
        </pc:spChg>
        <pc:spChg chg="del mod">
          <ac:chgData name="Gabriel Wilson" userId="8239532c-cee9-46b9-803d-d13e062d2d67" providerId="ADAL" clId="{9FE7C545-192B-6B40-AE89-0A0D7617A14A}" dt="2019-06-11T06:28:36.440" v="711" actId="478"/>
          <ac:spMkLst>
            <pc:docMk/>
            <pc:sldMk cId="1886700260" sldId="269"/>
            <ac:spMk id="136" creationId="{0A1168D5-DFE8-CC49-B56A-3BB1BC50EC0B}"/>
          </ac:spMkLst>
        </pc:spChg>
        <pc:spChg chg="add del mod">
          <ac:chgData name="Gabriel Wilson" userId="8239532c-cee9-46b9-803d-d13e062d2d67" providerId="ADAL" clId="{9FE7C545-192B-6B40-AE89-0A0D7617A14A}" dt="2019-06-11T06:27:52.321" v="702" actId="478"/>
          <ac:spMkLst>
            <pc:docMk/>
            <pc:sldMk cId="1886700260" sldId="269"/>
            <ac:spMk id="146" creationId="{42A131A6-0AAC-BA42-9B4A-14326E49EC36}"/>
          </ac:spMkLst>
        </pc:spChg>
        <pc:spChg chg="add del mod">
          <ac:chgData name="Gabriel Wilson" userId="8239532c-cee9-46b9-803d-d13e062d2d67" providerId="ADAL" clId="{9FE7C545-192B-6B40-AE89-0A0D7617A14A}" dt="2019-06-11T06:28:33.147" v="709" actId="478"/>
          <ac:spMkLst>
            <pc:docMk/>
            <pc:sldMk cId="1886700260" sldId="269"/>
            <ac:spMk id="151" creationId="{D59DF543-1074-C64F-81D5-F542D786BAE1}"/>
          </ac:spMkLst>
        </pc:spChg>
        <pc:spChg chg="add del mod">
          <ac:chgData name="Gabriel Wilson" userId="8239532c-cee9-46b9-803d-d13e062d2d67" providerId="ADAL" clId="{9FE7C545-192B-6B40-AE89-0A0D7617A14A}" dt="2019-06-11T06:26:07.173" v="668" actId="478"/>
          <ac:spMkLst>
            <pc:docMk/>
            <pc:sldMk cId="1886700260" sldId="269"/>
            <ac:spMk id="153" creationId="{25374F94-8835-A642-A3DF-F386015041E0}"/>
          </ac:spMkLst>
        </pc:spChg>
        <pc:spChg chg="add del mod">
          <ac:chgData name="Gabriel Wilson" userId="8239532c-cee9-46b9-803d-d13e062d2d67" providerId="ADAL" clId="{9FE7C545-192B-6B40-AE89-0A0D7617A14A}" dt="2019-06-11T06:50:40.579" v="916" actId="478"/>
          <ac:spMkLst>
            <pc:docMk/>
            <pc:sldMk cId="1886700260" sldId="269"/>
            <ac:spMk id="177" creationId="{80ADD9A2-5416-3944-83CC-79736B3C24DE}"/>
          </ac:spMkLst>
        </pc:spChg>
        <pc:spChg chg="del">
          <ac:chgData name="Gabriel Wilson" userId="8239532c-cee9-46b9-803d-d13e062d2d67" providerId="ADAL" clId="{9FE7C545-192B-6B40-AE89-0A0D7617A14A}" dt="2019-06-11T06:25:28.202" v="660" actId="478"/>
          <ac:spMkLst>
            <pc:docMk/>
            <pc:sldMk cId="1886700260" sldId="269"/>
            <ac:spMk id="218" creationId="{719965B9-A728-5E48-9045-D9A101A216B2}"/>
          </ac:spMkLst>
        </pc:spChg>
        <pc:spChg chg="del">
          <ac:chgData name="Gabriel Wilson" userId="8239532c-cee9-46b9-803d-d13e062d2d67" providerId="ADAL" clId="{9FE7C545-192B-6B40-AE89-0A0D7617A14A}" dt="2019-06-11T06:06:37.742" v="338" actId="478"/>
          <ac:spMkLst>
            <pc:docMk/>
            <pc:sldMk cId="1886700260" sldId="269"/>
            <ac:spMk id="252" creationId="{80F5FB0E-2883-064F-9CF6-CE04C7B242B3}"/>
          </ac:spMkLst>
        </pc:spChg>
        <pc:spChg chg="add mod">
          <ac:chgData name="Gabriel Wilson" userId="8239532c-cee9-46b9-803d-d13e062d2d67" providerId="ADAL" clId="{9FE7C545-192B-6B40-AE89-0A0D7617A14A}" dt="2019-06-11T07:24:25.993" v="1269" actId="1076"/>
          <ac:spMkLst>
            <pc:docMk/>
            <pc:sldMk cId="1886700260" sldId="269"/>
            <ac:spMk id="264" creationId="{4BC4029E-8B88-E246-85A0-6E94395743C2}"/>
          </ac:spMkLst>
        </pc:spChg>
        <pc:spChg chg="add mod">
          <ac:chgData name="Gabriel Wilson" userId="8239532c-cee9-46b9-803d-d13e062d2d67" providerId="ADAL" clId="{9FE7C545-192B-6B40-AE89-0A0D7617A14A}" dt="2019-06-16T08:04:41.356" v="1310" actId="20577"/>
          <ac:spMkLst>
            <pc:docMk/>
            <pc:sldMk cId="1886700260" sldId="269"/>
            <ac:spMk id="269" creationId="{996AEB3E-F08C-664B-BBAD-C0316EA70FB1}"/>
          </ac:spMkLst>
        </pc:spChg>
        <pc:spChg chg="add del mod">
          <ac:chgData name="Gabriel Wilson" userId="8239532c-cee9-46b9-803d-d13e062d2d67" providerId="ADAL" clId="{9FE7C545-192B-6B40-AE89-0A0D7617A14A}" dt="2019-06-16T07:24:39.634" v="1298" actId="478"/>
          <ac:spMkLst>
            <pc:docMk/>
            <pc:sldMk cId="1886700260" sldId="269"/>
            <ac:spMk id="272" creationId="{EF0B692D-F746-F940-9CE9-B7278EA24CD7}"/>
          </ac:spMkLst>
        </pc:spChg>
        <pc:spChg chg="add mod">
          <ac:chgData name="Gabriel Wilson" userId="8239532c-cee9-46b9-803d-d13e062d2d67" providerId="ADAL" clId="{9FE7C545-192B-6B40-AE89-0A0D7617A14A}" dt="2019-06-16T08:05:03.840" v="1319" actId="1076"/>
          <ac:spMkLst>
            <pc:docMk/>
            <pc:sldMk cId="1886700260" sldId="269"/>
            <ac:spMk id="273" creationId="{00E1227C-12E2-344A-9970-9E5BA3DDD3AE}"/>
          </ac:spMkLst>
        </pc:spChg>
        <pc:spChg chg="add mod">
          <ac:chgData name="Gabriel Wilson" userId="8239532c-cee9-46b9-803d-d13e062d2d67" providerId="ADAL" clId="{9FE7C545-192B-6B40-AE89-0A0D7617A14A}" dt="2019-06-11T06:53:26.289" v="980" actId="20577"/>
          <ac:spMkLst>
            <pc:docMk/>
            <pc:sldMk cId="1886700260" sldId="269"/>
            <ac:spMk id="274" creationId="{7FF5E92F-8621-EE43-BAAC-D32597DE01DA}"/>
          </ac:spMkLst>
        </pc:spChg>
        <pc:spChg chg="add mod">
          <ac:chgData name="Gabriel Wilson" userId="8239532c-cee9-46b9-803d-d13e062d2d67" providerId="ADAL" clId="{9FE7C545-192B-6B40-AE89-0A0D7617A14A}" dt="2019-06-11T06:55:21.639" v="1004" actId="1076"/>
          <ac:spMkLst>
            <pc:docMk/>
            <pc:sldMk cId="1886700260" sldId="269"/>
            <ac:spMk id="275" creationId="{A79ACB0A-91FC-8446-8950-C0989995663C}"/>
          </ac:spMkLst>
        </pc:spChg>
        <pc:spChg chg="add mod">
          <ac:chgData name="Gabriel Wilson" userId="8239532c-cee9-46b9-803d-d13e062d2d67" providerId="ADAL" clId="{9FE7C545-192B-6B40-AE89-0A0D7617A14A}" dt="2019-06-11T07:00:04.193" v="1051" actId="20577"/>
          <ac:spMkLst>
            <pc:docMk/>
            <pc:sldMk cId="1886700260" sldId="269"/>
            <ac:spMk id="279" creationId="{12C5FCCA-1E79-4840-B3C2-B7F3EE2F26C9}"/>
          </ac:spMkLst>
        </pc:spChg>
        <pc:spChg chg="add mod">
          <ac:chgData name="Gabriel Wilson" userId="8239532c-cee9-46b9-803d-d13e062d2d67" providerId="ADAL" clId="{9FE7C545-192B-6B40-AE89-0A0D7617A14A}" dt="2019-06-11T07:18:40.740" v="1226" actId="1076"/>
          <ac:spMkLst>
            <pc:docMk/>
            <pc:sldMk cId="1886700260" sldId="269"/>
            <ac:spMk id="280" creationId="{34DA12CF-92CC-754A-A90A-2093E76C340B}"/>
          </ac:spMkLst>
        </pc:spChg>
        <pc:spChg chg="add mod">
          <ac:chgData name="Gabriel Wilson" userId="8239532c-cee9-46b9-803d-d13e062d2d67" providerId="ADAL" clId="{9FE7C545-192B-6B40-AE89-0A0D7617A14A}" dt="2019-06-11T07:21:59.403" v="1261" actId="1076"/>
          <ac:spMkLst>
            <pc:docMk/>
            <pc:sldMk cId="1886700260" sldId="269"/>
            <ac:spMk id="281" creationId="{1EB7694B-6CD8-BA46-8A13-64209F1FD6E9}"/>
          </ac:spMkLst>
        </pc:spChg>
        <pc:spChg chg="add mod">
          <ac:chgData name="Gabriel Wilson" userId="8239532c-cee9-46b9-803d-d13e062d2d67" providerId="ADAL" clId="{9FE7C545-192B-6B40-AE89-0A0D7617A14A}" dt="2019-06-16T07:51:55.648" v="1306" actId="20577"/>
          <ac:spMkLst>
            <pc:docMk/>
            <pc:sldMk cId="1886700260" sldId="269"/>
            <ac:spMk id="282" creationId="{4AA22A02-FA05-074A-B018-F147B9EF505C}"/>
          </ac:spMkLst>
        </pc:spChg>
        <pc:spChg chg="add mod">
          <ac:chgData name="Gabriel Wilson" userId="8239532c-cee9-46b9-803d-d13e062d2d67" providerId="ADAL" clId="{9FE7C545-192B-6B40-AE89-0A0D7617A14A}" dt="2019-06-11T06:59:18.523" v="1050" actId="20577"/>
          <ac:spMkLst>
            <pc:docMk/>
            <pc:sldMk cId="1886700260" sldId="269"/>
            <ac:spMk id="283" creationId="{03366181-D6B6-7F41-A425-BAC7361C8352}"/>
          </ac:spMkLst>
        </pc:spChg>
        <pc:spChg chg="add del">
          <ac:chgData name="Gabriel Wilson" userId="8239532c-cee9-46b9-803d-d13e062d2d67" providerId="ADAL" clId="{9FE7C545-192B-6B40-AE89-0A0D7617A14A}" dt="2019-06-11T07:02:03.735" v="1054"/>
          <ac:spMkLst>
            <pc:docMk/>
            <pc:sldMk cId="1886700260" sldId="269"/>
            <ac:spMk id="284" creationId="{3A9768C0-CCC1-3B46-9C4A-7735CF2E667D}"/>
          </ac:spMkLst>
        </pc:spChg>
        <pc:spChg chg="add mod">
          <ac:chgData name="Gabriel Wilson" userId="8239532c-cee9-46b9-803d-d13e062d2d67" providerId="ADAL" clId="{9FE7C545-192B-6B40-AE89-0A0D7617A14A}" dt="2019-06-16T08:04:44.430" v="1314" actId="20577"/>
          <ac:spMkLst>
            <pc:docMk/>
            <pc:sldMk cId="1886700260" sldId="269"/>
            <ac:spMk id="285" creationId="{F1A2C87F-BD4C-BD46-AC0A-A505751D939D}"/>
          </ac:spMkLst>
        </pc:spChg>
        <pc:spChg chg="add mod">
          <ac:chgData name="Gabriel Wilson" userId="8239532c-cee9-46b9-803d-d13e062d2d67" providerId="ADAL" clId="{9FE7C545-192B-6B40-AE89-0A0D7617A14A}" dt="2019-06-16T07:47:15.346" v="1302" actId="1076"/>
          <ac:spMkLst>
            <pc:docMk/>
            <pc:sldMk cId="1886700260" sldId="269"/>
            <ac:spMk id="288" creationId="{6798FA40-2291-024F-A9E9-3F03C3837DE8}"/>
          </ac:spMkLst>
        </pc:spChg>
        <pc:spChg chg="add del mod">
          <ac:chgData name="Gabriel Wilson" userId="8239532c-cee9-46b9-803d-d13e062d2d67" providerId="ADAL" clId="{9FE7C545-192B-6B40-AE89-0A0D7617A14A}" dt="2019-06-16T07:47:07.178" v="1299" actId="478"/>
          <ac:spMkLst>
            <pc:docMk/>
            <pc:sldMk cId="1886700260" sldId="269"/>
            <ac:spMk id="293" creationId="{079F62B2-A55E-A145-9451-926C9CF2D2E4}"/>
          </ac:spMkLst>
        </pc:spChg>
        <pc:spChg chg="add mod">
          <ac:chgData name="Gabriel Wilson" userId="8239532c-cee9-46b9-803d-d13e062d2d67" providerId="ADAL" clId="{9FE7C545-192B-6B40-AE89-0A0D7617A14A}" dt="2019-06-11T07:13:50.365" v="1161" actId="1076"/>
          <ac:spMkLst>
            <pc:docMk/>
            <pc:sldMk cId="1886700260" sldId="269"/>
            <ac:spMk id="302" creationId="{A5AD6790-EA66-224C-A3AB-831BEC5B91EF}"/>
          </ac:spMkLst>
        </pc:spChg>
        <pc:spChg chg="add del mod">
          <ac:chgData name="Gabriel Wilson" userId="8239532c-cee9-46b9-803d-d13e062d2d67" providerId="ADAL" clId="{9FE7C545-192B-6B40-AE89-0A0D7617A14A}" dt="2019-06-16T07:24:14.291" v="1294" actId="478"/>
          <ac:spMkLst>
            <pc:docMk/>
            <pc:sldMk cId="1886700260" sldId="269"/>
            <ac:spMk id="307" creationId="{0954A761-4775-C54C-9C24-31B99A805367}"/>
          </ac:spMkLst>
        </pc:spChg>
        <pc:spChg chg="add mod">
          <ac:chgData name="Gabriel Wilson" userId="8239532c-cee9-46b9-803d-d13e062d2d67" providerId="ADAL" clId="{9FE7C545-192B-6B40-AE89-0A0D7617A14A}" dt="2019-06-11T07:23:17.726" v="1267" actId="1076"/>
          <ac:spMkLst>
            <pc:docMk/>
            <pc:sldMk cId="1886700260" sldId="269"/>
            <ac:spMk id="313" creationId="{DCB847C8-48E1-584D-93B0-116AA0241B11}"/>
          </ac:spMkLst>
        </pc:spChg>
        <pc:spChg chg="add mod">
          <ac:chgData name="Gabriel Wilson" userId="8239532c-cee9-46b9-803d-d13e062d2d67" providerId="ADAL" clId="{9FE7C545-192B-6B40-AE89-0A0D7617A14A}" dt="2019-06-16T07:23:58.562" v="1289" actId="20577"/>
          <ac:spMkLst>
            <pc:docMk/>
            <pc:sldMk cId="1886700260" sldId="269"/>
            <ac:spMk id="314" creationId="{476F9211-9F02-584A-87AE-6D4A27348D5F}"/>
          </ac:spMkLst>
        </pc:spChg>
        <pc:spChg chg="add mod">
          <ac:chgData name="Gabriel Wilson" userId="8239532c-cee9-46b9-803d-d13e062d2d67" providerId="ADAL" clId="{9FE7C545-192B-6B40-AE89-0A0D7617A14A}" dt="2019-06-11T07:17:21.952" v="1185" actId="571"/>
          <ac:spMkLst>
            <pc:docMk/>
            <pc:sldMk cId="1886700260" sldId="269"/>
            <ac:spMk id="319" creationId="{7FF6181C-CC57-0F41-BB1C-ED073028C4AE}"/>
          </ac:spMkLst>
        </pc:spChg>
        <pc:spChg chg="add del mod">
          <ac:chgData name="Gabriel Wilson" userId="8239532c-cee9-46b9-803d-d13e062d2d67" providerId="ADAL" clId="{9FE7C545-192B-6B40-AE89-0A0D7617A14A}" dt="2019-06-16T07:24:09.025" v="1292" actId="478"/>
          <ac:spMkLst>
            <pc:docMk/>
            <pc:sldMk cId="1886700260" sldId="269"/>
            <ac:spMk id="321" creationId="{CF9A5619-9C72-C74A-8E79-809E4606BE49}"/>
          </ac:spMkLst>
        </pc:spChg>
        <pc:spChg chg="add del mod">
          <ac:chgData name="Gabriel Wilson" userId="8239532c-cee9-46b9-803d-d13e062d2d67" providerId="ADAL" clId="{9FE7C545-192B-6B40-AE89-0A0D7617A14A}" dt="2019-06-16T07:24:18.429" v="1296" actId="478"/>
          <ac:spMkLst>
            <pc:docMk/>
            <pc:sldMk cId="1886700260" sldId="269"/>
            <ac:spMk id="326" creationId="{708911C9-18B1-5F44-8510-0939F8693A73}"/>
          </ac:spMkLst>
        </pc:spChg>
        <pc:cxnChg chg="add mod">
          <ac:chgData name="Gabriel Wilson" userId="8239532c-cee9-46b9-803d-d13e062d2d67" providerId="ADAL" clId="{9FE7C545-192B-6B40-AE89-0A0D7617A14A}" dt="2019-06-11T07:21:54.106" v="1260" actId="14100"/>
          <ac:cxnSpMkLst>
            <pc:docMk/>
            <pc:sldMk cId="1886700260" sldId="269"/>
            <ac:cxnSpMk id="71" creationId="{BA351FB2-3622-8C42-8F2E-B54A4B321583}"/>
          </ac:cxnSpMkLst>
        </pc:cxnChg>
        <pc:cxnChg chg="add del mod">
          <ac:chgData name="Gabriel Wilson" userId="8239532c-cee9-46b9-803d-d13e062d2d67" providerId="ADAL" clId="{9FE7C545-192B-6B40-AE89-0A0D7617A14A}" dt="2019-06-11T06:12:46.772" v="482" actId="478"/>
          <ac:cxnSpMkLst>
            <pc:docMk/>
            <pc:sldMk cId="1886700260" sldId="269"/>
            <ac:cxnSpMk id="77" creationId="{98508AB0-282C-D043-B4C4-9457594C6E4E}"/>
          </ac:cxnSpMkLst>
        </pc:cxnChg>
        <pc:cxnChg chg="del mod">
          <ac:chgData name="Gabriel Wilson" userId="8239532c-cee9-46b9-803d-d13e062d2d67" providerId="ADAL" clId="{9FE7C545-192B-6B40-AE89-0A0D7617A14A}" dt="2019-06-11T06:25:28.202" v="660" actId="478"/>
          <ac:cxnSpMkLst>
            <pc:docMk/>
            <pc:sldMk cId="1886700260" sldId="269"/>
            <ac:cxnSpMk id="79" creationId="{53C2C9E0-9010-904D-A218-6104AD9313C4}"/>
          </ac:cxnSpMkLst>
        </pc:cxnChg>
        <pc:cxnChg chg="add mod">
          <ac:chgData name="Gabriel Wilson" userId="8239532c-cee9-46b9-803d-d13e062d2d67" providerId="ADAL" clId="{9FE7C545-192B-6B40-AE89-0A0D7617A14A}" dt="2019-06-11T07:24:22.596" v="1268" actId="14100"/>
          <ac:cxnSpMkLst>
            <pc:docMk/>
            <pc:sldMk cId="1886700260" sldId="269"/>
            <ac:cxnSpMk id="82" creationId="{380B166A-3B02-744F-823F-A5BF82FF04AA}"/>
          </ac:cxnSpMkLst>
        </pc:cxnChg>
        <pc:cxnChg chg="del mod">
          <ac:chgData name="Gabriel Wilson" userId="8239532c-cee9-46b9-803d-d13e062d2d67" providerId="ADAL" clId="{9FE7C545-192B-6B40-AE89-0A0D7617A14A}" dt="2019-06-11T06:07:14.267" v="350" actId="478"/>
          <ac:cxnSpMkLst>
            <pc:docMk/>
            <pc:sldMk cId="1886700260" sldId="269"/>
            <ac:cxnSpMk id="83" creationId="{D7F5EF70-942E-D04A-BB49-AAE6EE92714B}"/>
          </ac:cxnSpMkLst>
        </pc:cxnChg>
        <pc:cxnChg chg="add 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84" creationId="{FF495E96-1B20-6E4E-B039-7EEA81CF4B07}"/>
          </ac:cxnSpMkLst>
        </pc:cxnChg>
        <pc:cxnChg chg="del mod">
          <ac:chgData name="Gabriel Wilson" userId="8239532c-cee9-46b9-803d-d13e062d2d67" providerId="ADAL" clId="{9FE7C545-192B-6B40-AE89-0A0D7617A14A}" dt="2019-06-11T06:07:12.915" v="349" actId="478"/>
          <ac:cxnSpMkLst>
            <pc:docMk/>
            <pc:sldMk cId="1886700260" sldId="269"/>
            <ac:cxnSpMk id="88" creationId="{7A09261F-C3EB-AA46-9C0F-E010C186AE57}"/>
          </ac:cxnSpMkLst>
        </pc:cxnChg>
        <pc:cxnChg chg="del mod">
          <ac:chgData name="Gabriel Wilson" userId="8239532c-cee9-46b9-803d-d13e062d2d67" providerId="ADAL" clId="{9FE7C545-192B-6B40-AE89-0A0D7617A14A}" dt="2019-06-11T06:07:45.632" v="359" actId="478"/>
          <ac:cxnSpMkLst>
            <pc:docMk/>
            <pc:sldMk cId="1886700260" sldId="269"/>
            <ac:cxnSpMk id="97" creationId="{E1ACBEE6-9572-244B-93A6-45350E830406}"/>
          </ac:cxnSpMkLst>
        </pc:cxnChg>
        <pc:cxnChg chg="add mod">
          <ac:chgData name="Gabriel Wilson" userId="8239532c-cee9-46b9-803d-d13e062d2d67" providerId="ADAL" clId="{9FE7C545-192B-6B40-AE89-0A0D7617A14A}" dt="2019-06-11T06:54:07.827" v="992" actId="14100"/>
          <ac:cxnSpMkLst>
            <pc:docMk/>
            <pc:sldMk cId="1886700260" sldId="269"/>
            <ac:cxnSpMk id="99" creationId="{96741B6D-7B20-4340-8510-37A57DEF73B6}"/>
          </ac:cxnSpMkLst>
        </pc:cxnChg>
        <pc:cxnChg chg="add del mod">
          <ac:chgData name="Gabriel Wilson" userId="8239532c-cee9-46b9-803d-d13e062d2d67" providerId="ADAL" clId="{9FE7C545-192B-6B40-AE89-0A0D7617A14A}" dt="2019-06-11T06:16:48.716" v="575" actId="478"/>
          <ac:cxnSpMkLst>
            <pc:docMk/>
            <pc:sldMk cId="1886700260" sldId="269"/>
            <ac:cxnSpMk id="109" creationId="{785BBB35-33EB-D841-8DD9-35E0FB8901FE}"/>
          </ac:cxnSpMkLst>
        </pc:cxnChg>
        <pc:cxnChg chg="add 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13" creationId="{D8C89A78-9FB9-C440-8928-6758D9F7A3CB}"/>
          </ac:cxnSpMkLst>
        </pc:cxnChg>
        <pc:cxnChg chg="del mod">
          <ac:chgData name="Gabriel Wilson" userId="8239532c-cee9-46b9-803d-d13e062d2d67" providerId="ADAL" clId="{9FE7C545-192B-6B40-AE89-0A0D7617A14A}" dt="2019-06-11T06:11:27.526" v="453" actId="478"/>
          <ac:cxnSpMkLst>
            <pc:docMk/>
            <pc:sldMk cId="1886700260" sldId="269"/>
            <ac:cxnSpMk id="118" creationId="{AE560AD1-5BB1-D347-BEC8-EDAB95B4D7F7}"/>
          </ac:cxnSpMkLst>
        </pc:cxnChg>
        <pc:cxnChg chg="add 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20" creationId="{2CED53F5-4B78-D64B-A812-BE662A976717}"/>
          </ac:cxnSpMkLst>
        </pc:cxnChg>
        <pc:cxnChg chg="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23" creationId="{38BD5D89-A48E-9647-894D-B8D5616E03E3}"/>
          </ac:cxnSpMkLst>
        </pc:cxnChg>
        <pc:cxnChg chg="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25" creationId="{FD9FEC06-1B9F-6649-9298-8C056D768D55}"/>
          </ac:cxnSpMkLst>
        </pc:cxnChg>
        <pc:cxnChg chg="add del mod">
          <ac:chgData name="Gabriel Wilson" userId="8239532c-cee9-46b9-803d-d13e062d2d67" providerId="ADAL" clId="{9FE7C545-192B-6B40-AE89-0A0D7617A14A}" dt="2019-06-11T06:21:39.303" v="627" actId="478"/>
          <ac:cxnSpMkLst>
            <pc:docMk/>
            <pc:sldMk cId="1886700260" sldId="269"/>
            <ac:cxnSpMk id="127" creationId="{97A4115A-CFDD-4D4D-91E3-E408B18DB6EF}"/>
          </ac:cxnSpMkLst>
        </pc:cxnChg>
        <pc:cxnChg chg="add del mod">
          <ac:chgData name="Gabriel Wilson" userId="8239532c-cee9-46b9-803d-d13e062d2d67" providerId="ADAL" clId="{9FE7C545-192B-6B40-AE89-0A0D7617A14A}" dt="2019-06-11T06:21:19.249" v="625" actId="478"/>
          <ac:cxnSpMkLst>
            <pc:docMk/>
            <pc:sldMk cId="1886700260" sldId="269"/>
            <ac:cxnSpMk id="131" creationId="{81F09187-499D-794D-A3C3-5932C6EABAB9}"/>
          </ac:cxnSpMkLst>
        </pc:cxnChg>
        <pc:cxnChg chg="del mod">
          <ac:chgData name="Gabriel Wilson" userId="8239532c-cee9-46b9-803d-d13e062d2d67" providerId="ADAL" clId="{9FE7C545-192B-6B40-AE89-0A0D7617A14A}" dt="2019-06-11T06:08:30.487" v="386" actId="478"/>
          <ac:cxnSpMkLst>
            <pc:docMk/>
            <pc:sldMk cId="1886700260" sldId="269"/>
            <ac:cxnSpMk id="133" creationId="{7792BB1B-C2F0-A647-B9B2-ECE3D3149B40}"/>
          </ac:cxnSpMkLst>
        </pc:cxnChg>
        <pc:cxnChg chg="add del mod">
          <ac:chgData name="Gabriel Wilson" userId="8239532c-cee9-46b9-803d-d13e062d2d67" providerId="ADAL" clId="{9FE7C545-192B-6B40-AE89-0A0D7617A14A}" dt="2019-06-11T06:21:17.138" v="624" actId="478"/>
          <ac:cxnSpMkLst>
            <pc:docMk/>
            <pc:sldMk cId="1886700260" sldId="269"/>
            <ac:cxnSpMk id="137" creationId="{3AD07DD3-1E9A-AB49-93FF-28A61C2B5DAA}"/>
          </ac:cxnSpMkLst>
        </pc:cxnChg>
        <pc:cxnChg chg="add mod">
          <ac:chgData name="Gabriel Wilson" userId="8239532c-cee9-46b9-803d-d13e062d2d67" providerId="ADAL" clId="{9FE7C545-192B-6B40-AE89-0A0D7617A14A}" dt="2019-06-11T06:38:30.509" v="831" actId="1076"/>
          <ac:cxnSpMkLst>
            <pc:docMk/>
            <pc:sldMk cId="1886700260" sldId="269"/>
            <ac:cxnSpMk id="142" creationId="{12FDE578-FCA9-B54A-B15E-C56B20003C19}"/>
          </ac:cxnSpMkLst>
        </pc:cxnChg>
        <pc:cxnChg chg="add del mod">
          <ac:chgData name="Gabriel Wilson" userId="8239532c-cee9-46b9-803d-d13e062d2d67" providerId="ADAL" clId="{9FE7C545-192B-6B40-AE89-0A0D7617A14A}" dt="2019-06-11T06:29:31.096" v="722" actId="478"/>
          <ac:cxnSpMkLst>
            <pc:docMk/>
            <pc:sldMk cId="1886700260" sldId="269"/>
            <ac:cxnSpMk id="147" creationId="{B34F0CB3-D063-5249-8FD0-E0DDF40E5E08}"/>
          </ac:cxnSpMkLst>
        </pc:cxnChg>
        <pc:cxnChg chg="del mod">
          <ac:chgData name="Gabriel Wilson" userId="8239532c-cee9-46b9-803d-d13e062d2d67" providerId="ADAL" clId="{9FE7C545-192B-6B40-AE89-0A0D7617A14A}" dt="2019-06-11T06:10:08.602" v="435" actId="478"/>
          <ac:cxnSpMkLst>
            <pc:docMk/>
            <pc:sldMk cId="1886700260" sldId="269"/>
            <ac:cxnSpMk id="150" creationId="{ADA95B17-6DB1-CF4C-BEB0-22FB4680798A}"/>
          </ac:cxnSpMkLst>
        </pc:cxnChg>
        <pc:cxnChg chg="add del mod">
          <ac:chgData name="Gabriel Wilson" userId="8239532c-cee9-46b9-803d-d13e062d2d67" providerId="ADAL" clId="{9FE7C545-192B-6B40-AE89-0A0D7617A14A}" dt="2019-06-11T06:50:45.118" v="918" actId="478"/>
          <ac:cxnSpMkLst>
            <pc:docMk/>
            <pc:sldMk cId="1886700260" sldId="269"/>
            <ac:cxnSpMk id="172" creationId="{55771335-B6C1-D448-807A-2407BBEA3ECD}"/>
          </ac:cxnSpMkLst>
        </pc:cxnChg>
        <pc:cxnChg chg="add del mod">
          <ac:chgData name="Gabriel Wilson" userId="8239532c-cee9-46b9-803d-d13e062d2d67" providerId="ADAL" clId="{9FE7C545-192B-6B40-AE89-0A0D7617A14A}" dt="2019-06-16T07:24:37.279" v="1297" actId="478"/>
          <ac:cxnSpMkLst>
            <pc:docMk/>
            <pc:sldMk cId="1886700260" sldId="269"/>
            <ac:cxnSpMk id="178" creationId="{110CC37A-BFA1-B941-BC51-4F76307D473E}"/>
          </ac:cxnSpMkLst>
        </pc:cxnChg>
        <pc:cxnChg chg="add del mod">
          <ac:chgData name="Gabriel Wilson" userId="8239532c-cee9-46b9-803d-d13e062d2d67" providerId="ADAL" clId="{9FE7C545-192B-6B40-AE89-0A0D7617A14A}" dt="2019-06-11T06:53:57.826" v="990" actId="478"/>
          <ac:cxnSpMkLst>
            <pc:docMk/>
            <pc:sldMk cId="1886700260" sldId="269"/>
            <ac:cxnSpMk id="181" creationId="{AC8C31BE-2A21-DF42-9037-4712192EBC34}"/>
          </ac:cxnSpMkLst>
        </pc:cxnChg>
        <pc:cxnChg chg="add del mod">
          <ac:chgData name="Gabriel Wilson" userId="8239532c-cee9-46b9-803d-d13e062d2d67" providerId="ADAL" clId="{9FE7C545-192B-6B40-AE89-0A0D7617A14A}" dt="2019-06-11T06:51:46.302" v="945" actId="478"/>
          <ac:cxnSpMkLst>
            <pc:docMk/>
            <pc:sldMk cId="1886700260" sldId="269"/>
            <ac:cxnSpMk id="186" creationId="{2E27F4DE-CC6D-384C-AE6E-098EEBAA4205}"/>
          </ac:cxnSpMkLst>
        </pc:cxnChg>
        <pc:cxnChg chg="add del mod">
          <ac:chgData name="Gabriel Wilson" userId="8239532c-cee9-46b9-803d-d13e062d2d67" providerId="ADAL" clId="{9FE7C545-192B-6B40-AE89-0A0D7617A14A}" dt="2019-06-11T06:50:42.505" v="917" actId="478"/>
          <ac:cxnSpMkLst>
            <pc:docMk/>
            <pc:sldMk cId="1886700260" sldId="269"/>
            <ac:cxnSpMk id="189" creationId="{930F9074-2BEB-E94D-874F-462956F7E3E2}"/>
          </ac:cxnSpMkLst>
        </pc:cxnChg>
        <pc:cxnChg chg="add mod">
          <ac:chgData name="Gabriel Wilson" userId="8239532c-cee9-46b9-803d-d13e062d2d67" providerId="ADAL" clId="{9FE7C545-192B-6B40-AE89-0A0D7617A14A}" dt="2019-06-11T06:54:05.166" v="991" actId="14100"/>
          <ac:cxnSpMkLst>
            <pc:docMk/>
            <pc:sldMk cId="1886700260" sldId="269"/>
            <ac:cxnSpMk id="192" creationId="{196360F6-D058-E54F-8C45-D94ADDD2730E}"/>
          </ac:cxnSpMkLst>
        </pc:cxnChg>
        <pc:cxnChg chg="add del mod">
          <ac:chgData name="Gabriel Wilson" userId="8239532c-cee9-46b9-803d-d13e062d2d67" providerId="ADAL" clId="{9FE7C545-192B-6B40-AE89-0A0D7617A14A}" dt="2019-06-11T06:53:55.761" v="989" actId="478"/>
          <ac:cxnSpMkLst>
            <pc:docMk/>
            <pc:sldMk cId="1886700260" sldId="269"/>
            <ac:cxnSpMk id="195" creationId="{37B77EA8-2B98-3F4C-9F01-1F573F7042BC}"/>
          </ac:cxnSpMkLst>
        </pc:cxnChg>
        <pc:cxnChg chg="add mod">
          <ac:chgData name="Gabriel Wilson" userId="8239532c-cee9-46b9-803d-d13e062d2d67" providerId="ADAL" clId="{9FE7C545-192B-6B40-AE89-0A0D7617A14A}" dt="2019-06-11T06:51:26.531" v="938" actId="14100"/>
          <ac:cxnSpMkLst>
            <pc:docMk/>
            <pc:sldMk cId="1886700260" sldId="269"/>
            <ac:cxnSpMk id="198" creationId="{3685D059-EBD9-BF49-A42A-7D883AB00500}"/>
          </ac:cxnSpMkLst>
        </pc:cxnChg>
        <pc:cxnChg chg="mod">
          <ac:chgData name="Gabriel Wilson" userId="8239532c-cee9-46b9-803d-d13e062d2d67" providerId="ADAL" clId="{9FE7C545-192B-6B40-AE89-0A0D7617A14A}" dt="2019-06-16T07:47:15.346" v="1302" actId="1076"/>
          <ac:cxnSpMkLst>
            <pc:docMk/>
            <pc:sldMk cId="1886700260" sldId="269"/>
            <ac:cxnSpMk id="256" creationId="{5C8F8D38-AD46-6C44-8A79-C706D60CE578}"/>
          </ac:cxnSpMkLst>
        </pc:cxnChg>
        <pc:cxnChg chg="add del mod">
          <ac:chgData name="Gabriel Wilson" userId="8239532c-cee9-46b9-803d-d13e062d2d67" providerId="ADAL" clId="{9FE7C545-192B-6B40-AE89-0A0D7617A14A}" dt="2019-06-16T07:47:08.775" v="1300" actId="478"/>
          <ac:cxnSpMkLst>
            <pc:docMk/>
            <pc:sldMk cId="1886700260" sldId="269"/>
            <ac:cxnSpMk id="297" creationId="{38445E61-6874-C34E-AAF5-A49E64C580C6}"/>
          </ac:cxnSpMkLst>
        </pc:cxnChg>
        <pc:cxnChg chg="add del mod">
          <ac:chgData name="Gabriel Wilson" userId="8239532c-cee9-46b9-803d-d13e062d2d67" providerId="ADAL" clId="{9FE7C545-192B-6B40-AE89-0A0D7617A14A}" dt="2019-06-16T07:24:12.037" v="1293" actId="478"/>
          <ac:cxnSpMkLst>
            <pc:docMk/>
            <pc:sldMk cId="1886700260" sldId="269"/>
            <ac:cxnSpMk id="303" creationId="{11EAC8EB-C53B-524B-B069-AEFC1C9458AA}"/>
          </ac:cxnSpMkLst>
        </pc:cxnChg>
        <pc:cxnChg chg="add mod">
          <ac:chgData name="Gabriel Wilson" userId="8239532c-cee9-46b9-803d-d13e062d2d67" providerId="ADAL" clId="{9FE7C545-192B-6B40-AE89-0A0D7617A14A}" dt="2019-06-16T07:24:04.240" v="1290" actId="692"/>
          <ac:cxnSpMkLst>
            <pc:docMk/>
            <pc:sldMk cId="1886700260" sldId="269"/>
            <ac:cxnSpMk id="310" creationId="{8011193A-14D8-664B-8227-51FEFB3DBFC9}"/>
          </ac:cxnSpMkLst>
        </pc:cxnChg>
        <pc:cxnChg chg="add del mod">
          <ac:chgData name="Gabriel Wilson" userId="8239532c-cee9-46b9-803d-d13e062d2d67" providerId="ADAL" clId="{9FE7C545-192B-6B40-AE89-0A0D7617A14A}" dt="2019-06-16T07:24:06.569" v="1291" actId="478"/>
          <ac:cxnSpMkLst>
            <pc:docMk/>
            <pc:sldMk cId="1886700260" sldId="269"/>
            <ac:cxnSpMk id="315" creationId="{3E102AD0-9ED2-C643-8BA9-9A71F005C150}"/>
          </ac:cxnSpMkLst>
        </pc:cxnChg>
        <pc:cxnChg chg="add del mod">
          <ac:chgData name="Gabriel Wilson" userId="8239532c-cee9-46b9-803d-d13e062d2d67" providerId="ADAL" clId="{9FE7C545-192B-6B40-AE89-0A0D7617A14A}" dt="2019-06-16T07:24:15.954" v="1295" actId="478"/>
          <ac:cxnSpMkLst>
            <pc:docMk/>
            <pc:sldMk cId="1886700260" sldId="269"/>
            <ac:cxnSpMk id="322" creationId="{F3ADD752-19BB-7B4E-B905-254A10A0368E}"/>
          </ac:cxnSpMkLst>
        </pc:cxnChg>
      </pc:sldChg>
      <pc:sldChg chg="addSp delSp modSp add ord">
        <pc:chgData name="Gabriel Wilson" userId="8239532c-cee9-46b9-803d-d13e062d2d67" providerId="ADAL" clId="{9FE7C545-192B-6B40-AE89-0A0D7617A14A}" dt="2019-07-16T23:23:01.062" v="2550" actId="1076"/>
        <pc:sldMkLst>
          <pc:docMk/>
          <pc:sldMk cId="4076745331" sldId="270"/>
        </pc:sldMkLst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5" creationId="{3D9B1383-A9EB-6E49-A4AC-898035882A67}"/>
          </ac:spMkLst>
        </pc:spChg>
        <pc:spChg chg="add del mod">
          <ac:chgData name="Gabriel Wilson" userId="8239532c-cee9-46b9-803d-d13e062d2d67" providerId="ADAL" clId="{9FE7C545-192B-6B40-AE89-0A0D7617A14A}" dt="2019-07-16T23:15:15.290" v="2515"/>
          <ac:spMkLst>
            <pc:docMk/>
            <pc:sldMk cId="4076745331" sldId="270"/>
            <ac:spMk id="20" creationId="{EC411776-1135-C447-B209-E24CEE509769}"/>
          </ac:spMkLst>
        </pc:spChg>
        <pc:spChg chg="add mod">
          <ac:chgData name="Gabriel Wilson" userId="8239532c-cee9-46b9-803d-d13e062d2d67" providerId="ADAL" clId="{9FE7C545-192B-6B40-AE89-0A0D7617A14A}" dt="2019-07-16T22:50:11.081" v="2468" actId="1037"/>
          <ac:spMkLst>
            <pc:docMk/>
            <pc:sldMk cId="4076745331" sldId="270"/>
            <ac:spMk id="42" creationId="{6E66D1F5-F6C0-4D43-8CDA-A04420967B53}"/>
          </ac:spMkLst>
        </pc:spChg>
        <pc:spChg chg="add mod">
          <ac:chgData name="Gabriel Wilson" userId="8239532c-cee9-46b9-803d-d13e062d2d67" providerId="ADAL" clId="{9FE7C545-192B-6B40-AE89-0A0D7617A14A}" dt="2019-07-16T22:52:50.853" v="2497" actId="1076"/>
          <ac:spMkLst>
            <pc:docMk/>
            <pc:sldMk cId="4076745331" sldId="270"/>
            <ac:spMk id="46" creationId="{07D3E1E8-919B-764E-ADD3-5C8A78668DD5}"/>
          </ac:spMkLst>
        </pc:spChg>
        <pc:spChg chg="add mod">
          <ac:chgData name="Gabriel Wilson" userId="8239532c-cee9-46b9-803d-d13e062d2d67" providerId="ADAL" clId="{9FE7C545-192B-6B40-AE89-0A0D7617A14A}" dt="2019-07-16T22:52:26.449" v="2492" actId="571"/>
          <ac:spMkLst>
            <pc:docMk/>
            <pc:sldMk cId="4076745331" sldId="270"/>
            <ac:spMk id="50" creationId="{726183EA-618D-D644-A2AA-9B1601A805FA}"/>
          </ac:spMkLst>
        </pc:spChg>
        <pc:spChg chg="add del mod">
          <ac:chgData name="Gabriel Wilson" userId="8239532c-cee9-46b9-803d-d13e062d2d67" providerId="ADAL" clId="{9FE7C545-192B-6B40-AE89-0A0D7617A14A}" dt="2019-07-16T23:22:53.562" v="2546" actId="478"/>
          <ac:spMkLst>
            <pc:docMk/>
            <pc:sldMk cId="4076745331" sldId="270"/>
            <ac:spMk id="53" creationId="{9153F188-0982-9E41-99D8-FB336BD3D4B8}"/>
          </ac:spMkLst>
        </pc:spChg>
        <pc:spChg chg="add del mod">
          <ac:chgData name="Gabriel Wilson" userId="8239532c-cee9-46b9-803d-d13e062d2d67" providerId="ADAL" clId="{9FE7C545-192B-6B40-AE89-0A0D7617A14A}" dt="2019-07-16T23:22:20.105" v="2540" actId="478"/>
          <ac:spMkLst>
            <pc:docMk/>
            <pc:sldMk cId="4076745331" sldId="270"/>
            <ac:spMk id="68" creationId="{B64E22A3-ADE7-D944-BDBA-1C7CFC663F3F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73" creationId="{7C60D2D9-41CD-0548-A680-49FCE922DAE1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74" creationId="{37763233-1CB9-3547-AEEC-7DEBB332BFB2}"/>
          </ac:spMkLst>
        </pc:spChg>
        <pc:spChg chg="add del mod">
          <ac:chgData name="Gabriel Wilson" userId="8239532c-cee9-46b9-803d-d13e062d2d67" providerId="ADAL" clId="{9FE7C545-192B-6B40-AE89-0A0D7617A14A}" dt="2019-07-16T23:21:42.811" v="2534" actId="478"/>
          <ac:spMkLst>
            <pc:docMk/>
            <pc:sldMk cId="4076745331" sldId="270"/>
            <ac:spMk id="77" creationId="{9B245FE7-3DFB-7E4B-9582-B06DE40743FA}"/>
          </ac:spMkLst>
        </pc:spChg>
        <pc:spChg chg="add mod">
          <ac:chgData name="Gabriel Wilson" userId="8239532c-cee9-46b9-803d-d13e062d2d67" providerId="ADAL" clId="{9FE7C545-192B-6B40-AE89-0A0D7617A14A}" dt="2019-07-16T23:21:56.573" v="2539" actId="20577"/>
          <ac:spMkLst>
            <pc:docMk/>
            <pc:sldMk cId="4076745331" sldId="270"/>
            <ac:spMk id="78" creationId="{29FE029B-41DE-8E49-B2D8-0BBB37C70F0F}"/>
          </ac:spMkLst>
        </pc:spChg>
        <pc:spChg chg="add mod">
          <ac:chgData name="Gabriel Wilson" userId="8239532c-cee9-46b9-803d-d13e062d2d67" providerId="ADAL" clId="{9FE7C545-192B-6B40-AE89-0A0D7617A14A}" dt="2019-07-16T23:22:28.665" v="2544" actId="20577"/>
          <ac:spMkLst>
            <pc:docMk/>
            <pc:sldMk cId="4076745331" sldId="270"/>
            <ac:spMk id="79" creationId="{79065BED-7D6B-5E4B-A679-87D4C2A694F2}"/>
          </ac:spMkLst>
        </pc:spChg>
        <pc:spChg chg="add mod">
          <ac:chgData name="Gabriel Wilson" userId="8239532c-cee9-46b9-803d-d13e062d2d67" providerId="ADAL" clId="{9FE7C545-192B-6B40-AE89-0A0D7617A14A}" dt="2019-07-16T23:23:01.062" v="2550" actId="1076"/>
          <ac:spMkLst>
            <pc:docMk/>
            <pc:sldMk cId="4076745331" sldId="270"/>
            <ac:spMk id="80" creationId="{4661C948-2321-4A45-9398-1B2D91401007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106" creationId="{8BC45DFE-7829-4441-BA5E-D826EC0E2131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64" creationId="{4BC4029E-8B88-E246-85A0-6E94395743C2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69" creationId="{996AEB3E-F08C-664B-BBAD-C0316EA70FB1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73" creationId="{00E1227C-12E2-344A-9970-9E5BA3DDD3AE}"/>
          </ac:spMkLst>
        </pc:spChg>
        <pc:spChg chg="mod">
          <ac:chgData name="Gabriel Wilson" userId="8239532c-cee9-46b9-803d-d13e062d2d67" providerId="ADAL" clId="{9FE7C545-192B-6B40-AE89-0A0D7617A14A}" dt="2019-07-16T23:15:14.559" v="2513" actId="1076"/>
          <ac:spMkLst>
            <pc:docMk/>
            <pc:sldMk cId="4076745331" sldId="270"/>
            <ac:spMk id="274" creationId="{7FF5E92F-8621-EE43-BAAC-D32597DE01DA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75" creationId="{A79ACB0A-91FC-8446-8950-C0989995663C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79" creationId="{12C5FCCA-1E79-4840-B3C2-B7F3EE2F26C9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0" creationId="{34DA12CF-92CC-754A-A90A-2093E76C340B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1" creationId="{1EB7694B-6CD8-BA46-8A13-64209F1FD6E9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2" creationId="{4AA22A02-FA05-074A-B018-F147B9EF505C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3" creationId="{03366181-D6B6-7F41-A425-BAC7361C8352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5" creationId="{F1A2C87F-BD4C-BD46-AC0A-A505751D939D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288" creationId="{6798FA40-2291-024F-A9E9-3F03C3837DE8}"/>
          </ac:spMkLst>
        </pc:spChg>
        <pc:spChg chg="mod">
          <ac:chgData name="Gabriel Wilson" userId="8239532c-cee9-46b9-803d-d13e062d2d67" providerId="ADAL" clId="{9FE7C545-192B-6B40-AE89-0A0D7617A14A}" dt="2019-07-16T22:50:13.127" v="2472" actId="1037"/>
          <ac:spMkLst>
            <pc:docMk/>
            <pc:sldMk cId="4076745331" sldId="270"/>
            <ac:spMk id="302" creationId="{A5AD6790-EA66-224C-A3AB-831BEC5B91EF}"/>
          </ac:spMkLst>
        </pc:spChg>
        <pc:spChg chg="mod">
          <ac:chgData name="Gabriel Wilson" userId="8239532c-cee9-46b9-803d-d13e062d2d67" providerId="ADAL" clId="{9FE7C545-192B-6B40-AE89-0A0D7617A14A}" dt="2019-07-16T22:47:06.174" v="2248" actId="1038"/>
          <ac:spMkLst>
            <pc:docMk/>
            <pc:sldMk cId="4076745331" sldId="270"/>
            <ac:spMk id="313" creationId="{DCB847C8-48E1-584D-93B0-116AA0241B11}"/>
          </ac:spMkLst>
        </pc:spChg>
        <pc:spChg chg="mod">
          <ac:chgData name="Gabriel Wilson" userId="8239532c-cee9-46b9-803d-d13e062d2d67" providerId="ADAL" clId="{9FE7C545-192B-6B40-AE89-0A0D7617A14A}" dt="2019-07-16T22:53:38.635" v="2499" actId="1076"/>
          <ac:spMkLst>
            <pc:docMk/>
            <pc:sldMk cId="4076745331" sldId="270"/>
            <ac:spMk id="314" creationId="{476F9211-9F02-584A-87AE-6D4A27348D5F}"/>
          </ac:spMkLst>
        </pc:spChg>
        <pc:cxnChg chg="add mod">
          <ac:chgData name="Gabriel Wilson" userId="8239532c-cee9-46b9-803d-d13e062d2d67" providerId="ADAL" clId="{9FE7C545-192B-6B40-AE89-0A0D7617A14A}" dt="2019-07-16T23:14:42.191" v="2503" actId="14100"/>
          <ac:cxnSpMkLst>
            <pc:docMk/>
            <pc:sldMk cId="4076745331" sldId="270"/>
            <ac:cxnSpMk id="43" creationId="{0257B04F-CB90-6C4A-8540-13C6C0B15D81}"/>
          </ac:cxnSpMkLst>
        </pc:cxnChg>
        <pc:cxnChg chg="add mod">
          <ac:chgData name="Gabriel Wilson" userId="8239532c-cee9-46b9-803d-d13e062d2d67" providerId="ADAL" clId="{9FE7C545-192B-6B40-AE89-0A0D7617A14A}" dt="2019-07-16T23:15:26.009" v="2518" actId="14100"/>
          <ac:cxnSpMkLst>
            <pc:docMk/>
            <pc:sldMk cId="4076745331" sldId="270"/>
            <ac:cxnSpMk id="47" creationId="{D3FADBD0-C16A-084B-824A-9E297BCBFA80}"/>
          </ac:cxnSpMkLst>
        </pc:cxnChg>
        <pc:cxnChg chg="add mod">
          <ac:chgData name="Gabriel Wilson" userId="8239532c-cee9-46b9-803d-d13e062d2d67" providerId="ADAL" clId="{9FE7C545-192B-6B40-AE89-0A0D7617A14A}" dt="2019-07-16T23:15:09.824" v="2512" actId="14100"/>
          <ac:cxnSpMkLst>
            <pc:docMk/>
            <pc:sldMk cId="4076745331" sldId="270"/>
            <ac:cxnSpMk id="55" creationId="{26164804-3613-E245-ADA4-F1AA22A1C072}"/>
          </ac:cxnSpMkLst>
        </pc:cxnChg>
        <pc:cxnChg chg="add mod">
          <ac:chgData name="Gabriel Wilson" userId="8239532c-cee9-46b9-803d-d13e062d2d67" providerId="ADAL" clId="{9FE7C545-192B-6B40-AE89-0A0D7617A14A}" dt="2019-07-16T23:15:41.383" v="2522" actId="14100"/>
          <ac:cxnSpMkLst>
            <pc:docMk/>
            <pc:sldMk cId="4076745331" sldId="270"/>
            <ac:cxnSpMk id="64" creationId="{4831A35C-E9D8-9B4E-A3F5-329509CAF367}"/>
          </ac:cxnSpMkLst>
        </pc:cxnChg>
        <pc:cxnChg chg="add mod">
          <ac:chgData name="Gabriel Wilson" userId="8239532c-cee9-46b9-803d-d13e062d2d67" providerId="ADAL" clId="{9FE7C545-192B-6B40-AE89-0A0D7617A14A}" dt="2019-07-16T23:16:53.147" v="2531" actId="14100"/>
          <ac:cxnSpMkLst>
            <pc:docMk/>
            <pc:sldMk cId="4076745331" sldId="270"/>
            <ac:cxnSpMk id="69" creationId="{CA0A04DC-69E4-804A-9090-599B5F6A22FE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71" creationId="{BA351FB2-3622-8C42-8F2E-B54A4B321583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82" creationId="{380B166A-3B02-744F-823F-A5BF82FF04AA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84" creationId="{FF495E96-1B20-6E4E-B039-7EEA81CF4B07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99" creationId="{96741B6D-7B20-4340-8510-37A57DEF73B6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13" creationId="{D8C89A78-9FB9-C440-8928-6758D9F7A3CB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20" creationId="{2CED53F5-4B78-D64B-A812-BE662A976717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23" creationId="{38BD5D89-A48E-9647-894D-B8D5616E03E3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25" creationId="{FD9FEC06-1B9F-6649-9298-8C056D768D55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42" creationId="{12FDE578-FCA9-B54A-B15E-C56B20003C19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92" creationId="{196360F6-D058-E54F-8C45-D94ADDD2730E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198" creationId="{3685D059-EBD9-BF49-A42A-7D883AB00500}"/>
          </ac:cxnSpMkLst>
        </pc:cxnChg>
        <pc:cxnChg chg="mod">
          <ac:chgData name="Gabriel Wilson" userId="8239532c-cee9-46b9-803d-d13e062d2d67" providerId="ADAL" clId="{9FE7C545-192B-6B40-AE89-0A0D7617A14A}" dt="2019-07-16T22:47:06.174" v="2248" actId="1038"/>
          <ac:cxnSpMkLst>
            <pc:docMk/>
            <pc:sldMk cId="4076745331" sldId="270"/>
            <ac:cxnSpMk id="256" creationId="{5C8F8D38-AD46-6C44-8A79-C706D60CE578}"/>
          </ac:cxnSpMkLst>
        </pc:cxnChg>
        <pc:cxnChg chg="mod">
          <ac:chgData name="Gabriel Wilson" userId="8239532c-cee9-46b9-803d-d13e062d2d67" providerId="ADAL" clId="{9FE7C545-192B-6B40-AE89-0A0D7617A14A}" dt="2019-07-16T22:50:13.127" v="2472" actId="1037"/>
          <ac:cxnSpMkLst>
            <pc:docMk/>
            <pc:sldMk cId="4076745331" sldId="270"/>
            <ac:cxnSpMk id="310" creationId="{8011193A-14D8-664B-8227-51FEFB3DBFC9}"/>
          </ac:cxnSpMkLst>
        </pc:cxnChg>
      </pc:sldChg>
      <pc:sldChg chg="modSp add ord">
        <pc:chgData name="Gabriel Wilson" userId="8239532c-cee9-46b9-803d-d13e062d2d67" providerId="ADAL" clId="{9FE7C545-192B-6B40-AE89-0A0D7617A14A}" dt="2019-07-16T22:49:55.515" v="2462" actId="20577"/>
        <pc:sldMkLst>
          <pc:docMk/>
          <pc:sldMk cId="622891890" sldId="271"/>
        </pc:sldMkLst>
        <pc:spChg chg="mod">
          <ac:chgData name="Gabriel Wilson" userId="8239532c-cee9-46b9-803d-d13e062d2d67" providerId="ADAL" clId="{9FE7C545-192B-6B40-AE89-0A0D7617A14A}" dt="2019-07-16T22:49:35.974" v="2425" actId="114"/>
          <ac:spMkLst>
            <pc:docMk/>
            <pc:sldMk cId="622891890" sldId="271"/>
            <ac:spMk id="4" creationId="{CE9B27C6-7D9B-1148-987A-BC7B1F87B1FA}"/>
          </ac:spMkLst>
        </pc:spChg>
        <pc:spChg chg="mod">
          <ac:chgData name="Gabriel Wilson" userId="8239532c-cee9-46b9-803d-d13e062d2d67" providerId="ADAL" clId="{9FE7C545-192B-6B40-AE89-0A0D7617A14A}" dt="2019-07-16T22:46:35.617" v="2234" actId="20577"/>
          <ac:spMkLst>
            <pc:docMk/>
            <pc:sldMk cId="622891890" sldId="271"/>
            <ac:spMk id="29" creationId="{94755C43-7226-8B49-84CF-E38E61910716}"/>
          </ac:spMkLst>
        </pc:spChg>
        <pc:spChg chg="mod">
          <ac:chgData name="Gabriel Wilson" userId="8239532c-cee9-46b9-803d-d13e062d2d67" providerId="ADAL" clId="{9FE7C545-192B-6B40-AE89-0A0D7617A14A}" dt="2019-07-16T22:49:55.515" v="2462" actId="20577"/>
          <ac:spMkLst>
            <pc:docMk/>
            <pc:sldMk cId="622891890" sldId="271"/>
            <ac:spMk id="639" creationId="{E0F49799-70C3-2149-A1B0-508176DA97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BFAD-E082-564F-9661-B937620E0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BAF26-7FF2-9A46-B69D-016FF8B73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A98A-23C5-0B48-80E5-B6100235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E9F0-D8D6-1844-9ABB-5D22F2A0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45A0-8670-1149-9E50-50EEBB30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00E3-81FD-164A-BDF8-25DC0780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03C22-2003-4645-992A-8A934738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BD0F-57A6-B94F-AE2C-2D76FF5D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E4AA-6A3F-AE45-82FE-43B2995F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6B65-34C7-9B49-917D-C9D24D02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AC86B-5FB9-044F-96C7-BE849DE1E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1E20-463A-2B42-8FE9-DD45643D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9B75F-2019-2242-B57D-3F4BC297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AEF7-F7CF-5943-8497-5E7876D5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446D-5997-F04E-86E4-B489449F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31B6-3246-244C-BB9F-8C0CE735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7B78-437A-C64C-8880-03E6BA37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790C-D1AD-8040-892D-87AD3B58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F7D1-5316-6045-BD04-D4394A0D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CB88-8A98-584A-BB3C-CE18ED51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8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68CF-8B7F-6B42-A97C-D37920CC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3E29-7519-4243-809F-B9FA2D084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0C55-CCC5-9B4B-B582-951497AB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611B-5F23-A245-817D-5A740A38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2E66-FEF4-314A-9F8A-C3B06774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0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FEC8-9339-344D-B82F-AECEFCF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1D84-EB7A-E74D-9993-E37D7731E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193EF-F4FD-0447-972F-7B66D230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5E492-104A-7B40-95B3-20E31C45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70A02-0A30-F84B-96CD-AD504B5D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2EFB-C79D-3A44-8FEB-1544FBC1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4789-BAB3-1049-A8B1-DF10EC20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E1CA0-2D7B-7845-97D0-B5E5F74E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B3DC5-2BC0-5243-9401-7CC118E7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DD694-4E03-7740-85BC-759580E47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E7F2-5603-F541-BA46-660C37614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E6219-0A22-9449-90EB-4F02B3D1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44FF2-579A-B943-8BD4-EBA9BB45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F243F-992A-DE4B-AF2E-2412CCB7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0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26FB-D966-9F40-949B-0100D851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27073-643A-034F-974A-38AE01C1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8BFCB-221B-5D4B-A811-6C460A8C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30EF4-B8E7-AF4A-A845-AE5CD128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88F1E-93B8-A146-B79E-F68808E1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0A765-AFEB-B643-A0A0-1888FA5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EFA63-35BC-0544-9AF6-2C18FEE6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E80F-0093-0C48-A75A-971A5E32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DEC5-CB77-9641-AD7E-CE0F6385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EAA1A-E59C-BF4B-8912-F7DF74DA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1F612-E65B-4642-8BB1-9C9DA402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835B-5469-C04E-B059-FC08B30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8C43B-AB57-5947-A132-248EC08D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292B-0071-444B-960F-B9754684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54728-02B6-8248-A773-70AA7D9CF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32016-16C9-3C4E-BF06-2033E2E39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8197A-FBD8-CD42-BE77-92A71E2F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1FFD6-F09E-3B48-BD3E-E1068A2B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502D9-EC44-204F-B4D4-2711CF46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4F982-9008-FA41-A0A5-BBAF61EA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B5920-E37A-A947-B5BD-EE43F81A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795E-E620-F342-AE40-EF3F3183B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6E513-176E-644E-8A72-0FC4161E2309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735D-12D1-F64B-A140-9DB694800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C4F2-97D9-BB44-BC3C-E86810724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6157-4B2D-6248-A624-ED0FA28AE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629574" y="114271"/>
            <a:ext cx="64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Divided Street Example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357311" y="1333943"/>
            <a:ext cx="1982933" cy="4834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9B0A4-99B0-5847-854C-181DF4700C68}"/>
              </a:ext>
            </a:extLst>
          </p:cNvPr>
          <p:cNvSpPr/>
          <p:nvPr/>
        </p:nvSpPr>
        <p:spPr>
          <a:xfrm>
            <a:off x="2341095" y="1333943"/>
            <a:ext cx="3222798" cy="48343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F2E47-96F6-5D46-BFDA-46CA7F000361}"/>
              </a:ext>
            </a:extLst>
          </p:cNvPr>
          <p:cNvSpPr/>
          <p:nvPr/>
        </p:nvSpPr>
        <p:spPr>
          <a:xfrm>
            <a:off x="5563893" y="1333943"/>
            <a:ext cx="1224365" cy="48343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4E342-E145-5840-8DCF-CB0512284952}"/>
              </a:ext>
            </a:extLst>
          </p:cNvPr>
          <p:cNvSpPr/>
          <p:nvPr/>
        </p:nvSpPr>
        <p:spPr>
          <a:xfrm>
            <a:off x="6788258" y="1333943"/>
            <a:ext cx="3222798" cy="48343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71FEB-A4B7-0B43-B0A2-BEF0E4254CCB}"/>
              </a:ext>
            </a:extLst>
          </p:cNvPr>
          <p:cNvSpPr/>
          <p:nvPr/>
        </p:nvSpPr>
        <p:spPr>
          <a:xfrm>
            <a:off x="9980911" y="1333943"/>
            <a:ext cx="1982933" cy="48343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9316FD-915C-E441-9BD1-32F915159979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3952494" y="1333943"/>
            <a:ext cx="0" cy="1440254"/>
          </a:xfrm>
          <a:prstGeom prst="line">
            <a:avLst/>
          </a:prstGeom>
          <a:ln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63E033D-2AA5-8649-8E76-1D7128343E64}"/>
              </a:ext>
            </a:extLst>
          </p:cNvPr>
          <p:cNvSpPr/>
          <p:nvPr/>
        </p:nvSpPr>
        <p:spPr>
          <a:xfrm>
            <a:off x="357311" y="3116247"/>
            <a:ext cx="1982933" cy="1471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A025A4-6D5C-EE46-BBFA-112197E69A5A}"/>
              </a:ext>
            </a:extLst>
          </p:cNvPr>
          <p:cNvSpPr/>
          <p:nvPr/>
        </p:nvSpPr>
        <p:spPr>
          <a:xfrm>
            <a:off x="9980911" y="3116247"/>
            <a:ext cx="1982933" cy="14712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E86DFE-D0BB-CD4E-AF93-E36E5F9E5711}"/>
              </a:ext>
            </a:extLst>
          </p:cNvPr>
          <p:cNvSpPr/>
          <p:nvPr/>
        </p:nvSpPr>
        <p:spPr>
          <a:xfrm>
            <a:off x="2596176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1F15CF-ED2A-C94F-A452-03BEDBDED0F7}"/>
              </a:ext>
            </a:extLst>
          </p:cNvPr>
          <p:cNvSpPr/>
          <p:nvPr/>
        </p:nvSpPr>
        <p:spPr>
          <a:xfrm>
            <a:off x="3166488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CA1D61-0FCF-754A-A83B-71E1C49F7B59}"/>
              </a:ext>
            </a:extLst>
          </p:cNvPr>
          <p:cNvSpPr/>
          <p:nvPr/>
        </p:nvSpPr>
        <p:spPr>
          <a:xfrm>
            <a:off x="3750798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ADA8EF-CBD3-5B40-B211-9CC2C2ED33A4}"/>
              </a:ext>
            </a:extLst>
          </p:cNvPr>
          <p:cNvSpPr/>
          <p:nvPr/>
        </p:nvSpPr>
        <p:spPr>
          <a:xfrm>
            <a:off x="4351678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9FF4F9-7AD3-5944-B541-8FAD52923C5C}"/>
              </a:ext>
            </a:extLst>
          </p:cNvPr>
          <p:cNvSpPr/>
          <p:nvPr/>
        </p:nvSpPr>
        <p:spPr>
          <a:xfrm>
            <a:off x="4941044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3440C7-3104-294B-9A3C-DCAE42C6C42E}"/>
              </a:ext>
            </a:extLst>
          </p:cNvPr>
          <p:cNvCxnSpPr>
            <a:cxnSpLocks/>
          </p:cNvCxnSpPr>
          <p:nvPr/>
        </p:nvCxnSpPr>
        <p:spPr>
          <a:xfrm>
            <a:off x="3952494" y="4728070"/>
            <a:ext cx="0" cy="1440254"/>
          </a:xfrm>
          <a:prstGeom prst="line">
            <a:avLst/>
          </a:prstGeom>
          <a:ln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701797-EB11-AA43-B073-3C3590F008E8}"/>
              </a:ext>
            </a:extLst>
          </p:cNvPr>
          <p:cNvCxnSpPr>
            <a:cxnSpLocks/>
          </p:cNvCxnSpPr>
          <p:nvPr/>
        </p:nvCxnSpPr>
        <p:spPr>
          <a:xfrm>
            <a:off x="8369087" y="1333943"/>
            <a:ext cx="0" cy="1440254"/>
          </a:xfrm>
          <a:prstGeom prst="line">
            <a:avLst/>
          </a:prstGeom>
          <a:ln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6850C5-E9BC-1945-8F37-73AC003A57C4}"/>
              </a:ext>
            </a:extLst>
          </p:cNvPr>
          <p:cNvCxnSpPr>
            <a:cxnSpLocks/>
          </p:cNvCxnSpPr>
          <p:nvPr/>
        </p:nvCxnSpPr>
        <p:spPr>
          <a:xfrm>
            <a:off x="8369087" y="4728070"/>
            <a:ext cx="0" cy="1440254"/>
          </a:xfrm>
          <a:prstGeom prst="line">
            <a:avLst/>
          </a:prstGeom>
          <a:ln w="1270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8A866B5-1C8E-5843-9754-4CEB8135F428}"/>
              </a:ext>
            </a:extLst>
          </p:cNvPr>
          <p:cNvSpPr/>
          <p:nvPr/>
        </p:nvSpPr>
        <p:spPr>
          <a:xfrm>
            <a:off x="7117063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AB08C2-5EEB-4843-8D61-EF51427915D0}"/>
              </a:ext>
            </a:extLst>
          </p:cNvPr>
          <p:cNvSpPr/>
          <p:nvPr/>
        </p:nvSpPr>
        <p:spPr>
          <a:xfrm>
            <a:off x="7687375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6DAB49-BB0C-2F4A-AE63-4E2389F2F52A}"/>
              </a:ext>
            </a:extLst>
          </p:cNvPr>
          <p:cNvSpPr/>
          <p:nvPr/>
        </p:nvSpPr>
        <p:spPr>
          <a:xfrm>
            <a:off x="8271685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197D76-8D30-104F-89D0-3EF2FEE4EBD2}"/>
              </a:ext>
            </a:extLst>
          </p:cNvPr>
          <p:cNvSpPr/>
          <p:nvPr/>
        </p:nvSpPr>
        <p:spPr>
          <a:xfrm>
            <a:off x="8872565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F317D0-3ACF-A74F-9C95-03D8758DDBEA}"/>
              </a:ext>
            </a:extLst>
          </p:cNvPr>
          <p:cNvSpPr/>
          <p:nvPr/>
        </p:nvSpPr>
        <p:spPr>
          <a:xfrm>
            <a:off x="9461931" y="3116247"/>
            <a:ext cx="348499" cy="147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B4016F-9337-EA40-A9C9-0274ED0D6A05}"/>
              </a:ext>
            </a:extLst>
          </p:cNvPr>
          <p:cNvSpPr/>
          <p:nvPr/>
        </p:nvSpPr>
        <p:spPr>
          <a:xfrm>
            <a:off x="1177871" y="3673098"/>
            <a:ext cx="433953" cy="433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F577302-6B7F-F64D-B4FB-31F203407870}"/>
              </a:ext>
            </a:extLst>
          </p:cNvPr>
          <p:cNvSpPr/>
          <p:nvPr/>
        </p:nvSpPr>
        <p:spPr>
          <a:xfrm>
            <a:off x="5969262" y="3673098"/>
            <a:ext cx="433953" cy="433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60DDC4-380D-CF46-98F7-984281060B5D}"/>
              </a:ext>
            </a:extLst>
          </p:cNvPr>
          <p:cNvSpPr/>
          <p:nvPr/>
        </p:nvSpPr>
        <p:spPr>
          <a:xfrm>
            <a:off x="10690279" y="3673098"/>
            <a:ext cx="433953" cy="4339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96213-C370-D948-A6F6-107BBDAC83B2}"/>
              </a:ext>
            </a:extLst>
          </p:cNvPr>
          <p:cNvCxnSpPr>
            <a:stCxn id="9" idx="6"/>
            <a:endCxn id="45" idx="2"/>
          </p:cNvCxnSpPr>
          <p:nvPr/>
        </p:nvCxnSpPr>
        <p:spPr>
          <a:xfrm>
            <a:off x="1611824" y="3890075"/>
            <a:ext cx="435743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FEEBE1-103C-D545-97EB-9BBE98AC6B9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6403215" y="3890075"/>
            <a:ext cx="428706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2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BF3648F-717B-4243-A3A0-25C3CC4D07BB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DDCA02A7-64AC-FF48-A71E-364FA73A0CB3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Triangle 223">
              <a:extLst>
                <a:ext uri="{FF2B5EF4-FFF2-40B4-BE49-F238E27FC236}">
                  <a16:creationId xmlns:a16="http://schemas.microsoft.com/office/drawing/2014/main" id="{3ED09AB0-FD93-1D49-BAE1-73BEE978CF95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EAA5D7DF-847A-214F-BB03-EFA1D0BF5447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DAE1D7D-7BED-1741-B315-F702E1EF5BF7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Triangle 238">
              <a:extLst>
                <a:ext uri="{FF2B5EF4-FFF2-40B4-BE49-F238E27FC236}">
                  <a16:creationId xmlns:a16="http://schemas.microsoft.com/office/drawing/2014/main" id="{C6DDAC86-DB47-1C4F-BCA9-05137D367C49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44755EB-804F-A945-A2C3-C0DB18B22C8D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487D552-1EE5-0D41-B4E8-C17D799A8E69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562217F-4798-0F44-A29C-60A129C02922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Triangle 242">
                <a:extLst>
                  <a:ext uri="{FF2B5EF4-FFF2-40B4-BE49-F238E27FC236}">
                    <a16:creationId xmlns:a16="http://schemas.microsoft.com/office/drawing/2014/main" id="{2A1DBFBE-F8BF-B74F-B40F-8FC0859CC534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26B36F61-93E5-614E-BD1B-FD600161B30B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BCA94C0-6A0A-E041-B33C-F59F3930D4F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Triangle 245">
                <a:extLst>
                  <a:ext uri="{FF2B5EF4-FFF2-40B4-BE49-F238E27FC236}">
                    <a16:creationId xmlns:a16="http://schemas.microsoft.com/office/drawing/2014/main" id="{0B151ACD-4ECC-034A-B8A3-658094774DFA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925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TOP_OPEN           DOOR_CLOSING_TOP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B5AAD49A-0C05-EC4C-A3FE-84393E317D00}"/>
              </a:ext>
            </a:extLst>
          </p:cNvPr>
          <p:cNvSpPr txBox="1"/>
          <p:nvPr/>
        </p:nvSpPr>
        <p:spPr>
          <a:xfrm>
            <a:off x="5044780" y="5125136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BOTTOM_CALL == 1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35617BD-CF8B-E64B-99B6-4AF163B72998}"/>
              </a:ext>
            </a:extLst>
          </p:cNvPr>
          <p:cNvCxnSpPr/>
          <p:nvPr/>
        </p:nvCxnSpPr>
        <p:spPr>
          <a:xfrm>
            <a:off x="6453808" y="198210"/>
            <a:ext cx="35780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73D0D6-4170-8747-B3F9-64685B0DEE7B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C921F3-55AE-BA4D-9890-29771C8D7CF1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2E98E965-9223-724E-88DE-FB090BC70D52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58CEF4-7C5D-6D41-9900-B60DAC49890B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84C645A-02FB-5D49-8563-95120C3423DD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24D9FE9E-7AF2-B94C-A8B0-B514C8582B70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386ACF-A216-3846-A002-70ECC6D57C9D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E4AF93A-A173-A74B-A67A-69459A00A0FA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9508CDE-00DB-5A4B-94EB-41922C3D08DE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riangle 43">
                <a:extLst>
                  <a:ext uri="{FF2B5EF4-FFF2-40B4-BE49-F238E27FC236}">
                    <a16:creationId xmlns:a16="http://schemas.microsoft.com/office/drawing/2014/main" id="{791CC53A-C50B-7642-944B-0A14CEE7B5F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658B539-CE20-8E44-A681-65DAEECB92EB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4183ABE-9CEA-0C4B-9336-11D85F1F0354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C05C48D3-63C5-C549-B854-616AD3CFA6E0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75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DA64F20-9E4E-1646-8D30-1E5F1F001AE5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CLOSING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1B0CFD-9BFD-8C4A-A6FF-96E3C793D66C}"/>
              </a:ext>
            </a:extLst>
          </p:cNvPr>
          <p:cNvSpPr txBox="1"/>
          <p:nvPr/>
        </p:nvSpPr>
        <p:spPr>
          <a:xfrm>
            <a:off x="4548308" y="2710129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DOOR_CLOSED == 0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DOOR_OBSTRUCTION == 0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B5BCE3-5A52-8B4D-8151-63CF87722EA9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29C7C04-721D-F042-A625-25B41CA896A2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4F4629-C219-ED4C-B516-5B453F7C2572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0DCE23D2-BB71-904C-B738-0A7CDBBD41B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EFC49AB-1552-044C-9BCD-24CD34F442BF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255105F-BCDC-4544-98A2-EB761B547DF2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6BFCB44A-1DC5-BE4D-865D-870C47CD7CB0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6859DD-5229-154F-9905-A6EE908DAE43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096F58-70CB-294A-A34F-95B552F5CA68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925265C7-D752-3A46-864F-99CEB8698FCF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6ECE276-74C1-F34A-890E-17E14EBE76AD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895906E-83E1-6346-AE71-6F8A3E5E07FD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45D51205-A311-A542-8D0E-272027C67134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77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C43C840-A4D6-0F42-BB13-ECC8CDA8CDC0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DOOR_CLOSING_TOP         GOING_DOWN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D9D98D-C786-964F-8409-D8E5465D086A}"/>
              </a:ext>
            </a:extLst>
          </p:cNvPr>
          <p:cNvCxnSpPr/>
          <p:nvPr/>
        </p:nvCxnSpPr>
        <p:spPr>
          <a:xfrm>
            <a:off x="7571013" y="198210"/>
            <a:ext cx="35780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F0E49C-7206-964E-B98C-9439A5D1B7EF}"/>
              </a:ext>
            </a:extLst>
          </p:cNvPr>
          <p:cNvSpPr txBox="1"/>
          <p:nvPr/>
        </p:nvSpPr>
        <p:spPr>
          <a:xfrm>
            <a:off x="4548308" y="2927548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DOOR_CLOSED == 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6A750D-B1A9-EF44-A59B-CCFD277DCBBF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468883-47FB-EB44-A36F-956104A3ED69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BE14487A-47D2-534C-92C5-4DD1B32A3742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109586-94DF-B641-BB94-BA0B8CAB0573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4F1F39-3E5A-4A4C-8E67-8999E5DE77C4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2BDC1E83-BF08-4146-946F-7F85EBF3482A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4C7D5F-AC37-B145-9564-BCAE605614FE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F5CECA5-1FBD-A148-876B-72F1A3C5362F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0A64F6F-C76A-094C-B418-B871DBBF81A8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A170A0B4-9CF5-FC4E-B71F-2B0AA93B8D2A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157C2EB-F5A8-6246-B00F-3CC9A5719AD2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D0B63D9-EFC0-1845-B46B-43F0C10113C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2F681514-4D53-924E-B656-E18D07199A0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4991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811500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3D88AF-714C-FA4D-891D-5705711ABDCA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elevator_motor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10BFB-04E1-004B-8D89-49D5746A3A5E}"/>
              </a:ext>
            </a:extLst>
          </p:cNvPr>
          <p:cNvSpPr txBox="1"/>
          <p:nvPr/>
        </p:nvSpPr>
        <p:spPr>
          <a:xfrm>
            <a:off x="4548308" y="2993760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BOTTOM_POSITION == 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0A59F-2680-1341-9D6E-50923D5A9176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ED1A59-14B4-EA47-A7EB-FAAD76E66431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945F0B8A-B6F7-4F49-BC9C-1FC6D68BFD10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931A6E-F0EB-BA46-A084-C43065E24BF9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24DEB-E89F-2346-AA56-3F217543E443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060993DB-D9B9-C042-AB70-51C795B03F03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A06426-6258-5540-A789-D4178C912368}"/>
              </a:ext>
            </a:extLst>
          </p:cNvPr>
          <p:cNvGrpSpPr/>
          <p:nvPr/>
        </p:nvGrpSpPr>
        <p:grpSpPr>
          <a:xfrm>
            <a:off x="3206963" y="2149358"/>
            <a:ext cx="355895" cy="803227"/>
            <a:chOff x="3241426" y="2151260"/>
            <a:chExt cx="355895" cy="8032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C3B334-CE0F-5447-B425-E0C59D3A62E6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D04099-B9BA-2D46-970B-C207E311070B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223C5EEA-3100-554C-A2CC-3F0485D448B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191A98-7297-AC43-9F35-B291291945F0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A2AEF2-C305-7E42-A47E-D454C4D6015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19FFCD65-9A5E-8C4D-B425-D518A53730B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163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1503992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3D88AF-714C-FA4D-891D-5705711ABDCA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elevator_motor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10BFB-04E1-004B-8D89-49D5746A3A5E}"/>
              </a:ext>
            </a:extLst>
          </p:cNvPr>
          <p:cNvSpPr txBox="1"/>
          <p:nvPr/>
        </p:nvSpPr>
        <p:spPr>
          <a:xfrm>
            <a:off x="4548308" y="3998101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BOTTOM_POSITION == 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0A59F-2680-1341-9D6E-50923D5A9176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ED1A59-14B4-EA47-A7EB-FAAD76E66431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945F0B8A-B6F7-4F49-BC9C-1FC6D68BFD10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931A6E-F0EB-BA46-A084-C43065E24BF9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24DEB-E89F-2346-AA56-3F217543E443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060993DB-D9B9-C042-AB70-51C795B03F03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A06426-6258-5540-A789-D4178C912368}"/>
              </a:ext>
            </a:extLst>
          </p:cNvPr>
          <p:cNvGrpSpPr/>
          <p:nvPr/>
        </p:nvGrpSpPr>
        <p:grpSpPr>
          <a:xfrm>
            <a:off x="3206963" y="2841850"/>
            <a:ext cx="355895" cy="803227"/>
            <a:chOff x="3241426" y="2151260"/>
            <a:chExt cx="355895" cy="8032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C3B334-CE0F-5447-B425-E0C59D3A62E6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D04099-B9BA-2D46-970B-C207E311070B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223C5EEA-3100-554C-A2CC-3F0485D448B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191A98-7297-AC43-9F35-B291291945F0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A2AEF2-C305-7E42-A47E-D454C4D6015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19FFCD65-9A5E-8C4D-B425-D518A53730B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368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2782705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3D88AF-714C-FA4D-891D-5705711ABDCA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elevator_motor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DOWN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10BFB-04E1-004B-8D89-49D5746A3A5E}"/>
              </a:ext>
            </a:extLst>
          </p:cNvPr>
          <p:cNvSpPr txBox="1"/>
          <p:nvPr/>
        </p:nvSpPr>
        <p:spPr>
          <a:xfrm>
            <a:off x="4548308" y="5164460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BOTTOM_POSITION == 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0A59F-2680-1341-9D6E-50923D5A9176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ED1A59-14B4-EA47-A7EB-FAAD76E66431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945F0B8A-B6F7-4F49-BC9C-1FC6D68BFD10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931A6E-F0EB-BA46-A084-C43065E24BF9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D24DEB-E89F-2346-AA56-3F217543E443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060993DB-D9B9-C042-AB70-51C795B03F03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6A06426-6258-5540-A789-D4178C912368}"/>
              </a:ext>
            </a:extLst>
          </p:cNvPr>
          <p:cNvGrpSpPr/>
          <p:nvPr/>
        </p:nvGrpSpPr>
        <p:grpSpPr>
          <a:xfrm>
            <a:off x="3206963" y="4120563"/>
            <a:ext cx="355895" cy="803227"/>
            <a:chOff x="3241426" y="2151260"/>
            <a:chExt cx="355895" cy="8032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1C3B334-CE0F-5447-B425-E0C59D3A62E6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D04099-B9BA-2D46-970B-C207E311070B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223C5EEA-3100-554C-A2CC-3F0485D448B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8191A98-7297-AC43-9F35-B291291945F0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A2AEF2-C305-7E42-A47E-D454C4D6015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19FFCD65-9A5E-8C4D-B425-D518A53730B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433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3417886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60AD550-6D22-AD4B-A49A-C7212848BEB5}"/>
              </a:ext>
            </a:extLst>
          </p:cNvPr>
          <p:cNvSpPr txBox="1"/>
          <p:nvPr/>
        </p:nvSpPr>
        <p:spPr>
          <a:xfrm>
            <a:off x="4352106" y="0"/>
            <a:ext cx="647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GOING_DOWN         DOOR_OPENING_BOTTOM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25214A-5BF7-D74B-BBCA-AE321D0D9A9A}"/>
              </a:ext>
            </a:extLst>
          </p:cNvPr>
          <p:cNvCxnSpPr/>
          <p:nvPr/>
        </p:nvCxnSpPr>
        <p:spPr>
          <a:xfrm>
            <a:off x="6652592" y="198210"/>
            <a:ext cx="35780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94869E-0197-AF48-B001-CA66EE3F780B}"/>
              </a:ext>
            </a:extLst>
          </p:cNvPr>
          <p:cNvSpPr txBox="1"/>
          <p:nvPr/>
        </p:nvSpPr>
        <p:spPr>
          <a:xfrm>
            <a:off x="4548308" y="5562132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BOTTOM_POSITION ==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04156-81B6-C34F-9C7F-426B91E996B1}"/>
              </a:ext>
            </a:extLst>
          </p:cNvPr>
          <p:cNvSpPr/>
          <p:nvPr/>
        </p:nvSpPr>
        <p:spPr>
          <a:xfrm>
            <a:off x="1005021" y="6262266"/>
            <a:ext cx="2693852" cy="1852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180C75A-D7FA-F14F-A480-E0162219F87B}"/>
              </a:ext>
            </a:extLst>
          </p:cNvPr>
          <p:cNvGrpSpPr/>
          <p:nvPr/>
        </p:nvGrpSpPr>
        <p:grpSpPr>
          <a:xfrm>
            <a:off x="3206963" y="4752897"/>
            <a:ext cx="355895" cy="803227"/>
            <a:chOff x="3241426" y="2151260"/>
            <a:chExt cx="355895" cy="8032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C60B2D-8592-1F4B-8CCD-AB1C08E646CC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BB00D58-9EBE-3C4D-B5F3-1499F42A5CA9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2CA5714D-5F94-EA41-98DA-8BA08D72302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47022BD-BDD5-EA47-BE91-98FF67A47291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20AFE6-DC67-E94F-9B9D-A5C0AC15C919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DF70BFED-7097-8945-AF87-6AF877605658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2841A5-0217-734F-9CEA-F23B4ECE4B62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292698E-7E66-8E42-BCD6-51ED7D8C0ED6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8E29604C-19AC-0E4F-BDF4-4319B631A4EF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5E205F-577C-0E4A-A012-87896750BA4A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433A65-FCAA-DC4C-A5B6-96E8836A93EF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CA24AA63-9153-5247-84AC-E0C399D2E283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550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3418374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53AD506-7E3C-4244-BFAE-97915C9F0118}"/>
              </a:ext>
            </a:extLst>
          </p:cNvPr>
          <p:cNvSpPr txBox="1"/>
          <p:nvPr/>
        </p:nvSpPr>
        <p:spPr>
          <a:xfrm>
            <a:off x="4548308" y="1400593"/>
            <a:ext cx="4652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door_motor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OPENING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969D8-2135-1E43-A2AA-EB02EF46E3F2}"/>
              </a:ext>
            </a:extLst>
          </p:cNvPr>
          <p:cNvSpPr txBox="1"/>
          <p:nvPr/>
        </p:nvSpPr>
        <p:spPr>
          <a:xfrm>
            <a:off x="4548308" y="5655023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DOOR_OPEN == 0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1FE8D8-5CC3-1542-91B4-F43E9FE76443}"/>
              </a:ext>
            </a:extLst>
          </p:cNvPr>
          <p:cNvGrpSpPr/>
          <p:nvPr/>
        </p:nvGrpSpPr>
        <p:grpSpPr>
          <a:xfrm>
            <a:off x="3206963" y="4752897"/>
            <a:ext cx="355895" cy="803227"/>
            <a:chOff x="3241426" y="2151260"/>
            <a:chExt cx="355895" cy="80322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47A09C2-38E6-7E45-B142-C97DE3482DAD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19489BA-5E0C-0E47-A1A9-3BD2511E0811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22873883-2FA6-4744-BB28-F11430C2321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DA8EDEE-1BC3-9E46-AA31-A252735E5309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2C6B5CA-CFD2-2D40-9072-76A13E872344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9CC822CF-A2E1-B14E-A28D-D81D7E7D903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9F97B9-0AF0-E645-B812-42970DEA4DCB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B08DBD-D02C-3340-94DC-2100283A8328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91F63DDF-93D9-3647-BAA4-8F4315FDF325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617D2D0-73EC-8B42-9AE2-D71589903243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375FBF-3E2A-744D-BA7A-4CBFC8851E2F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FBFBABD-DD69-0B4A-98A8-46C177CFD3BC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40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3407154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36969D8-2135-1E43-A2AA-EB02EF46E3F2}"/>
              </a:ext>
            </a:extLst>
          </p:cNvPr>
          <p:cNvSpPr txBox="1"/>
          <p:nvPr/>
        </p:nvSpPr>
        <p:spPr>
          <a:xfrm>
            <a:off x="4548308" y="5655023"/>
            <a:ext cx="4652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DOOR_OPEN ==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BF3C3D-C98C-4648-BF77-2FF6BB395F70}"/>
              </a:ext>
            </a:extLst>
          </p:cNvPr>
          <p:cNvSpPr txBox="1"/>
          <p:nvPr/>
        </p:nvSpPr>
        <p:spPr>
          <a:xfrm>
            <a:off x="4352106" y="0"/>
            <a:ext cx="6474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DOOR_OPENING_BOTTOM         BOTTOM_OPEN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CAB117-03ED-0A4D-8ECE-FFAF2B9B5530}"/>
              </a:ext>
            </a:extLst>
          </p:cNvPr>
          <p:cNvCxnSpPr/>
          <p:nvPr/>
        </p:nvCxnSpPr>
        <p:spPr>
          <a:xfrm>
            <a:off x="8136836" y="198210"/>
            <a:ext cx="35780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EDD0BE2-3A44-E045-A793-61969F9F9309}"/>
              </a:ext>
            </a:extLst>
          </p:cNvPr>
          <p:cNvGrpSpPr/>
          <p:nvPr/>
        </p:nvGrpSpPr>
        <p:grpSpPr>
          <a:xfrm>
            <a:off x="3206963" y="4752897"/>
            <a:ext cx="355895" cy="803227"/>
            <a:chOff x="3241426" y="2151260"/>
            <a:chExt cx="355895" cy="80322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25A35ED-28A3-914D-9492-1DE53B062D12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DC78BB-CFC8-F74A-8988-D97A3A121059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D86F5903-2D09-8644-8215-1638F891129C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D510F2B-733D-6F4F-95F3-2D710DE98F15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8A26B1F-0B4A-CF41-92EB-9370000CD7C4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B6AD83D1-5B2F-9F48-8EE7-DE8EEA94D84B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DFABEF-29DD-F042-BB57-DCA49C5443B9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E32512-806E-3A4A-9AEE-7BE7F311FAEB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C41AE7-AFE1-AE41-A524-644ACD629402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F5407A-8244-E04A-85B9-E4EE2AC216B8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06BB5E-4D29-1347-A946-42665F4FDF17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F48D1498-6094-0046-9689-AEB95C105689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9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820396" y="501729"/>
            <a:ext cx="6428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observe pedestrian signals and print instructions for crossing the road.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457784" y="3267636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248420" y="2238625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230724" y="2735017"/>
            <a:ext cx="1136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509933" y="3267636"/>
            <a:ext cx="2513832" cy="1114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Flashing green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55C43-7226-8B49-84CF-E38E61910716}"/>
              </a:ext>
            </a:extLst>
          </p:cNvPr>
          <p:cNvSpPr/>
          <p:nvPr/>
        </p:nvSpPr>
        <p:spPr>
          <a:xfrm>
            <a:off x="8322704" y="2807862"/>
            <a:ext cx="3180183" cy="2034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 faster!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in the middle!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 in the middle…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crossed the street!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367240-4CBE-C845-BE28-F7EBC9115AF3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>
            <a:off x="3023765" y="3824891"/>
            <a:ext cx="1434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8AF813-D694-2044-95F4-A40976592D5D}"/>
              </a:ext>
            </a:extLst>
          </p:cNvPr>
          <p:cNvCxnSpPr>
            <a:cxnSpLocks/>
            <a:stCxn id="624" idx="3"/>
            <a:endCxn id="29" idx="1"/>
          </p:cNvCxnSpPr>
          <p:nvPr/>
        </p:nvCxnSpPr>
        <p:spPr>
          <a:xfrm>
            <a:off x="6888684" y="3824891"/>
            <a:ext cx="1434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79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4B3AE54-36DE-614C-A277-8BEF4585782B}"/>
              </a:ext>
            </a:extLst>
          </p:cNvPr>
          <p:cNvGrpSpPr/>
          <p:nvPr/>
        </p:nvGrpSpPr>
        <p:grpSpPr>
          <a:xfrm>
            <a:off x="1005021" y="3407154"/>
            <a:ext cx="2700178" cy="2848052"/>
            <a:chOff x="1005021" y="809549"/>
            <a:chExt cx="2700178" cy="2848052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B96C584-7949-1348-B78B-D4A93A52D03F}"/>
                </a:ext>
              </a:extLst>
            </p:cNvPr>
            <p:cNvSpPr/>
            <p:nvPr/>
          </p:nvSpPr>
          <p:spPr>
            <a:xfrm>
              <a:off x="1005021" y="1045029"/>
              <a:ext cx="2700178" cy="2612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E5E6EF3-8785-ED40-99BD-2C6D586B80FD}"/>
                </a:ext>
              </a:extLst>
            </p:cNvPr>
            <p:cNvSpPr/>
            <p:nvPr/>
          </p:nvSpPr>
          <p:spPr>
            <a:xfrm>
              <a:off x="3569184" y="1249143"/>
              <a:ext cx="136015" cy="22103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9341F76-03A7-244B-AB1A-DC9B7F9487E5}"/>
                </a:ext>
              </a:extLst>
            </p:cNvPr>
            <p:cNvSpPr/>
            <p:nvPr/>
          </p:nvSpPr>
          <p:spPr>
            <a:xfrm>
              <a:off x="3241426" y="809549"/>
              <a:ext cx="400110" cy="40011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858FA10-BEAF-C94F-8E9C-24C3D7FE325F}"/>
                </a:ext>
              </a:extLst>
            </p:cNvPr>
            <p:cNvSpPr/>
            <p:nvPr/>
          </p:nvSpPr>
          <p:spPr>
            <a:xfrm>
              <a:off x="1153972" y="1249144"/>
              <a:ext cx="2415211" cy="2210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2ADFD2-8AA0-4E42-B37E-EC709C131234}"/>
              </a:ext>
            </a:extLst>
          </p:cNvPr>
          <p:cNvGrpSpPr/>
          <p:nvPr/>
        </p:nvGrpSpPr>
        <p:grpSpPr>
          <a:xfrm>
            <a:off x="3206963" y="4752897"/>
            <a:ext cx="355895" cy="803227"/>
            <a:chOff x="3241426" y="2151260"/>
            <a:chExt cx="355895" cy="80322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C954DD-5852-3346-A062-85846BC595E3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337945D-1040-8D47-997E-EA9DA17798A4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D4A891BE-E3A1-EC40-A014-09C218FA2A9A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560A34-7017-3F41-B766-434D6FF30953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7E1F74-3F78-2A4E-9BBF-BF034D5D39D6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4A048172-10AC-0D49-88B6-13FF5C3A979F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83ECC-B4D9-6E42-BEAB-C5137A84232F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C288B48-757F-9742-BB27-D95379DC5E2E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9A29968-90CD-BF4A-8B68-B545C4A939CE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5FBECB-D4C6-E442-9AA1-7073A0B8D34F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17916B-E29F-CC40-AE58-44E229158BFC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81DCCD08-B071-C142-B3BD-1C3677FB809C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166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591799"/>
              </p:ext>
            </p:extLst>
          </p:nvPr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AA748BED-8C56-9A4D-A8B5-9B32294A4786}"/>
              </a:ext>
            </a:extLst>
          </p:cNvPr>
          <p:cNvGrpSpPr/>
          <p:nvPr/>
        </p:nvGrpSpPr>
        <p:grpSpPr>
          <a:xfrm>
            <a:off x="441531" y="2583151"/>
            <a:ext cx="11617326" cy="4239676"/>
            <a:chOff x="-561449" y="2133651"/>
            <a:chExt cx="12564679" cy="458540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0DF6053-984A-724A-BC31-042E7B460851}"/>
                </a:ext>
              </a:extLst>
            </p:cNvPr>
            <p:cNvSpPr/>
            <p:nvPr/>
          </p:nvSpPr>
          <p:spPr>
            <a:xfrm>
              <a:off x="9295255" y="3878319"/>
              <a:ext cx="2069151" cy="8033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GOING_DOWN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9B1383-A9EB-6E49-A4AC-898035882A67}"/>
                </a:ext>
              </a:extLst>
            </p:cNvPr>
            <p:cNvSpPr/>
            <p:nvPr/>
          </p:nvSpPr>
          <p:spPr>
            <a:xfrm>
              <a:off x="6262893" y="2900683"/>
              <a:ext cx="3032363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DOOR_CLOSING_TOP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F74399-FD8B-2A49-A9E8-C079A80A76A4}"/>
                </a:ext>
              </a:extLst>
            </p:cNvPr>
            <p:cNvSpPr/>
            <p:nvPr/>
          </p:nvSpPr>
          <p:spPr>
            <a:xfrm>
              <a:off x="1426550" y="4848332"/>
              <a:ext cx="3599999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DOOR_CLOSING_BOTTOM</a:t>
              </a:r>
            </a:p>
          </p:txBody>
        </p:sp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85472749-D914-464E-92BC-7EB0A70C46C6}"/>
                </a:ext>
              </a:extLst>
            </p:cNvPr>
            <p:cNvCxnSpPr>
              <a:cxnSpLocks/>
              <a:stCxn id="64" idx="4"/>
              <a:endCxn id="164" idx="6"/>
            </p:cNvCxnSpPr>
            <p:nvPr/>
          </p:nvCxnSpPr>
          <p:spPr>
            <a:xfrm rot="5400000">
              <a:off x="9528376" y="4448554"/>
              <a:ext cx="568335" cy="1034576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>
              <a:extLst>
                <a:ext uri="{FF2B5EF4-FFF2-40B4-BE49-F238E27FC236}">
                  <a16:creationId xmlns:a16="http://schemas.microsoft.com/office/drawing/2014/main" id="{ED310A93-43C6-674C-B7A7-E76853BA0C25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rot="10800000">
              <a:off x="686009" y="4685174"/>
              <a:ext cx="740543" cy="564837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8195B39-1239-B54B-B1DA-3F88F09B6DC7}"/>
                </a:ext>
              </a:extLst>
            </p:cNvPr>
            <p:cNvSpPr/>
            <p:nvPr/>
          </p:nvSpPr>
          <p:spPr>
            <a:xfrm>
              <a:off x="1426549" y="2900683"/>
              <a:ext cx="3032363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DOOR_OPENING_TOP</a:t>
              </a: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426EEFC-D3F9-AF4F-87AC-0BBBB8B1F7E2}"/>
                </a:ext>
              </a:extLst>
            </p:cNvPr>
            <p:cNvSpPr/>
            <p:nvPr/>
          </p:nvSpPr>
          <p:spPr>
            <a:xfrm>
              <a:off x="5695256" y="4848332"/>
              <a:ext cx="3599999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DOOR_OPENING_BOTTOM</a:t>
              </a:r>
            </a:p>
          </p:txBody>
        </p:sp>
        <p:cxnSp>
          <p:nvCxnSpPr>
            <p:cNvPr id="173" name="Curved Connector 172">
              <a:extLst>
                <a:ext uri="{FF2B5EF4-FFF2-40B4-BE49-F238E27FC236}">
                  <a16:creationId xmlns:a16="http://schemas.microsoft.com/office/drawing/2014/main" id="{07361420-5CEB-204D-98A9-BCCBB9212AFC}"/>
                </a:ext>
              </a:extLst>
            </p:cNvPr>
            <p:cNvCxnSpPr>
              <a:cxnSpLocks/>
              <a:stCxn id="5" idx="2"/>
              <a:endCxn id="159" idx="6"/>
            </p:cNvCxnSpPr>
            <p:nvPr/>
          </p:nvCxnSpPr>
          <p:spPr>
            <a:xfrm rot="10800000">
              <a:off x="4458913" y="3302361"/>
              <a:ext cx="1803980" cy="1112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urved Connector 176">
              <a:extLst>
                <a:ext uri="{FF2B5EF4-FFF2-40B4-BE49-F238E27FC236}">
                  <a16:creationId xmlns:a16="http://schemas.microsoft.com/office/drawing/2014/main" id="{D6AA5946-005E-0F4E-8C77-A826501FF8CB}"/>
                </a:ext>
              </a:extLst>
            </p:cNvPr>
            <p:cNvCxnSpPr>
              <a:cxnSpLocks/>
              <a:stCxn id="159" idx="0"/>
              <a:endCxn id="60" idx="2"/>
            </p:cNvCxnSpPr>
            <p:nvPr/>
          </p:nvCxnSpPr>
          <p:spPr>
            <a:xfrm rot="5400000" flipH="1" flipV="1">
              <a:off x="3580295" y="1897766"/>
              <a:ext cx="365354" cy="1640483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>
              <a:extLst>
                <a:ext uri="{FF2B5EF4-FFF2-40B4-BE49-F238E27FC236}">
                  <a16:creationId xmlns:a16="http://schemas.microsoft.com/office/drawing/2014/main" id="{CDB715A4-8040-1146-87BE-84152301184E}"/>
                </a:ext>
              </a:extLst>
            </p:cNvPr>
            <p:cNvCxnSpPr>
              <a:cxnSpLocks/>
              <a:stCxn id="45" idx="6"/>
              <a:endCxn id="164" idx="2"/>
            </p:cNvCxnSpPr>
            <p:nvPr/>
          </p:nvCxnSpPr>
          <p:spPr>
            <a:xfrm>
              <a:off x="5026549" y="5250010"/>
              <a:ext cx="668706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urved Connector 182">
              <a:extLst>
                <a:ext uri="{FF2B5EF4-FFF2-40B4-BE49-F238E27FC236}">
                  <a16:creationId xmlns:a16="http://schemas.microsoft.com/office/drawing/2014/main" id="{EA6FBE7A-EA21-FD4D-ADE2-CDD5418F474F}"/>
                </a:ext>
              </a:extLst>
            </p:cNvPr>
            <p:cNvCxnSpPr>
              <a:cxnSpLocks/>
              <a:stCxn id="164" idx="4"/>
              <a:endCxn id="69" idx="6"/>
            </p:cNvCxnSpPr>
            <p:nvPr/>
          </p:nvCxnSpPr>
          <p:spPr>
            <a:xfrm rot="5400000">
              <a:off x="6719091" y="5443582"/>
              <a:ext cx="568058" cy="984272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C34E4429-0529-5646-A47D-350BF3BBC10E}"/>
                </a:ext>
              </a:extLst>
            </p:cNvPr>
            <p:cNvSpPr txBox="1"/>
            <p:nvPr/>
          </p:nvSpPr>
          <p:spPr>
            <a:xfrm>
              <a:off x="9963962" y="5127177"/>
              <a:ext cx="1786148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BOTTOM_POSITION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131F7BB-5F6B-3F4E-977A-F8DD2CBE8D27}"/>
                </a:ext>
              </a:extLst>
            </p:cNvPr>
            <p:cNvSpPr/>
            <p:nvPr/>
          </p:nvSpPr>
          <p:spPr>
            <a:xfrm>
              <a:off x="4583214" y="2133651"/>
              <a:ext cx="1677414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TOP_OPEN</a:t>
              </a:r>
            </a:p>
          </p:txBody>
        </p:sp>
        <p:cxnSp>
          <p:nvCxnSpPr>
            <p:cNvPr id="62" name="Curved Connector 61">
              <a:extLst>
                <a:ext uri="{FF2B5EF4-FFF2-40B4-BE49-F238E27FC236}">
                  <a16:creationId xmlns:a16="http://schemas.microsoft.com/office/drawing/2014/main" id="{0D3AA9A7-A634-A541-8A5E-E1CB2524DC03}"/>
                </a:ext>
              </a:extLst>
            </p:cNvPr>
            <p:cNvCxnSpPr>
              <a:cxnSpLocks/>
              <a:stCxn id="60" idx="6"/>
              <a:endCxn id="5" idx="0"/>
            </p:cNvCxnSpPr>
            <p:nvPr/>
          </p:nvCxnSpPr>
          <p:spPr>
            <a:xfrm>
              <a:off x="6260628" y="2535329"/>
              <a:ext cx="1518446" cy="365354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F849B6C-21E8-244B-BC13-DB4BE0CDE862}"/>
                </a:ext>
              </a:extLst>
            </p:cNvPr>
            <p:cNvSpPr/>
            <p:nvPr/>
          </p:nvSpPr>
          <p:spPr>
            <a:xfrm>
              <a:off x="4245858" y="5818069"/>
              <a:ext cx="2265126" cy="80335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BOTTOM_OPEN</a:t>
              </a:r>
            </a:p>
          </p:txBody>
        </p: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E8FD4C67-E46E-1440-84DE-4B50419879CE}"/>
                </a:ext>
              </a:extLst>
            </p:cNvPr>
            <p:cNvCxnSpPr>
              <a:cxnSpLocks/>
              <a:stCxn id="69" idx="2"/>
              <a:endCxn id="45" idx="4"/>
            </p:cNvCxnSpPr>
            <p:nvPr/>
          </p:nvCxnSpPr>
          <p:spPr>
            <a:xfrm rot="10800000">
              <a:off x="3226551" y="5651688"/>
              <a:ext cx="1019308" cy="568059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7BFE0C-E343-2149-9DC1-2E6580CA0F4B}"/>
                </a:ext>
              </a:extLst>
            </p:cNvPr>
            <p:cNvSpPr txBox="1"/>
            <p:nvPr/>
          </p:nvSpPr>
          <p:spPr>
            <a:xfrm>
              <a:off x="9954044" y="3155438"/>
              <a:ext cx="1786148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DOOR_CLOSED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DCF92EC-F69F-BF45-BCE8-EF7A477CCC40}"/>
                </a:ext>
              </a:extLst>
            </p:cNvPr>
            <p:cNvSpPr txBox="1"/>
            <p:nvPr/>
          </p:nvSpPr>
          <p:spPr>
            <a:xfrm>
              <a:off x="4396159" y="2978154"/>
              <a:ext cx="2970197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DOOR_OBSTRUCTION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249E986-C030-C345-96F8-9D6A0A295ED5}"/>
                </a:ext>
              </a:extLst>
            </p:cNvPr>
            <p:cNvSpPr txBox="1"/>
            <p:nvPr/>
          </p:nvSpPr>
          <p:spPr>
            <a:xfrm>
              <a:off x="4394075" y="5451729"/>
              <a:ext cx="1996319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DOOR_OBSTRUCTION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C481DDB-278F-7349-8132-1F339FB70654}"/>
                </a:ext>
              </a:extLst>
            </p:cNvPr>
            <p:cNvSpPr txBox="1"/>
            <p:nvPr/>
          </p:nvSpPr>
          <p:spPr>
            <a:xfrm>
              <a:off x="-507105" y="5148695"/>
              <a:ext cx="1996319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DOOR_CLOSED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A1ABA1-95FC-0743-AEEB-73E7D2404A90}"/>
                </a:ext>
              </a:extLst>
            </p:cNvPr>
            <p:cNvSpPr txBox="1"/>
            <p:nvPr/>
          </p:nvSpPr>
          <p:spPr>
            <a:xfrm>
              <a:off x="-561449" y="3266839"/>
              <a:ext cx="1996319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TOP_POSITION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004D24-A75C-AC49-81BA-03B2426EEFC3}"/>
                </a:ext>
              </a:extLst>
            </p:cNvPr>
            <p:cNvSpPr txBox="1"/>
            <p:nvPr/>
          </p:nvSpPr>
          <p:spPr>
            <a:xfrm>
              <a:off x="2657566" y="2285981"/>
              <a:ext cx="1996319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DOOR_OPEN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EF7C83E-A69E-7E48-97D7-06DE5E8EF7AC}"/>
                </a:ext>
              </a:extLst>
            </p:cNvPr>
            <p:cNvSpPr txBox="1"/>
            <p:nvPr/>
          </p:nvSpPr>
          <p:spPr>
            <a:xfrm>
              <a:off x="7092042" y="2355093"/>
              <a:ext cx="4911188" cy="49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BOTTOM_CALL &amp;&amp; ! DOOR_OBSTRUCTION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Curved Connector 114">
              <a:extLst>
                <a:ext uri="{FF2B5EF4-FFF2-40B4-BE49-F238E27FC236}">
                  <a16:creationId xmlns:a16="http://schemas.microsoft.com/office/drawing/2014/main" id="{ECA4B0AC-D1F9-C94C-BDF0-804356BA72D7}"/>
                </a:ext>
              </a:extLst>
            </p:cNvPr>
            <p:cNvCxnSpPr>
              <a:cxnSpLocks/>
              <a:stCxn id="5" idx="6"/>
              <a:endCxn id="64" idx="0"/>
            </p:cNvCxnSpPr>
            <p:nvPr/>
          </p:nvCxnSpPr>
          <p:spPr>
            <a:xfrm>
              <a:off x="9295257" y="3302360"/>
              <a:ext cx="1034574" cy="575958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1D9421-75F3-114F-976A-F4F0C4F7B392}"/>
                </a:ext>
              </a:extLst>
            </p:cNvPr>
            <p:cNvSpPr txBox="1"/>
            <p:nvPr/>
          </p:nvSpPr>
          <p:spPr>
            <a:xfrm>
              <a:off x="7003120" y="6074245"/>
              <a:ext cx="1786148" cy="299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DOOR_OPEN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8916106-1B40-7843-98FE-25411A237B85}"/>
                </a:ext>
              </a:extLst>
            </p:cNvPr>
            <p:cNvSpPr txBox="1"/>
            <p:nvPr/>
          </p:nvSpPr>
          <p:spPr>
            <a:xfrm>
              <a:off x="879444" y="6219746"/>
              <a:ext cx="3599999" cy="499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TOP_CALL &amp;&amp; ! DOOR_OBSTRUCTION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2" name="Curved Connector 141">
              <a:extLst>
                <a:ext uri="{FF2B5EF4-FFF2-40B4-BE49-F238E27FC236}">
                  <a16:creationId xmlns:a16="http://schemas.microsoft.com/office/drawing/2014/main" id="{E5A65C88-E5AC-D149-9654-53ED7D71CEF4}"/>
                </a:ext>
              </a:extLst>
            </p:cNvPr>
            <p:cNvCxnSpPr>
              <a:cxnSpLocks/>
              <a:endCxn id="159" idx="2"/>
            </p:cNvCxnSpPr>
            <p:nvPr/>
          </p:nvCxnSpPr>
          <p:spPr>
            <a:xfrm rot="5400000" flipH="1" flipV="1">
              <a:off x="766551" y="3221819"/>
              <a:ext cx="579457" cy="740541"/>
            </a:xfrm>
            <a:prstGeom prst="curvedConnector2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A09444A-DF6C-0B45-A466-04BE3CB7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927643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465DA33D-D03D-494E-B003-94CA74010717}"/>
              </a:ext>
            </a:extLst>
          </p:cNvPr>
          <p:cNvSpPr/>
          <p:nvPr/>
        </p:nvSpPr>
        <p:spPr>
          <a:xfrm>
            <a:off x="3090129" y="845523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A67754-98AD-4D49-A815-56E3552043D6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E64821-B614-BD43-AC92-5A0037EA21C7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2040"/>
              </p:ext>
            </p:extLst>
          </p:nvPr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50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50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50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50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2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1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2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9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1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3"/>
            <a:ext cx="1403958" cy="337807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1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5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80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2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7"/>
            <a:ext cx="454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2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2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EB0D1C82-FF41-A84F-A9AB-1F208DB7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07464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16A6FEC2-25BE-124D-867E-4A3162C3F9FE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C9BF88-3F2C-0F4D-AF3B-E885ACFF77B2}"/>
              </a:ext>
            </a:extLst>
          </p:cNvPr>
          <p:cNvSpPr/>
          <p:nvPr/>
        </p:nvSpPr>
        <p:spPr>
          <a:xfrm>
            <a:off x="11052246" y="464025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E66EBE-2E2A-6043-B69A-DBBBD2EB3CC2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0D929C7F-B5FF-6641-A230-D4CFC37C79E8}"/>
              </a:ext>
            </a:extLst>
          </p:cNvPr>
          <p:cNvCxnSpPr>
            <a:cxnSpLocks/>
            <a:stCxn id="53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18E6BF10-EB01-644F-8D8B-2F7342F86681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63471C6-37A4-9946-A4CE-4B1F1FD4555C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004F47-B33E-964B-AD67-1FE018D34050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8DA249-FBE9-944B-AF03-9CA95923E8D2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0B9984-551F-E54A-BD9D-5644D401F814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6D09C6D3-1460-3E49-920B-DE0EDF778AA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2830ED76-DAD2-DA4C-A52F-FE5C4F668B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EDDAE86-E9A9-A04F-9331-EC4986871B9E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32B107C-5A17-5C44-ACA7-395D52645AC3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3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4366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EB0D1C82-FF41-A84F-A9AB-1F208DB7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66698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16A6FEC2-25BE-124D-867E-4A3162C3F9FE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C9BF88-3F2C-0F4D-AF3B-E885ACFF77B2}"/>
              </a:ext>
            </a:extLst>
          </p:cNvPr>
          <p:cNvSpPr/>
          <p:nvPr/>
        </p:nvSpPr>
        <p:spPr>
          <a:xfrm>
            <a:off x="11052246" y="1185795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ABA50B-749A-4C44-9B75-3FF4987231DC}"/>
              </a:ext>
            </a:extLst>
          </p:cNvPr>
          <p:cNvSpPr/>
          <p:nvPr/>
        </p:nvSpPr>
        <p:spPr>
          <a:xfrm>
            <a:off x="2997361" y="553594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CABC29F-8EAD-F74A-83B2-F0644572BC59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5B6A4F8-3DF7-564F-82CF-24A51B5857F0}"/>
              </a:ext>
            </a:extLst>
          </p:cNvPr>
          <p:cNvCxnSpPr>
            <a:cxnSpLocks/>
            <a:stCxn id="50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4C6C1032-5A19-F341-814B-851BC041BC85}"/>
              </a:ext>
            </a:extLst>
          </p:cNvPr>
          <p:cNvCxnSpPr>
            <a:cxnSpLocks/>
            <a:endCxn id="59" idx="4"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A6E7A53-A7E3-EA48-A543-53CE95B5B4AC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C9FDB1-F75D-B942-9451-523AD5A3B316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F117F-B966-4D4D-9AB2-05CAE8960FD7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21AD64-E501-124A-AA1A-E5B9A276EDAC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7F900085-E4DD-9041-B616-82F3085D52F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B09FB4B-5865-2846-9FF5-641B0A4E350A}"/>
              </a:ext>
            </a:extLst>
          </p:cNvPr>
          <p:cNvSpPr/>
          <p:nvPr/>
        </p:nvSpPr>
        <p:spPr>
          <a:xfrm>
            <a:off x="910227" y="4199509"/>
            <a:ext cx="136941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BOTTOM_CLOSED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1464A918-0012-7E40-90AC-7AE99BE3F0E2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74865EF-3868-1144-AFB7-D513129C7AFB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2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3380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A09444A-DF6C-0B45-A466-04BE3CB7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83441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B427281D-0556-1146-801A-964EAFF42D29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8B28D7-92A2-BE47-A473-4BD659E6D845}"/>
              </a:ext>
            </a:extLst>
          </p:cNvPr>
          <p:cNvSpPr/>
          <p:nvPr/>
        </p:nvSpPr>
        <p:spPr>
          <a:xfrm>
            <a:off x="3090129" y="845523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9ADE55-209C-9047-9C3A-B817D24A034E}"/>
              </a:ext>
            </a:extLst>
          </p:cNvPr>
          <p:cNvSpPr/>
          <p:nvPr/>
        </p:nvSpPr>
        <p:spPr>
          <a:xfrm>
            <a:off x="2997361" y="553594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F553C09-078C-E74A-9138-E79712AEF1CE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B11B2D1-4DA2-774D-A624-41AD2A0BE30A}"/>
              </a:ext>
            </a:extLst>
          </p:cNvPr>
          <p:cNvCxnSpPr>
            <a:cxnSpLocks/>
            <a:stCxn id="65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02283301-1BF3-B34C-A3B0-76C9273EDED8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53AC5E6-0BA4-2947-9482-85FF42D2D9B4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3F5BA8-5C33-1045-98B7-5352F3687FF8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989F41-97BD-6343-AC77-0DA84B7C84AE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68F152-D7EE-8C40-8FA4-72084C212542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87AB6522-35B6-B042-9E4A-6CB97FD558E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8B31110B-A66D-8447-AABE-44D77E2349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04457D6-74EB-A04E-9A4A-9C084610893B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B83A230-3F03-DC44-A40B-61F16F73CB87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1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1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5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52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EB0D1C82-FF41-A84F-A9AB-1F208DB7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46496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16A6FEC2-25BE-124D-867E-4A3162C3F9FE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C9BF88-3F2C-0F4D-AF3B-E885ACFF77B2}"/>
              </a:ext>
            </a:extLst>
          </p:cNvPr>
          <p:cNvSpPr/>
          <p:nvPr/>
        </p:nvSpPr>
        <p:spPr>
          <a:xfrm>
            <a:off x="11052246" y="464025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FFD1C6-82EA-CC4B-903F-64726B67D7FF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62937D66-A81F-7E42-84BB-01B589420478}"/>
              </a:ext>
            </a:extLst>
          </p:cNvPr>
          <p:cNvCxnSpPr>
            <a:cxnSpLocks/>
            <a:stCxn id="49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B4872F4-ED61-EF40-8307-933E0BEF65FE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B987697-0567-FA4C-9B08-C3224738A44E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B2B8D1-C701-9447-8F03-84F533B291F0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06BBA7-C5B6-DD42-B9E8-1F5CE7A81288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D00900-AB64-6B42-8B87-055019825680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7C65FEE6-CECB-C143-8607-A10DBD7EB5E3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96B648D4-13BD-B34C-AAB8-51AC471091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7F4126E-1EB7-384F-BF36-05988C1B0C63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F1F043-C7DA-0C4E-9E45-F4115776BC71}"/>
              </a:ext>
            </a:extLst>
          </p:cNvPr>
          <p:cNvSpPr/>
          <p:nvPr/>
        </p:nvSpPr>
        <p:spPr>
          <a:xfrm>
            <a:off x="2812543" y="251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8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454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8BC4DC-809F-7F42-9253-D69787853D87}"/>
              </a:ext>
            </a:extLst>
          </p:cNvPr>
          <p:cNvSpPr/>
          <p:nvPr/>
        </p:nvSpPr>
        <p:spPr>
          <a:xfrm>
            <a:off x="3354375" y="1638795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823AE9-4D06-8945-AD11-323F14E57738}"/>
              </a:ext>
            </a:extLst>
          </p:cNvPr>
          <p:cNvSpPr/>
          <p:nvPr/>
        </p:nvSpPr>
        <p:spPr>
          <a:xfrm>
            <a:off x="3164906" y="1132746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8BA55FC5-ACFC-634A-86B7-D8B8E8D1F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55220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50" name="Oval 49">
            <a:extLst>
              <a:ext uri="{FF2B5EF4-FFF2-40B4-BE49-F238E27FC236}">
                <a16:creationId xmlns:a16="http://schemas.microsoft.com/office/drawing/2014/main" id="{67DC1C49-56FE-6245-BB5E-607F0DBFAAD4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91821F3C-F9E3-D148-9414-8E0D7A05DA4D}"/>
              </a:ext>
            </a:extLst>
          </p:cNvPr>
          <p:cNvCxnSpPr>
            <a:cxnSpLocks/>
            <a:stCxn id="50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AD720A89-3CC5-EB4E-90D0-0C7A6BAD6FC9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2DA33B9-8F8B-D944-8F13-AC8FC4472ABF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5B2528-018A-A848-8BEB-AEAC5021F041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CC3973-ABC5-9943-97A0-DA2BB157FC0F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E6EFE4-8031-1248-AA71-B1B0BC9CD14F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9B6F06C8-F2A1-F340-A613-001620A14D0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F08ABE5E-C978-9C41-8F1C-D3160ACA4B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B4FA60C-5C6F-3847-AE23-47A6127D6BF1}"/>
              </a:ext>
            </a:extLst>
          </p:cNvPr>
          <p:cNvSpPr/>
          <p:nvPr/>
        </p:nvSpPr>
        <p:spPr>
          <a:xfrm>
            <a:off x="9950333" y="912021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A808017-3A61-DB4D-8877-2175CA959491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</p:spTree>
    <p:extLst>
      <p:ext uri="{BB962C8B-B14F-4D97-AF65-F5344CB8AC3E}">
        <p14:creationId xmlns:p14="http://schemas.microsoft.com/office/powerpoint/2010/main" val="224849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8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8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8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488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3E49BB8-E997-E949-9EA9-41774281EC0E}"/>
              </a:ext>
            </a:extLst>
          </p:cNvPr>
          <p:cNvSpPr/>
          <p:nvPr/>
        </p:nvSpPr>
        <p:spPr>
          <a:xfrm>
            <a:off x="2891715" y="290388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FC66506-CEC9-7242-B51F-332996F90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64475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11C7665B-0402-9646-83E3-1AEE90BF8E12}"/>
              </a:ext>
            </a:extLst>
          </p:cNvPr>
          <p:cNvSpPr/>
          <p:nvPr/>
        </p:nvSpPr>
        <p:spPr>
          <a:xfrm>
            <a:off x="11052246" y="1185795"/>
            <a:ext cx="965582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77E117-B9DA-E343-A93E-BBFE24013207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52894B9-F59F-3C4C-8722-7E9733B3C8CA}"/>
              </a:ext>
            </a:extLst>
          </p:cNvPr>
          <p:cNvCxnSpPr>
            <a:cxnSpLocks/>
            <a:stCxn id="54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CBE611A4-3C2F-DA45-B715-630A279CF4DE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C8AE09-AA57-FB48-AB74-1ED77772254B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C1AF28-A313-474C-8AFA-9DBDF75801C5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94D466-52A5-1043-8723-4522AAD50E56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AAC25C-94F4-DC40-854D-918990F02825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2A444CAA-90DE-9346-8E4D-4CF9AE403FAD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B50B2A2-C27E-B54B-BE7E-B23056148B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943B2C66-5B87-B349-BA02-E371F59E2127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</p:spTree>
    <p:extLst>
      <p:ext uri="{BB962C8B-B14F-4D97-AF65-F5344CB8AC3E}">
        <p14:creationId xmlns:p14="http://schemas.microsoft.com/office/powerpoint/2010/main" val="1566501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454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773783" y="6361161"/>
            <a:ext cx="3328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98AD14-FA12-174A-B5A8-6AD1FE1AE5C4}"/>
              </a:ext>
            </a:extLst>
          </p:cNvPr>
          <p:cNvSpPr/>
          <p:nvPr/>
        </p:nvSpPr>
        <p:spPr>
          <a:xfrm>
            <a:off x="3070407" y="833706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C83358-415C-4041-A889-C7E961DB91D4}"/>
              </a:ext>
            </a:extLst>
          </p:cNvPr>
          <p:cNvSpPr/>
          <p:nvPr/>
        </p:nvSpPr>
        <p:spPr>
          <a:xfrm>
            <a:off x="2891715" y="290388"/>
            <a:ext cx="408745" cy="3899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FB33323-EC5C-9540-B03B-AEA812247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67226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F3B9F782-664A-774A-9CF8-2EB993B8FB7D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3FC9884B-0E67-1E42-8B68-FB7277769C64}"/>
              </a:ext>
            </a:extLst>
          </p:cNvPr>
          <p:cNvCxnSpPr>
            <a:cxnSpLocks/>
            <a:stCxn id="53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35EE6D39-3395-7B46-9A59-44FE969AD66B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BEFFAA-66E9-0647-966D-0900EE493B4F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D329F4-036F-624E-8D2D-52BFB73EA06D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A71C1C-9553-184A-A650-EE5D1AAFE0B1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AF0F8-7609-3547-BD5E-D50923834F01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23FAEE2D-A815-A94D-9710-A6AE364AF4A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567ADFE-B74D-014E-8D9E-F61A0FD897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40D5DB3-4314-3F45-A769-530C754240A6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</p:spTree>
    <p:extLst>
      <p:ext uri="{BB962C8B-B14F-4D97-AF65-F5344CB8AC3E}">
        <p14:creationId xmlns:p14="http://schemas.microsoft.com/office/powerpoint/2010/main" val="3521739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881988" y="111750"/>
            <a:ext cx="64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 Case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791422" y="950993"/>
            <a:ext cx="2430900" cy="7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Elevator.java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A903310F-A987-7C47-AFD2-9224F3AFFB7A}"/>
              </a:ext>
            </a:extLst>
          </p:cNvPr>
          <p:cNvSpPr/>
          <p:nvPr/>
        </p:nvSpPr>
        <p:spPr>
          <a:xfrm>
            <a:off x="8797428" y="950993"/>
            <a:ext cx="1324749" cy="7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Output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1891568" y="950993"/>
            <a:ext cx="1324749" cy="724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Input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85B71D4A-6D2E-A34E-9865-DD34FD5D51B8}"/>
              </a:ext>
            </a:extLst>
          </p:cNvPr>
          <p:cNvSpPr/>
          <p:nvPr/>
        </p:nvSpPr>
        <p:spPr>
          <a:xfrm>
            <a:off x="1603269" y="2109813"/>
            <a:ext cx="1901345" cy="450394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1001000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1000001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1010001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1011001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1000001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0000101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0100000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0101000</a:t>
            </a: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C3B3895F-917C-2C43-920B-5748EFACAADC}"/>
              </a:ext>
            </a:extLst>
          </p:cNvPr>
          <p:cNvSpPr/>
          <p:nvPr/>
        </p:nvSpPr>
        <p:spPr>
          <a:xfrm>
            <a:off x="5518106" y="2109813"/>
            <a:ext cx="5840187" cy="4503945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OFF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CLOSE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OPEN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OFF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CLOSE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DOWN, Door: OFF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OPEN</a:t>
            </a:r>
          </a:p>
          <a:p>
            <a:r>
              <a:rPr lang="en-US" sz="2800" dirty="0">
                <a:solidFill>
                  <a:schemeClr val="tx1"/>
                </a:solidFill>
                <a:latin typeface="Courier" pitchFamily="2" charset="0"/>
              </a:rPr>
              <a:t>Elevator: OFF, Door: OFF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61D58E-5199-5A43-82BE-00CF8C32B5D2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>
            <a:off x="3216317" y="1313337"/>
            <a:ext cx="15751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3CAA72-6EC4-DD43-AC22-D14F31E53C9A}"/>
              </a:ext>
            </a:extLst>
          </p:cNvPr>
          <p:cNvCxnSpPr>
            <a:cxnSpLocks/>
            <a:stCxn id="624" idx="3"/>
            <a:endCxn id="636" idx="1"/>
          </p:cNvCxnSpPr>
          <p:nvPr/>
        </p:nvCxnSpPr>
        <p:spPr>
          <a:xfrm>
            <a:off x="7222322" y="1313337"/>
            <a:ext cx="157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69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Crossing a Divided Street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80F5FB0E-2883-064F-9CF6-CE04C7B242B3}"/>
              </a:ext>
            </a:extLst>
          </p:cNvPr>
          <p:cNvSpPr/>
          <p:nvPr/>
        </p:nvSpPr>
        <p:spPr>
          <a:xfrm>
            <a:off x="1357665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B4FA126-F71D-314D-B1CD-A3FC319965B5}"/>
              </a:ext>
            </a:extLst>
          </p:cNvPr>
          <p:cNvSpPr/>
          <p:nvPr/>
        </p:nvSpPr>
        <p:spPr>
          <a:xfrm>
            <a:off x="7124955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SECOND STREET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43EAB8E-713A-0B4D-89C3-27C00C29533A}"/>
              </a:ext>
            </a:extLst>
          </p:cNvPr>
          <p:cNvSpPr/>
          <p:nvPr/>
        </p:nvSpPr>
        <p:spPr>
          <a:xfrm>
            <a:off x="9413976" y="2644767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CROSSED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CB04714-72D3-8641-BFE9-2282EB06F336}"/>
              </a:ext>
            </a:extLst>
          </p:cNvPr>
          <p:cNvSpPr txBox="1"/>
          <p:nvPr/>
        </p:nvSpPr>
        <p:spPr>
          <a:xfrm>
            <a:off x="2909107" y="377372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Courier" pitchFamily="2" charset="0"/>
                <a:cs typeface="Arial" panose="020B0604020202020204" pitchFamily="34" charset="0"/>
              </a:rPr>
              <a:t>f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||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0F1986C-144D-554E-ABC6-43FF6E39CB16}"/>
              </a:ext>
            </a:extLst>
          </p:cNvPr>
          <p:cNvSpPr txBox="1"/>
          <p:nvPr/>
        </p:nvSpPr>
        <p:spPr>
          <a:xfrm>
            <a:off x="3256533" y="26439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A109CA3-3C22-8444-BA54-2DB1F2BB8C15}"/>
              </a:ext>
            </a:extLst>
          </p:cNvPr>
          <p:cNvSpPr txBox="1"/>
          <p:nvPr/>
        </p:nvSpPr>
        <p:spPr>
          <a:xfrm>
            <a:off x="5788399" y="268743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||</a:t>
            </a:r>
            <a:r>
              <a:rPr lang="en-US" sz="2400" b="1" dirty="0">
                <a:solidFill>
                  <a:srgbClr val="92D050"/>
                </a:solidFill>
                <a:latin typeface="Courier" pitchFamily="2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418F85-8BDB-3F4E-A16F-7741EF514338}"/>
              </a:ext>
            </a:extLst>
          </p:cNvPr>
          <p:cNvSpPr txBox="1"/>
          <p:nvPr/>
        </p:nvSpPr>
        <p:spPr>
          <a:xfrm>
            <a:off x="5419387" y="74717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78B201FD-D427-5741-80E0-F58F4BE1CC29}"/>
              </a:ext>
            </a:extLst>
          </p:cNvPr>
          <p:cNvSpPr/>
          <p:nvPr/>
        </p:nvSpPr>
        <p:spPr>
          <a:xfrm>
            <a:off x="3503104" y="4503334"/>
            <a:ext cx="533075" cy="430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73" name="Rounded Rectangle 472">
            <a:extLst>
              <a:ext uri="{FF2B5EF4-FFF2-40B4-BE49-F238E27FC236}">
                <a16:creationId xmlns:a16="http://schemas.microsoft.com/office/drawing/2014/main" id="{694914F2-13F7-4041-8993-42BED3EC23F7}"/>
              </a:ext>
            </a:extLst>
          </p:cNvPr>
          <p:cNvSpPr/>
          <p:nvPr/>
        </p:nvSpPr>
        <p:spPr>
          <a:xfrm>
            <a:off x="2372725" y="4503142"/>
            <a:ext cx="497869" cy="430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6270DE0-9A53-D34A-BA0F-75859696B8D6}"/>
              </a:ext>
            </a:extLst>
          </p:cNvPr>
          <p:cNvSpPr/>
          <p:nvPr/>
        </p:nvSpPr>
        <p:spPr>
          <a:xfrm>
            <a:off x="965216" y="29999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input()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5794FE8C-1C19-1448-BB62-A0427B245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99179"/>
              </p:ext>
            </p:extLst>
          </p:nvPr>
        </p:nvGraphicFramePr>
        <p:xfrm>
          <a:off x="253560" y="747886"/>
          <a:ext cx="3198448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334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829114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27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r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Flashing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92D05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Anything (Default)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121050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8D347CDF-9FBC-3049-A2B0-A8CDB812F0B5}"/>
              </a:ext>
            </a:extLst>
          </p:cNvPr>
          <p:cNvSpPr txBox="1"/>
          <p:nvPr/>
        </p:nvSpPr>
        <p:spPr>
          <a:xfrm>
            <a:off x="292811" y="5223220"/>
            <a:ext cx="71808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75616-29C8-EE47-96C3-42AC1907D700}"/>
              </a:ext>
            </a:extLst>
          </p:cNvPr>
          <p:cNvSpPr txBox="1"/>
          <p:nvPr/>
        </p:nvSpPr>
        <p:spPr>
          <a:xfrm>
            <a:off x="292346" y="5858518"/>
            <a:ext cx="84407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66025-FB2F-FB4D-B2FE-BF8C1CCEDE58}"/>
              </a:ext>
            </a:extLst>
          </p:cNvPr>
          <p:cNvSpPr txBox="1"/>
          <p:nvPr/>
        </p:nvSpPr>
        <p:spPr>
          <a:xfrm>
            <a:off x="292811" y="4547178"/>
            <a:ext cx="77514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INTPUT: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A3DA9BC-DB9A-F741-97D2-AF801B3B4B9D}"/>
              </a:ext>
            </a:extLst>
          </p:cNvPr>
          <p:cNvSpPr/>
          <p:nvPr/>
        </p:nvSpPr>
        <p:spPr>
          <a:xfrm>
            <a:off x="3711244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FIRST STREET</a:t>
            </a: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51AEE55-469E-F74E-8186-DFA76B591DCF}"/>
              </a:ext>
            </a:extLst>
          </p:cNvPr>
          <p:cNvCxnSpPr>
            <a:stCxn id="252" idx="6"/>
            <a:endCxn id="155" idx="2"/>
          </p:cNvCxnSpPr>
          <p:nvPr/>
        </p:nvCxnSpPr>
        <p:spPr>
          <a:xfrm>
            <a:off x="3186465" y="3192583"/>
            <a:ext cx="52477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81AEFF9-1989-2142-8711-6BA82948E929}"/>
              </a:ext>
            </a:extLst>
          </p:cNvPr>
          <p:cNvCxnSpPr>
            <a:cxnSpLocks/>
            <a:stCxn id="155" idx="6"/>
            <a:endCxn id="121" idx="2"/>
          </p:cNvCxnSpPr>
          <p:nvPr/>
        </p:nvCxnSpPr>
        <p:spPr>
          <a:xfrm>
            <a:off x="5540044" y="3192583"/>
            <a:ext cx="1584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3B48392-C873-0248-B006-1402B35F2E20}"/>
              </a:ext>
            </a:extLst>
          </p:cNvPr>
          <p:cNvCxnSpPr>
            <a:cxnSpLocks/>
            <a:stCxn id="121" idx="6"/>
            <a:endCxn id="124" idx="2"/>
          </p:cNvCxnSpPr>
          <p:nvPr/>
        </p:nvCxnSpPr>
        <p:spPr>
          <a:xfrm>
            <a:off x="8953755" y="3192583"/>
            <a:ext cx="460221" cy="8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241A7293-F17F-9247-97AE-69D4C25DACC7}"/>
              </a:ext>
            </a:extLst>
          </p:cNvPr>
          <p:cNvCxnSpPr>
            <a:stCxn id="252" idx="5"/>
            <a:endCxn id="252" idx="4"/>
          </p:cNvCxnSpPr>
          <p:nvPr/>
        </p:nvCxnSpPr>
        <p:spPr>
          <a:xfrm rot="5400000">
            <a:off x="2515008" y="3337587"/>
            <a:ext cx="160693" cy="646578"/>
          </a:xfrm>
          <a:prstGeom prst="curvedConnector3">
            <a:avLst>
              <a:gd name="adj1" fmla="val 242259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A39FD356-6CA3-2249-97D5-ABEA7723E3B8}"/>
              </a:ext>
            </a:extLst>
          </p:cNvPr>
          <p:cNvCxnSpPr>
            <a:cxnSpLocks/>
            <a:stCxn id="90" idx="0"/>
            <a:endCxn id="90" idx="1"/>
          </p:cNvCxnSpPr>
          <p:nvPr/>
        </p:nvCxnSpPr>
        <p:spPr>
          <a:xfrm rot="16200000" flipH="1" flipV="1">
            <a:off x="5964516" y="1170536"/>
            <a:ext cx="160693" cy="646578"/>
          </a:xfrm>
          <a:prstGeom prst="curvedConnector3">
            <a:avLst>
              <a:gd name="adj1" fmla="val -32636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0C9CDC-ECC7-1542-A57E-53D1C28C67AA}"/>
              </a:ext>
            </a:extLst>
          </p:cNvPr>
          <p:cNvSpPr txBox="1"/>
          <p:nvPr/>
        </p:nvSpPr>
        <p:spPr>
          <a:xfrm>
            <a:off x="253560" y="2250921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FFD8B9B-EA19-5F4B-9BD3-600A4C0595F5}"/>
              </a:ext>
            </a:extLst>
          </p:cNvPr>
          <p:cNvCxnSpPr>
            <a:cxnSpLocks/>
            <a:stCxn id="47" idx="3"/>
            <a:endCxn id="252" idx="1"/>
          </p:cNvCxnSpPr>
          <p:nvPr/>
        </p:nvCxnSpPr>
        <p:spPr>
          <a:xfrm>
            <a:off x="1119503" y="2420198"/>
            <a:ext cx="505984" cy="384438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F8D1F39D-0D44-6D4B-B27C-29C388264BEE}"/>
              </a:ext>
            </a:extLst>
          </p:cNvPr>
          <p:cNvSpPr txBox="1"/>
          <p:nvPr/>
        </p:nvSpPr>
        <p:spPr>
          <a:xfrm>
            <a:off x="3791759" y="5036610"/>
            <a:ext cx="1057788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6BA1518-ACCD-354D-B836-7D7D6001118D}"/>
              </a:ext>
            </a:extLst>
          </p:cNvPr>
          <p:cNvSpPr txBox="1"/>
          <p:nvPr/>
        </p:nvSpPr>
        <p:spPr>
          <a:xfrm>
            <a:off x="4924915" y="5036610"/>
            <a:ext cx="1019461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68FB931-4FD3-EE40-A8F8-3E3DE3DCDC71}"/>
              </a:ext>
            </a:extLst>
          </p:cNvPr>
          <p:cNvSpPr txBox="1"/>
          <p:nvPr/>
        </p:nvSpPr>
        <p:spPr>
          <a:xfrm>
            <a:off x="6019744" y="5036610"/>
            <a:ext cx="1032612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CROSSED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400B8F-7E73-9F4F-91FA-9EB187F426E0}"/>
              </a:ext>
            </a:extLst>
          </p:cNvPr>
          <p:cNvSpPr txBox="1"/>
          <p:nvPr/>
        </p:nvSpPr>
        <p:spPr>
          <a:xfrm>
            <a:off x="4406745" y="6311146"/>
            <a:ext cx="9998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Walk faster!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9F4AAD-EC6C-D042-8512-CEFC40848E04}"/>
              </a:ext>
            </a:extLst>
          </p:cNvPr>
          <p:cNvSpPr txBox="1"/>
          <p:nvPr/>
        </p:nvSpPr>
        <p:spPr>
          <a:xfrm>
            <a:off x="6043685" y="5723798"/>
            <a:ext cx="10326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crossed the street!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1C452D-ECEA-5648-9B1F-5B1404650FC6}"/>
              </a:ext>
            </a:extLst>
          </p:cNvPr>
          <p:cNvCxnSpPr>
            <a:cxnSpLocks/>
          </p:cNvCxnSpPr>
          <p:nvPr/>
        </p:nvCxnSpPr>
        <p:spPr>
          <a:xfrm>
            <a:off x="4891596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7A0E6F-26A0-8B40-BC9F-E4E36BD496B3}"/>
              </a:ext>
            </a:extLst>
          </p:cNvPr>
          <p:cNvCxnSpPr>
            <a:cxnSpLocks/>
          </p:cNvCxnSpPr>
          <p:nvPr/>
        </p:nvCxnSpPr>
        <p:spPr>
          <a:xfrm>
            <a:off x="3769642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463302-9CD5-0C41-A1E3-A244D795081E}"/>
              </a:ext>
            </a:extLst>
          </p:cNvPr>
          <p:cNvSpPr txBox="1"/>
          <p:nvPr/>
        </p:nvSpPr>
        <p:spPr>
          <a:xfrm>
            <a:off x="3298914" y="6311704"/>
            <a:ext cx="9998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Walk!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2F91E-5306-F342-99BE-F73BD3153799}"/>
              </a:ext>
            </a:extLst>
          </p:cNvPr>
          <p:cNvSpPr txBox="1"/>
          <p:nvPr/>
        </p:nvSpPr>
        <p:spPr>
          <a:xfrm>
            <a:off x="2648768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4E096-26FD-504A-AFE1-F15BC2F50FE2}"/>
              </a:ext>
            </a:extLst>
          </p:cNvPr>
          <p:cNvSpPr txBox="1"/>
          <p:nvPr/>
        </p:nvSpPr>
        <p:spPr>
          <a:xfrm>
            <a:off x="2660850" y="5036610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0A1193-4CAD-8749-8F18-5BC65F0D8D73}"/>
              </a:ext>
            </a:extLst>
          </p:cNvPr>
          <p:cNvSpPr/>
          <p:nvPr/>
        </p:nvSpPr>
        <p:spPr>
          <a:xfrm>
            <a:off x="5453752" y="1413479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IN MIDDLE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0D059F-023E-7743-860C-93D6EC01BB32}"/>
              </a:ext>
            </a:extLst>
          </p:cNvPr>
          <p:cNvSpPr txBox="1"/>
          <p:nvPr/>
        </p:nvSpPr>
        <p:spPr>
          <a:xfrm>
            <a:off x="7885269" y="184136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F4A866-6312-624B-939E-C9541101CAAB}"/>
              </a:ext>
            </a:extLst>
          </p:cNvPr>
          <p:cNvSpPr txBox="1"/>
          <p:nvPr/>
        </p:nvSpPr>
        <p:spPr>
          <a:xfrm flipH="1">
            <a:off x="4339536" y="1929686"/>
            <a:ext cx="39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1B56EE-C2BF-A846-91EE-600E6523BDA8}"/>
              </a:ext>
            </a:extLst>
          </p:cNvPr>
          <p:cNvCxnSpPr>
            <a:cxnSpLocks/>
          </p:cNvCxnSpPr>
          <p:nvPr/>
        </p:nvCxnSpPr>
        <p:spPr>
          <a:xfrm>
            <a:off x="2621660" y="5694404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11F9A24-C1DB-6E4C-9C3D-4E23C296767B}"/>
              </a:ext>
            </a:extLst>
          </p:cNvPr>
          <p:cNvSpPr txBox="1"/>
          <p:nvPr/>
        </p:nvSpPr>
        <p:spPr>
          <a:xfrm>
            <a:off x="1529941" y="5042254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06AC6B-33AE-4749-AB2F-3DA900F7937C}"/>
              </a:ext>
            </a:extLst>
          </p:cNvPr>
          <p:cNvSpPr txBox="1"/>
          <p:nvPr/>
        </p:nvSpPr>
        <p:spPr>
          <a:xfrm>
            <a:off x="1521510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D6751D06-1AEE-0946-B6B1-D2CA12205B56}"/>
              </a:ext>
            </a:extLst>
          </p:cNvPr>
          <p:cNvCxnSpPr>
            <a:cxnSpLocks/>
            <a:stCxn id="155" idx="0"/>
            <a:endCxn id="90" idx="2"/>
          </p:cNvCxnSpPr>
          <p:nvPr/>
        </p:nvCxnSpPr>
        <p:spPr>
          <a:xfrm rot="5400000" flipH="1" flipV="1">
            <a:off x="4698786" y="1888977"/>
            <a:ext cx="681824" cy="828108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08CAA83D-8C1B-8949-BD5D-E59941B86E55}"/>
              </a:ext>
            </a:extLst>
          </p:cNvPr>
          <p:cNvCxnSpPr>
            <a:cxnSpLocks/>
            <a:stCxn id="90" idx="6"/>
            <a:endCxn id="121" idx="0"/>
          </p:cNvCxnSpPr>
          <p:nvPr/>
        </p:nvCxnSpPr>
        <p:spPr>
          <a:xfrm>
            <a:off x="7282552" y="1962119"/>
            <a:ext cx="756803" cy="681824"/>
          </a:xfrm>
          <a:prstGeom prst="curvedConnector2">
            <a:avLst/>
          </a:prstGeom>
          <a:ln w="38100">
            <a:solidFill>
              <a:srgbClr val="05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3E4593A-26A8-5C44-95CF-A325A0625265}"/>
              </a:ext>
            </a:extLst>
          </p:cNvPr>
          <p:cNvSpPr txBox="1"/>
          <p:nvPr/>
        </p:nvSpPr>
        <p:spPr>
          <a:xfrm>
            <a:off x="9028828" y="260457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D1F2D47F-7425-2648-BFCD-79259A7373D7}"/>
              </a:ext>
            </a:extLst>
          </p:cNvPr>
          <p:cNvSpPr/>
          <p:nvPr/>
        </p:nvSpPr>
        <p:spPr>
          <a:xfrm>
            <a:off x="4642661" y="4502707"/>
            <a:ext cx="497869" cy="4308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982E956D-1CAB-A441-ADC6-483D8BFACECE}"/>
              </a:ext>
            </a:extLst>
          </p:cNvPr>
          <p:cNvSpPr/>
          <p:nvPr/>
        </p:nvSpPr>
        <p:spPr>
          <a:xfrm>
            <a:off x="5725049" y="4503142"/>
            <a:ext cx="497869" cy="430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33613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82CC53FD-0A4F-9044-B988-090D470C8503}"/>
              </a:ext>
            </a:extLst>
          </p:cNvPr>
          <p:cNvSpPr txBox="1"/>
          <p:nvPr/>
        </p:nvSpPr>
        <p:spPr>
          <a:xfrm>
            <a:off x="3269502" y="105378"/>
            <a:ext cx="580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Trimming White Spaces Example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DDB66E-9BE8-8A44-86F3-7D7898DCCC8A}"/>
              </a:ext>
            </a:extLst>
          </p:cNvPr>
          <p:cNvSpPr txBox="1"/>
          <p:nvPr/>
        </p:nvSpPr>
        <p:spPr>
          <a:xfrm>
            <a:off x="9229725" y="351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7" name="Folded Corner 96">
            <a:extLst>
              <a:ext uri="{FF2B5EF4-FFF2-40B4-BE49-F238E27FC236}">
                <a16:creationId xmlns:a16="http://schemas.microsoft.com/office/drawing/2014/main" id="{15B03D7A-6B7C-5843-9802-DCD4BFB24EE9}"/>
              </a:ext>
            </a:extLst>
          </p:cNvPr>
          <p:cNvSpPr/>
          <p:nvPr/>
        </p:nvSpPr>
        <p:spPr>
          <a:xfrm>
            <a:off x="357808" y="2492835"/>
            <a:ext cx="5208106" cy="2542077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57807" y="2680566"/>
            <a:ext cx="52081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  A B C  \n</a:t>
            </a:r>
          </a:p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This   is  fun!   \n</a:t>
            </a:r>
          </a:p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  \n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23DD7-F739-8A4F-9C46-354A6EED176B}"/>
              </a:ext>
            </a:extLst>
          </p:cNvPr>
          <p:cNvSpPr txBox="1"/>
          <p:nvPr/>
        </p:nvSpPr>
        <p:spPr>
          <a:xfrm>
            <a:off x="357806" y="1814460"/>
            <a:ext cx="520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Before: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0E65D9-FEFD-2A4C-B80E-8FC7708F8ECD}"/>
              </a:ext>
            </a:extLst>
          </p:cNvPr>
          <p:cNvSpPr/>
          <p:nvPr/>
        </p:nvSpPr>
        <p:spPr>
          <a:xfrm>
            <a:off x="747825" y="2794579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C3A58-60E3-1C4F-889F-ADFDD5E2709F}"/>
              </a:ext>
            </a:extLst>
          </p:cNvPr>
          <p:cNvSpPr/>
          <p:nvPr/>
        </p:nvSpPr>
        <p:spPr>
          <a:xfrm>
            <a:off x="505024" y="2794579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E135F-A8D6-294D-B9EB-FAB2DE4107A3}"/>
              </a:ext>
            </a:extLst>
          </p:cNvPr>
          <p:cNvSpPr/>
          <p:nvPr/>
        </p:nvSpPr>
        <p:spPr>
          <a:xfrm>
            <a:off x="1238085" y="2794579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7D149-A353-FB42-8770-99F4DE94B097}"/>
              </a:ext>
            </a:extLst>
          </p:cNvPr>
          <p:cNvSpPr/>
          <p:nvPr/>
        </p:nvSpPr>
        <p:spPr>
          <a:xfrm>
            <a:off x="1719766" y="2794579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937DD-074E-A54E-A013-1418223014F0}"/>
              </a:ext>
            </a:extLst>
          </p:cNvPr>
          <p:cNvSpPr/>
          <p:nvPr/>
        </p:nvSpPr>
        <p:spPr>
          <a:xfrm>
            <a:off x="2206368" y="2794579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F06333-8DCD-BB4B-9D93-7F0A24DE36B2}"/>
              </a:ext>
            </a:extLst>
          </p:cNvPr>
          <p:cNvSpPr/>
          <p:nvPr/>
        </p:nvSpPr>
        <p:spPr>
          <a:xfrm>
            <a:off x="2434193" y="2794579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E80216-D159-2147-8D02-6BCE026348BA}"/>
              </a:ext>
            </a:extLst>
          </p:cNvPr>
          <p:cNvSpPr/>
          <p:nvPr/>
        </p:nvSpPr>
        <p:spPr>
          <a:xfrm>
            <a:off x="747825" y="3790671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83CA24-CEFC-A54C-BAC5-8E179F70A323}"/>
              </a:ext>
            </a:extLst>
          </p:cNvPr>
          <p:cNvSpPr/>
          <p:nvPr/>
        </p:nvSpPr>
        <p:spPr>
          <a:xfrm>
            <a:off x="505024" y="3790671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F5C9CD-8DEA-D74A-9345-CB1AC4E4266D}"/>
              </a:ext>
            </a:extLst>
          </p:cNvPr>
          <p:cNvSpPr/>
          <p:nvPr/>
        </p:nvSpPr>
        <p:spPr>
          <a:xfrm>
            <a:off x="1711050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FD497-03BB-3241-9945-1A170CC59A1E}"/>
              </a:ext>
            </a:extLst>
          </p:cNvPr>
          <p:cNvSpPr/>
          <p:nvPr/>
        </p:nvSpPr>
        <p:spPr>
          <a:xfrm>
            <a:off x="1468249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5DDE98-8FB4-4A4F-BE71-E24436B82175}"/>
              </a:ext>
            </a:extLst>
          </p:cNvPr>
          <p:cNvSpPr/>
          <p:nvPr/>
        </p:nvSpPr>
        <p:spPr>
          <a:xfrm>
            <a:off x="1952958" y="3284952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1DFFD1-A1DA-3046-B200-1BD5F622DDF3}"/>
              </a:ext>
            </a:extLst>
          </p:cNvPr>
          <p:cNvSpPr/>
          <p:nvPr/>
        </p:nvSpPr>
        <p:spPr>
          <a:xfrm>
            <a:off x="2696089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568EBB-B389-A047-9173-5A5B3E5A5CBF}"/>
              </a:ext>
            </a:extLst>
          </p:cNvPr>
          <p:cNvSpPr/>
          <p:nvPr/>
        </p:nvSpPr>
        <p:spPr>
          <a:xfrm>
            <a:off x="2923914" y="3284952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07379B-9920-524D-8B35-D704FA0C6BD5}"/>
              </a:ext>
            </a:extLst>
          </p:cNvPr>
          <p:cNvSpPr/>
          <p:nvPr/>
        </p:nvSpPr>
        <p:spPr>
          <a:xfrm>
            <a:off x="4371688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73935E-D780-0C46-8744-F68294552C20}"/>
              </a:ext>
            </a:extLst>
          </p:cNvPr>
          <p:cNvSpPr/>
          <p:nvPr/>
        </p:nvSpPr>
        <p:spPr>
          <a:xfrm>
            <a:off x="4128888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778425-FC21-C241-BDAB-EA9E57AD3977}"/>
              </a:ext>
            </a:extLst>
          </p:cNvPr>
          <p:cNvSpPr/>
          <p:nvPr/>
        </p:nvSpPr>
        <p:spPr>
          <a:xfrm>
            <a:off x="4613598" y="3284952"/>
            <a:ext cx="174923" cy="336054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75" name="Folded Corner 74">
            <a:extLst>
              <a:ext uri="{FF2B5EF4-FFF2-40B4-BE49-F238E27FC236}">
                <a16:creationId xmlns:a16="http://schemas.microsoft.com/office/drawing/2014/main" id="{411DCA80-A9DF-BA4B-BF2D-23201B9EA021}"/>
              </a:ext>
            </a:extLst>
          </p:cNvPr>
          <p:cNvSpPr/>
          <p:nvPr/>
        </p:nvSpPr>
        <p:spPr>
          <a:xfrm>
            <a:off x="6616615" y="2492835"/>
            <a:ext cx="5208105" cy="2542077"/>
          </a:xfrm>
          <a:prstGeom prst="foldedCorne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71817A-D6AB-9A4B-A3F6-1BD6C59B7377}"/>
              </a:ext>
            </a:extLst>
          </p:cNvPr>
          <p:cNvSpPr txBox="1"/>
          <p:nvPr/>
        </p:nvSpPr>
        <p:spPr>
          <a:xfrm>
            <a:off x="6616614" y="2680566"/>
            <a:ext cx="41071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A B C\n</a:t>
            </a:r>
          </a:p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This is fun!\n</a:t>
            </a:r>
          </a:p>
          <a:p>
            <a:r>
              <a:rPr lang="en-US" sz="3200" b="1" dirty="0">
                <a:latin typeface="Courier" pitchFamily="2" charset="0"/>
                <a:cs typeface="Arial" panose="020B0604020202020204" pitchFamily="34" charset="0"/>
              </a:rPr>
              <a:t>\n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D13D8-A352-BF4D-86EF-B62ED05B35F4}"/>
              </a:ext>
            </a:extLst>
          </p:cNvPr>
          <p:cNvSpPr txBox="1"/>
          <p:nvPr/>
        </p:nvSpPr>
        <p:spPr>
          <a:xfrm>
            <a:off x="6616615" y="1814460"/>
            <a:ext cx="520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After: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7E1489-6870-DC46-BD9D-F2C92F26C1C8}"/>
              </a:ext>
            </a:extLst>
          </p:cNvPr>
          <p:cNvSpPr/>
          <p:nvPr/>
        </p:nvSpPr>
        <p:spPr>
          <a:xfrm>
            <a:off x="6991701" y="2794579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A13DCC-F6C7-4148-BCAF-0C8EE6D6B29C}"/>
              </a:ext>
            </a:extLst>
          </p:cNvPr>
          <p:cNvSpPr/>
          <p:nvPr/>
        </p:nvSpPr>
        <p:spPr>
          <a:xfrm>
            <a:off x="7473381" y="2794579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9235A3-D96E-7A42-A3B2-5952C6AFBCA3}"/>
              </a:ext>
            </a:extLst>
          </p:cNvPr>
          <p:cNvSpPr/>
          <p:nvPr/>
        </p:nvSpPr>
        <p:spPr>
          <a:xfrm>
            <a:off x="7719037" y="3284951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78C977-D216-CA4D-8FC9-8C6B4C25FA73}"/>
              </a:ext>
            </a:extLst>
          </p:cNvPr>
          <p:cNvSpPr/>
          <p:nvPr/>
        </p:nvSpPr>
        <p:spPr>
          <a:xfrm>
            <a:off x="8446869" y="3284951"/>
            <a:ext cx="174923" cy="336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65139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820395" y="501729"/>
            <a:ext cx="6810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read lines from the standard input and remove leading, trailing and contiguous white spaces.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880550" y="3115235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631390" y="2130985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141099" y="2371903"/>
            <a:ext cx="11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4F39FA-7E07-E04E-90B0-0943FD655725}"/>
              </a:ext>
            </a:extLst>
          </p:cNvPr>
          <p:cNvCxnSpPr>
            <a:cxnSpLocks/>
            <a:stCxn id="11" idx="3"/>
            <a:endCxn id="624" idx="1"/>
          </p:cNvCxnSpPr>
          <p:nvPr/>
        </p:nvCxnSpPr>
        <p:spPr>
          <a:xfrm>
            <a:off x="3879410" y="3672490"/>
            <a:ext cx="1001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3E13C-9DA1-BF4C-A6D4-55E6F866647A}"/>
              </a:ext>
            </a:extLst>
          </p:cNvPr>
          <p:cNvCxnSpPr>
            <a:cxnSpLocks/>
            <a:stCxn id="624" idx="3"/>
            <a:endCxn id="14" idx="1"/>
          </p:cNvCxnSpPr>
          <p:nvPr/>
        </p:nvCxnSpPr>
        <p:spPr>
          <a:xfrm>
            <a:off x="7311450" y="3672490"/>
            <a:ext cx="1001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738577-255C-1842-9FC9-9E8031AF7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73700"/>
              </p:ext>
            </p:extLst>
          </p:nvPr>
        </p:nvGraphicFramePr>
        <p:xfrm>
          <a:off x="447370" y="2803810"/>
          <a:ext cx="343204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1951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750089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667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 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667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non-space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667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“\n”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5F5B6F6-E40D-9D49-B8FC-D12E2D9F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27900"/>
              </p:ext>
            </p:extLst>
          </p:nvPr>
        </p:nvGraphicFramePr>
        <p:xfrm>
          <a:off x="8312590" y="2620930"/>
          <a:ext cx="343204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1224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820816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7328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non-space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 + 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 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“\n”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984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46250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Trimming White Spaces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1169853" y="3077197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LINE_START</a:t>
            </a:r>
          </a:p>
        </p:txBody>
      </p: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5C8F8D38-AD46-6C44-8A79-C706D60CE578}"/>
              </a:ext>
            </a:extLst>
          </p:cNvPr>
          <p:cNvCxnSpPr>
            <a:cxnSpLocks/>
            <a:stCxn id="288" idx="3"/>
            <a:endCxn id="5" idx="3"/>
          </p:cNvCxnSpPr>
          <p:nvPr/>
        </p:nvCxnSpPr>
        <p:spPr>
          <a:xfrm flipV="1">
            <a:off x="1105234" y="4066546"/>
            <a:ext cx="435818" cy="37469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FF495E96-1B20-6E4E-B039-7EEA81CF4B07}"/>
              </a:ext>
            </a:extLst>
          </p:cNvPr>
          <p:cNvCxnSpPr>
            <a:cxnSpLocks/>
            <a:stCxn id="5" idx="4"/>
            <a:endCxn id="36" idx="3"/>
          </p:cNvCxnSpPr>
          <p:nvPr/>
        </p:nvCxnSpPr>
        <p:spPr>
          <a:xfrm rot="16200000" flipH="1">
            <a:off x="2716473" y="3957024"/>
            <a:ext cx="1713694" cy="2272228"/>
          </a:xfrm>
          <a:prstGeom prst="curvedConnector3">
            <a:avLst>
              <a:gd name="adj1" fmla="val 130868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6798FA40-2291-024F-A9E9-3F03C3837DE8}"/>
              </a:ext>
            </a:extLst>
          </p:cNvPr>
          <p:cNvSpPr txBox="1"/>
          <p:nvPr/>
        </p:nvSpPr>
        <p:spPr>
          <a:xfrm>
            <a:off x="239291" y="427196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D524EB4-7EED-5E4C-8916-A5AC4F4EF087}"/>
              </a:ext>
            </a:extLst>
          </p:cNvPr>
          <p:cNvSpPr/>
          <p:nvPr/>
        </p:nvSpPr>
        <p:spPr>
          <a:xfrm>
            <a:off x="4338235" y="4960636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PRE_PADDING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5BCD1512-2EB9-BD4A-8A7C-C3572AB9F8CF}"/>
              </a:ext>
            </a:extLst>
          </p:cNvPr>
          <p:cNvCxnSpPr>
            <a:cxnSpLocks/>
            <a:stCxn id="36" idx="4"/>
            <a:endCxn id="36" idx="5"/>
          </p:cNvCxnSpPr>
          <p:nvPr/>
        </p:nvCxnSpPr>
        <p:spPr>
          <a:xfrm rot="5400000" flipH="1" flipV="1">
            <a:off x="5968791" y="5586781"/>
            <a:ext cx="169745" cy="896153"/>
          </a:xfrm>
          <a:prstGeom prst="curvedConnector3">
            <a:avLst>
              <a:gd name="adj1" fmla="val -327063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877A4FC-7A06-E84A-866F-1F606DA79AE0}"/>
              </a:ext>
            </a:extLst>
          </p:cNvPr>
          <p:cNvSpPr/>
          <p:nvPr/>
        </p:nvSpPr>
        <p:spPr>
          <a:xfrm>
            <a:off x="4341548" y="3082123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53FFE65E-92DE-0449-BBD8-16E2B469018D}"/>
              </a:ext>
            </a:extLst>
          </p:cNvPr>
          <p:cNvCxnSpPr>
            <a:cxnSpLocks/>
            <a:stCxn id="36" idx="0"/>
            <a:endCxn id="50" idx="4"/>
          </p:cNvCxnSpPr>
          <p:nvPr/>
        </p:nvCxnSpPr>
        <p:spPr>
          <a:xfrm rot="5400000" flipH="1" flipV="1">
            <a:off x="5247535" y="4599271"/>
            <a:ext cx="719419" cy="331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47161BE-7986-FE43-8686-60CE74C8982E}"/>
              </a:ext>
            </a:extLst>
          </p:cNvPr>
          <p:cNvSpPr/>
          <p:nvPr/>
        </p:nvSpPr>
        <p:spPr>
          <a:xfrm>
            <a:off x="5562354" y="2548551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4EB544-1C98-7B4F-BD73-E63A3F18965B}"/>
              </a:ext>
            </a:extLst>
          </p:cNvPr>
          <p:cNvSpPr/>
          <p:nvPr/>
        </p:nvSpPr>
        <p:spPr>
          <a:xfrm>
            <a:off x="7544186" y="3077198"/>
            <a:ext cx="2957380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UNKNOWN_SPACE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57F2B2D-7726-C047-B57A-A50E0E663838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 flipV="1">
            <a:off x="6876253" y="3656745"/>
            <a:ext cx="667933" cy="492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22861FAB-5D12-4845-B8F5-A50F2170115D}"/>
              </a:ext>
            </a:extLst>
          </p:cNvPr>
          <p:cNvCxnSpPr>
            <a:cxnSpLocks/>
            <a:stCxn id="56" idx="4"/>
            <a:endCxn id="50" idx="5"/>
          </p:cNvCxnSpPr>
          <p:nvPr/>
        </p:nvCxnSpPr>
        <p:spPr>
          <a:xfrm rot="5400000" flipH="1">
            <a:off x="7681555" y="2894971"/>
            <a:ext cx="164820" cy="2517822"/>
          </a:xfrm>
          <a:prstGeom prst="curvedConnector3">
            <a:avLst>
              <a:gd name="adj1" fmla="val -478521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7419D4D-0EAC-9242-9FA1-37A3C1A44244}"/>
              </a:ext>
            </a:extLst>
          </p:cNvPr>
          <p:cNvCxnSpPr>
            <a:cxnSpLocks/>
            <a:stCxn id="50" idx="0"/>
            <a:endCxn id="50" idx="1"/>
          </p:cNvCxnSpPr>
          <p:nvPr/>
        </p:nvCxnSpPr>
        <p:spPr>
          <a:xfrm rot="16200000" flipH="1" flipV="1">
            <a:off x="5075951" y="2718918"/>
            <a:ext cx="169745" cy="896154"/>
          </a:xfrm>
          <a:prstGeom prst="curvedConnector3">
            <a:avLst>
              <a:gd name="adj1" fmla="val -354139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F79EC670-05E4-1341-9C73-85B65ABDB1A5}"/>
              </a:ext>
            </a:extLst>
          </p:cNvPr>
          <p:cNvCxnSpPr>
            <a:cxnSpLocks/>
            <a:stCxn id="56" idx="0"/>
            <a:endCxn id="5" idx="7"/>
          </p:cNvCxnSpPr>
          <p:nvPr/>
        </p:nvCxnSpPr>
        <p:spPr>
          <a:xfrm rot="16200000" flipH="1" flipV="1">
            <a:off x="6093246" y="317311"/>
            <a:ext cx="169744" cy="5689517"/>
          </a:xfrm>
          <a:prstGeom prst="curvedConnector3">
            <a:avLst>
              <a:gd name="adj1" fmla="val -1125487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FF5B19AF-2469-7343-826D-1AA21A29A41D}"/>
              </a:ext>
            </a:extLst>
          </p:cNvPr>
          <p:cNvCxnSpPr>
            <a:cxnSpLocks/>
            <a:stCxn id="5" idx="0"/>
            <a:endCxn id="5" idx="1"/>
          </p:cNvCxnSpPr>
          <p:nvPr/>
        </p:nvCxnSpPr>
        <p:spPr>
          <a:xfrm rot="16200000" flipH="1" flipV="1">
            <a:off x="1904256" y="2713992"/>
            <a:ext cx="169745" cy="896154"/>
          </a:xfrm>
          <a:prstGeom prst="curvedConnector3">
            <a:avLst>
              <a:gd name="adj1" fmla="val -394399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EB0D1C82-FF41-A84F-A9AB-1F208DB75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7298"/>
              </p:ext>
            </p:extLst>
          </p:nvPr>
        </p:nvGraphicFramePr>
        <p:xfrm>
          <a:off x="9269745" y="392288"/>
          <a:ext cx="2632120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9811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682309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7328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 +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 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20083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“\n”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</a:tbl>
          </a:graphicData>
        </a:graphic>
      </p:graphicFrame>
      <p:sp>
        <p:nvSpPr>
          <p:cNvPr id="127" name="Rectangle 126">
            <a:extLst>
              <a:ext uri="{FF2B5EF4-FFF2-40B4-BE49-F238E27FC236}">
                <a16:creationId xmlns:a16="http://schemas.microsoft.com/office/drawing/2014/main" id="{EC715B2A-AC76-0B48-9413-14B5E8367264}"/>
              </a:ext>
            </a:extLst>
          </p:cNvPr>
          <p:cNvSpPr/>
          <p:nvPr/>
        </p:nvSpPr>
        <p:spPr>
          <a:xfrm>
            <a:off x="10171268" y="63136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45B8E19-5EEB-A44A-B984-2B0658FE2625}"/>
              </a:ext>
            </a:extLst>
          </p:cNvPr>
          <p:cNvSpPr/>
          <p:nvPr/>
        </p:nvSpPr>
        <p:spPr>
          <a:xfrm>
            <a:off x="1201055" y="62932"/>
            <a:ext cx="679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72981"/>
              </p:ext>
            </p:extLst>
          </p:nvPr>
        </p:nvGraphicFramePr>
        <p:xfrm>
          <a:off x="253560" y="392288"/>
          <a:ext cx="2975051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847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771204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667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 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667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non-space 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“X”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6676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“\n”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</a:tbl>
          </a:graphicData>
        </a:graphic>
      </p:graphicFrame>
      <p:cxnSp>
        <p:nvCxnSpPr>
          <p:cNvPr id="237" name="Curved Connector 236">
            <a:extLst>
              <a:ext uri="{FF2B5EF4-FFF2-40B4-BE49-F238E27FC236}">
                <a16:creationId xmlns:a16="http://schemas.microsoft.com/office/drawing/2014/main" id="{4F20C781-C0B9-9A4F-849D-FBC709CB9FB6}"/>
              </a:ext>
            </a:extLst>
          </p:cNvPr>
          <p:cNvCxnSpPr>
            <a:cxnSpLocks/>
            <a:stCxn id="5" idx="6"/>
            <a:endCxn id="50" idx="2"/>
          </p:cNvCxnSpPr>
          <p:nvPr/>
        </p:nvCxnSpPr>
        <p:spPr>
          <a:xfrm>
            <a:off x="3704558" y="3656744"/>
            <a:ext cx="636990" cy="492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60888E3-BFF5-7547-BCAE-3246A375E6EC}"/>
              </a:ext>
            </a:extLst>
          </p:cNvPr>
          <p:cNvSpPr/>
          <p:nvPr/>
        </p:nvSpPr>
        <p:spPr>
          <a:xfrm>
            <a:off x="2869174" y="5604556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“”</a:t>
            </a:r>
          </a:p>
        </p:txBody>
      </p: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8AABB37D-0F28-E748-84E0-07358849B185}"/>
              </a:ext>
            </a:extLst>
          </p:cNvPr>
          <p:cNvCxnSpPr>
            <a:cxnSpLocks/>
            <a:stCxn id="56" idx="5"/>
            <a:endCxn id="56" idx="7"/>
          </p:cNvCxnSpPr>
          <p:nvPr/>
        </p:nvCxnSpPr>
        <p:spPr>
          <a:xfrm rot="5400000" flipH="1">
            <a:off x="9658666" y="3656745"/>
            <a:ext cx="819604" cy="12700"/>
          </a:xfrm>
          <a:prstGeom prst="curvedConnector5">
            <a:avLst>
              <a:gd name="adj1" fmla="val -27892"/>
              <a:gd name="adj2" fmla="val -5943748"/>
              <a:gd name="adj3" fmla="val 127892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B9EE2242-6423-DA48-8DF6-EDF07293264E}"/>
              </a:ext>
            </a:extLst>
          </p:cNvPr>
          <p:cNvCxnSpPr>
            <a:cxnSpLocks/>
            <a:stCxn id="50" idx="7"/>
            <a:endCxn id="5" idx="7"/>
          </p:cNvCxnSpPr>
          <p:nvPr/>
        </p:nvCxnSpPr>
        <p:spPr>
          <a:xfrm rot="16200000" flipV="1">
            <a:off x="4916744" y="1663557"/>
            <a:ext cx="4926" cy="3171695"/>
          </a:xfrm>
          <a:prstGeom prst="curvedConnector3">
            <a:avLst>
              <a:gd name="adj1" fmla="val 32052944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FA8D0C6-F72D-3D41-80F4-0E1662EF3C02}"/>
              </a:ext>
            </a:extLst>
          </p:cNvPr>
          <p:cNvSpPr/>
          <p:nvPr/>
        </p:nvSpPr>
        <p:spPr>
          <a:xfrm>
            <a:off x="2389001" y="2362594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\n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\n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A3C0123-00DA-3346-935E-ECF845026F77}"/>
              </a:ext>
            </a:extLst>
          </p:cNvPr>
          <p:cNvSpPr/>
          <p:nvPr/>
        </p:nvSpPr>
        <p:spPr>
          <a:xfrm>
            <a:off x="3681665" y="3174380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ABE9ED4-4D9C-8C41-885C-2AE160FA7B92}"/>
              </a:ext>
            </a:extLst>
          </p:cNvPr>
          <p:cNvSpPr/>
          <p:nvPr/>
        </p:nvSpPr>
        <p:spPr>
          <a:xfrm>
            <a:off x="7171488" y="5028036"/>
            <a:ext cx="1473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space + X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05FEA5A-7401-E444-8CC1-3639E4BD1925}"/>
              </a:ext>
            </a:extLst>
          </p:cNvPr>
          <p:cNvSpPr/>
          <p:nvPr/>
        </p:nvSpPr>
        <p:spPr>
          <a:xfrm>
            <a:off x="5642745" y="4420186"/>
            <a:ext cx="65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20BBE3E-358F-C643-979C-E3D7CA5C2B1C}"/>
              </a:ext>
            </a:extLst>
          </p:cNvPr>
          <p:cNvSpPr/>
          <p:nvPr/>
        </p:nvSpPr>
        <p:spPr>
          <a:xfrm>
            <a:off x="6172704" y="1922426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\n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\n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E5A8600-0042-A84D-A329-872D56697771}"/>
              </a:ext>
            </a:extLst>
          </p:cNvPr>
          <p:cNvSpPr/>
          <p:nvPr/>
        </p:nvSpPr>
        <p:spPr>
          <a:xfrm>
            <a:off x="7532965" y="1027348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\n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\n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556EE37-84E9-5D4F-9794-8CC3776EECF4}"/>
              </a:ext>
            </a:extLst>
          </p:cNvPr>
          <p:cNvSpPr/>
          <p:nvPr/>
        </p:nvSpPr>
        <p:spPr>
          <a:xfrm>
            <a:off x="6396880" y="6248216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“”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02CBF2-E5D3-9144-9101-C42AFEFFC9B3}"/>
              </a:ext>
            </a:extLst>
          </p:cNvPr>
          <p:cNvSpPr/>
          <p:nvPr/>
        </p:nvSpPr>
        <p:spPr>
          <a:xfrm>
            <a:off x="10665387" y="4005456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“”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80DB1D7-5B65-8644-ABA6-13EDECBC2A9E}"/>
              </a:ext>
            </a:extLst>
          </p:cNvPr>
          <p:cNvSpPr/>
          <p:nvPr/>
        </p:nvSpPr>
        <p:spPr>
          <a:xfrm>
            <a:off x="6673891" y="2990714"/>
            <a:ext cx="117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space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“”</a:t>
            </a:r>
          </a:p>
        </p:txBody>
      </p:sp>
      <p:cxnSp>
        <p:nvCxnSpPr>
          <p:cNvPr id="143" name="Curved Connector 142">
            <a:extLst>
              <a:ext uri="{FF2B5EF4-FFF2-40B4-BE49-F238E27FC236}">
                <a16:creationId xmlns:a16="http://schemas.microsoft.com/office/drawing/2014/main" id="{FE9300B8-A5A8-BF49-8259-CCAB32879E64}"/>
              </a:ext>
            </a:extLst>
          </p:cNvPr>
          <p:cNvCxnSpPr>
            <a:cxnSpLocks/>
            <a:stCxn id="36" idx="2"/>
            <a:endCxn id="5" idx="5"/>
          </p:cNvCxnSpPr>
          <p:nvPr/>
        </p:nvCxnSpPr>
        <p:spPr>
          <a:xfrm rot="10800000">
            <a:off x="3333359" y="4066547"/>
            <a:ext cx="1004876" cy="147363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4138C51-9BBD-5249-8494-51E95F5B8847}"/>
              </a:ext>
            </a:extLst>
          </p:cNvPr>
          <p:cNvSpPr/>
          <p:nvPr/>
        </p:nvSpPr>
        <p:spPr>
          <a:xfrm>
            <a:off x="3575403" y="4531496"/>
            <a:ext cx="750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\n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\n</a:t>
            </a:r>
          </a:p>
        </p:txBody>
      </p:sp>
    </p:spTree>
    <p:extLst>
      <p:ext uri="{BB962C8B-B14F-4D97-AF65-F5344CB8AC3E}">
        <p14:creationId xmlns:p14="http://schemas.microsoft.com/office/powerpoint/2010/main" val="1886700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D7BAD55C-00CD-7C41-8074-FFF47E7A0A4E}"/>
              </a:ext>
            </a:extLst>
          </p:cNvPr>
          <p:cNvGrpSpPr/>
          <p:nvPr/>
        </p:nvGrpSpPr>
        <p:grpSpPr>
          <a:xfrm>
            <a:off x="675859" y="1502611"/>
            <a:ext cx="4590115" cy="1926389"/>
            <a:chOff x="2343149" y="1700214"/>
            <a:chExt cx="4590115" cy="1926389"/>
          </a:xfrm>
        </p:grpSpPr>
        <p:sp>
          <p:nvSpPr>
            <p:cNvPr id="97" name="Folded Corner 96">
              <a:extLst>
                <a:ext uri="{FF2B5EF4-FFF2-40B4-BE49-F238E27FC236}">
                  <a16:creationId xmlns:a16="http://schemas.microsoft.com/office/drawing/2014/main" id="{15B03D7A-6B7C-5843-9802-DCD4BFB24EE9}"/>
                </a:ext>
              </a:extLst>
            </p:cNvPr>
            <p:cNvSpPr/>
            <p:nvPr/>
          </p:nvSpPr>
          <p:spPr>
            <a:xfrm>
              <a:off x="2343150" y="1700214"/>
              <a:ext cx="4438582" cy="1926389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B27C6-7D9B-1148-987A-BC7B1F87B1FA}"/>
                </a:ext>
              </a:extLst>
            </p:cNvPr>
            <p:cNvSpPr txBox="1"/>
            <p:nvPr/>
          </p:nvSpPr>
          <p:spPr>
            <a:xfrm>
              <a:off x="2343149" y="1842477"/>
              <a:ext cx="45901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urier" pitchFamily="2" charset="0"/>
                  <a:cs typeface="Arial" panose="020B0604020202020204" pitchFamily="34" charset="0"/>
                </a:rPr>
                <a:t>A</a:t>
              </a:r>
              <a:r>
                <a:rPr lang="en-US" sz="2400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,</a:t>
              </a:r>
              <a:r>
                <a:rPr lang="en-US" sz="2400" dirty="0">
                  <a:latin typeface="Courier" pitchFamily="2" charset="0"/>
                  <a:cs typeface="Arial" panose="020B0604020202020204" pitchFamily="34" charset="0"/>
                </a:rPr>
                <a:t>B</a:t>
              </a:r>
              <a:r>
                <a:rPr lang="en-US" sz="2400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,</a:t>
              </a:r>
              <a:r>
                <a:rPr lang="en-US" sz="2400" dirty="0">
                  <a:latin typeface="Courier" pitchFamily="2" charset="0"/>
                  <a:cs typeface="Arial" panose="020B0604020202020204" pitchFamily="34" charset="0"/>
                </a:rPr>
                <a:t>C</a:t>
              </a:r>
              <a:r>
                <a:rPr lang="en-US" sz="2400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\n</a:t>
              </a:r>
            </a:p>
            <a:p>
              <a:r>
                <a:rPr lang="en-US" sz="2400" dirty="0" err="1">
                  <a:latin typeface="Courier" pitchFamily="2" charset="0"/>
                  <a:cs typeface="Arial" panose="020B0604020202020204" pitchFamily="34" charset="0"/>
                </a:rPr>
                <a:t>This</a:t>
              </a:r>
              <a:r>
                <a:rPr lang="en-US" sz="2400" dirty="0" err="1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,,</a:t>
              </a:r>
              <a:r>
                <a:rPr lang="en-US" sz="2400" dirty="0" err="1">
                  <a:latin typeface="Courier" pitchFamily="2" charset="0"/>
                  <a:cs typeface="Arial" panose="020B0604020202020204" pitchFamily="34" charset="0"/>
                </a:rPr>
                <a:t>is</a:t>
              </a:r>
              <a:r>
                <a:rPr lang="en-US" sz="2400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 </a:t>
              </a:r>
              <a:r>
                <a:rPr lang="en-US" sz="2400" dirty="0">
                  <a:latin typeface="Courier" pitchFamily="2" charset="0"/>
                  <a:cs typeface="Arial" panose="020B0604020202020204" pitchFamily="34" charset="0"/>
                </a:rPr>
                <a:t>fun!</a:t>
              </a:r>
              <a:r>
                <a:rPr lang="en-US" sz="2400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\n</a:t>
              </a:r>
            </a:p>
            <a:p>
              <a:r>
                <a:rPr lang="en-US" sz="2400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,,</a:t>
              </a:r>
              <a:r>
                <a:rPr lang="en-US" sz="2400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\n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2CC53FD-0A4F-9044-B988-090D470C8503}"/>
              </a:ext>
            </a:extLst>
          </p:cNvPr>
          <p:cNvSpPr txBox="1"/>
          <p:nvPr/>
        </p:nvSpPr>
        <p:spPr>
          <a:xfrm>
            <a:off x="3269502" y="105378"/>
            <a:ext cx="5801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CSV &amp; HTML Table Example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4DDB66E-9BE8-8A44-86F3-7D7898DCCC8A}"/>
              </a:ext>
            </a:extLst>
          </p:cNvPr>
          <p:cNvSpPr txBox="1"/>
          <p:nvPr/>
        </p:nvSpPr>
        <p:spPr>
          <a:xfrm>
            <a:off x="9229725" y="3518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23DD7-F739-8A4F-9C46-354A6EED176B}"/>
              </a:ext>
            </a:extLst>
          </p:cNvPr>
          <p:cNvSpPr txBox="1"/>
          <p:nvPr/>
        </p:nvSpPr>
        <p:spPr>
          <a:xfrm>
            <a:off x="675859" y="988538"/>
            <a:ext cx="443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table.csv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DA65CF-6192-A14F-BD55-FAAD934B23CB}"/>
              </a:ext>
            </a:extLst>
          </p:cNvPr>
          <p:cNvGrpSpPr/>
          <p:nvPr/>
        </p:nvGrpSpPr>
        <p:grpSpPr>
          <a:xfrm>
            <a:off x="6565215" y="1502611"/>
            <a:ext cx="4590115" cy="4963534"/>
            <a:chOff x="2343149" y="1700214"/>
            <a:chExt cx="4590115" cy="4963534"/>
          </a:xfrm>
        </p:grpSpPr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2ABEAB83-E227-4347-98DE-7E5198BE7596}"/>
                </a:ext>
              </a:extLst>
            </p:cNvPr>
            <p:cNvSpPr/>
            <p:nvPr/>
          </p:nvSpPr>
          <p:spPr>
            <a:xfrm>
              <a:off x="2343150" y="1700214"/>
              <a:ext cx="4438582" cy="4963534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C3A56C-FD97-0047-A305-EE9B52835FE9}"/>
                </a:ext>
              </a:extLst>
            </p:cNvPr>
            <p:cNvSpPr txBox="1"/>
            <p:nvPr/>
          </p:nvSpPr>
          <p:spPr>
            <a:xfrm>
              <a:off x="2343149" y="1842477"/>
              <a:ext cx="4590115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&lt;table&gt;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	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A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B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C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&lt;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	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This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</a:t>
              </a:r>
              <a:r>
                <a:rPr lang="en-US" dirty="0">
                  <a:effectLst/>
                  <a:latin typeface="Courier" pitchFamily="2" charset="0"/>
                  <a:cs typeface="Arial" panose="020B0604020202020204" pitchFamily="34" charset="0"/>
                </a:rPr>
                <a:t>is fun!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&lt;/td&gt;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&lt;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	</a:t>
              </a:r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&lt;td&gt;&lt;/td&gt;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&lt;td&gt;&lt;/td&gt;</a:t>
              </a:r>
            </a:p>
            <a:p>
              <a:r>
                <a:rPr lang="en-US" dirty="0">
                  <a:effectLst>
                    <a:glow rad="127000">
                      <a:srgbClr val="00C9FF"/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		&lt;td&gt;&lt;/td&gt;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	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&lt;/</a:t>
              </a:r>
              <a:r>
                <a:rPr lang="en-US" dirty="0" err="1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tr</a:t>
              </a:r>
              <a:r>
                <a:rPr lang="en-US" dirty="0">
                  <a:effectLst>
                    <a:glow rad="127000">
                      <a:srgbClr val="0432FF">
                        <a:alpha val="30000"/>
                      </a:srgbClr>
                    </a:glow>
                  </a:effectLst>
                  <a:latin typeface="Courier" pitchFamily="2" charset="0"/>
                  <a:cs typeface="Arial" panose="020B0604020202020204" pitchFamily="34" charset="0"/>
                </a:rPr>
                <a:t>&gt;</a:t>
              </a:r>
            </a:p>
            <a:p>
              <a:r>
                <a:rPr lang="en-US" dirty="0">
                  <a:latin typeface="Courier" pitchFamily="2" charset="0"/>
                  <a:cs typeface="Arial" panose="020B0604020202020204" pitchFamily="34" charset="0"/>
                </a:rPr>
                <a:t>&lt;/table&gt;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B5797-A728-D94A-979A-3E0C31FEAD5A}"/>
              </a:ext>
            </a:extLst>
          </p:cNvPr>
          <p:cNvSpPr txBox="1"/>
          <p:nvPr/>
        </p:nvSpPr>
        <p:spPr>
          <a:xfrm>
            <a:off x="6565215" y="988538"/>
            <a:ext cx="4438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table.html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80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094523" y="501729"/>
            <a:ext cx="64280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receive data encapsulated as Comma Separated Variables (CSV) and map the data to Hyper Text Markup Language (HTML).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643550" y="3951498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</a:p>
        </p:txBody>
      </p: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9F73F224-29EC-6043-8481-8FFC287BF869}"/>
              </a:ext>
            </a:extLst>
          </p:cNvPr>
          <p:cNvCxnSpPr>
            <a:cxnSpLocks/>
            <a:stCxn id="624" idx="3"/>
            <a:endCxn id="29" idx="1"/>
          </p:cNvCxnSpPr>
          <p:nvPr/>
        </p:nvCxnSpPr>
        <p:spPr>
          <a:xfrm>
            <a:off x="7074450" y="4508753"/>
            <a:ext cx="89167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274326" y="2898304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46B77F7C-13A4-214A-82EF-2566CD015C3C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 flipV="1">
            <a:off x="3751871" y="4508753"/>
            <a:ext cx="89167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649192" y="2898304"/>
            <a:ext cx="9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455475" y="3267636"/>
            <a:ext cx="3296396" cy="248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 (,)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Line (\n)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characters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55C43-7226-8B49-84CF-E38E61910716}"/>
              </a:ext>
            </a:extLst>
          </p:cNvPr>
          <p:cNvSpPr/>
          <p:nvPr/>
        </p:nvSpPr>
        <p:spPr>
          <a:xfrm>
            <a:off x="7966129" y="3267636"/>
            <a:ext cx="3673097" cy="248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new line (&lt;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new line (&lt;/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data element (&lt;td&gt;)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data element (&lt;/td&gt;)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characters</a:t>
            </a:r>
          </a:p>
        </p:txBody>
      </p:sp>
    </p:spTree>
    <p:extLst>
      <p:ext uri="{BB962C8B-B14F-4D97-AF65-F5344CB8AC3E}">
        <p14:creationId xmlns:p14="http://schemas.microsoft.com/office/powerpoint/2010/main" val="3027943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Parsing CSV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2387813" y="1348708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LINE_START</a:t>
            </a:r>
          </a:p>
        </p:txBody>
      </p: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5C8F8D38-AD46-6C44-8A79-C706D60CE578}"/>
              </a:ext>
            </a:extLst>
          </p:cNvPr>
          <p:cNvCxnSpPr>
            <a:cxnSpLocks/>
            <a:stCxn id="288" idx="3"/>
            <a:endCxn id="5" idx="0"/>
          </p:cNvCxnSpPr>
          <p:nvPr/>
        </p:nvCxnSpPr>
        <p:spPr>
          <a:xfrm>
            <a:off x="2781429" y="757821"/>
            <a:ext cx="873737" cy="59088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C60D2D9-41CD-0548-A680-49FCE922DAE1}"/>
              </a:ext>
            </a:extLst>
          </p:cNvPr>
          <p:cNvSpPr/>
          <p:nvPr/>
        </p:nvSpPr>
        <p:spPr>
          <a:xfrm>
            <a:off x="2587301" y="3305216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7763233-1CB9-3547-AEEC-7DEBB332BFB2}"/>
              </a:ext>
            </a:extLst>
          </p:cNvPr>
          <p:cNvSpPr/>
          <p:nvPr/>
        </p:nvSpPr>
        <p:spPr>
          <a:xfrm>
            <a:off x="2587301" y="5261724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38BD5D89-A48E-9647-894D-B8D5616E03E3}"/>
              </a:ext>
            </a:extLst>
          </p:cNvPr>
          <p:cNvCxnSpPr>
            <a:cxnSpLocks/>
            <a:stCxn id="73" idx="2"/>
            <a:endCxn id="74" idx="2"/>
          </p:cNvCxnSpPr>
          <p:nvPr/>
        </p:nvCxnSpPr>
        <p:spPr>
          <a:xfrm rot="10800000" flipV="1">
            <a:off x="2587301" y="3884763"/>
            <a:ext cx="12700" cy="1956508"/>
          </a:xfrm>
          <a:prstGeom prst="curvedConnector3">
            <a:avLst>
              <a:gd name="adj1" fmla="val 1800000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FD9FEC06-1B9F-6649-9298-8C056D768D55}"/>
              </a:ext>
            </a:extLst>
          </p:cNvPr>
          <p:cNvCxnSpPr>
            <a:cxnSpLocks/>
            <a:stCxn id="5" idx="2"/>
            <a:endCxn id="74" idx="2"/>
          </p:cNvCxnSpPr>
          <p:nvPr/>
        </p:nvCxnSpPr>
        <p:spPr>
          <a:xfrm rot="10800000" flipH="1" flipV="1">
            <a:off x="2387813" y="1928255"/>
            <a:ext cx="199488" cy="3913016"/>
          </a:xfrm>
          <a:prstGeom prst="curvedConnector3">
            <a:avLst>
              <a:gd name="adj1" fmla="val -114593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BA351FB2-3622-8C42-8F2E-B54A4B321583}"/>
              </a:ext>
            </a:extLst>
          </p:cNvPr>
          <p:cNvCxnSpPr>
            <a:cxnSpLocks/>
            <a:stCxn id="73" idx="1"/>
            <a:endCxn id="73" idx="0"/>
          </p:cNvCxnSpPr>
          <p:nvPr/>
        </p:nvCxnSpPr>
        <p:spPr>
          <a:xfrm rot="5400000" flipH="1" flipV="1">
            <a:off x="3192746" y="3012542"/>
            <a:ext cx="169745" cy="755094"/>
          </a:xfrm>
          <a:prstGeom prst="curvedConnector3">
            <a:avLst>
              <a:gd name="adj1" fmla="val 414237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80B166A-3B02-744F-823F-A5BF82FF04AA}"/>
              </a:ext>
            </a:extLst>
          </p:cNvPr>
          <p:cNvCxnSpPr>
            <a:cxnSpLocks/>
            <a:stCxn id="73" idx="7"/>
            <a:endCxn id="106" idx="1"/>
          </p:cNvCxnSpPr>
          <p:nvPr/>
        </p:nvCxnSpPr>
        <p:spPr>
          <a:xfrm rot="16200000" flipH="1">
            <a:off x="5600760" y="2284459"/>
            <a:ext cx="2209" cy="2383213"/>
          </a:xfrm>
          <a:prstGeom prst="curvedConnector3">
            <a:avLst>
              <a:gd name="adj1" fmla="val -1803282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FF495E96-1B20-6E4E-B039-7EEA81CF4B07}"/>
              </a:ext>
            </a:extLst>
          </p:cNvPr>
          <p:cNvCxnSpPr>
            <a:cxnSpLocks/>
            <a:stCxn id="5" idx="4"/>
            <a:endCxn id="73" idx="0"/>
          </p:cNvCxnSpPr>
          <p:nvPr/>
        </p:nvCxnSpPr>
        <p:spPr>
          <a:xfrm rot="5400000">
            <a:off x="3256459" y="2906509"/>
            <a:ext cx="797414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6741B6D-7B20-4340-8510-37A57DEF73B6}"/>
              </a:ext>
            </a:extLst>
          </p:cNvPr>
          <p:cNvCxnSpPr>
            <a:cxnSpLocks/>
            <a:stCxn id="74" idx="7"/>
            <a:endCxn id="106" idx="3"/>
          </p:cNvCxnSpPr>
          <p:nvPr/>
        </p:nvCxnSpPr>
        <p:spPr>
          <a:xfrm rot="5400000" flipH="1" flipV="1">
            <a:off x="5034518" y="3672516"/>
            <a:ext cx="1134695" cy="2383213"/>
          </a:xfrm>
          <a:prstGeom prst="curvedConnector3">
            <a:avLst>
              <a:gd name="adj1" fmla="val 5000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8BC45DFE-7829-4441-BA5E-D826EC0E2131}"/>
              </a:ext>
            </a:extLst>
          </p:cNvPr>
          <p:cNvSpPr/>
          <p:nvPr/>
        </p:nvSpPr>
        <p:spPr>
          <a:xfrm>
            <a:off x="6402674" y="3307425"/>
            <a:ext cx="266853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LINE_END</a:t>
            </a:r>
          </a:p>
        </p:txBody>
      </p: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D8C89A78-9FB9-C440-8928-6758D9F7A3CB}"/>
              </a:ext>
            </a:extLst>
          </p:cNvPr>
          <p:cNvCxnSpPr>
            <a:cxnSpLocks/>
            <a:stCxn id="106" idx="2"/>
            <a:endCxn id="73" idx="6"/>
          </p:cNvCxnSpPr>
          <p:nvPr/>
        </p:nvCxnSpPr>
        <p:spPr>
          <a:xfrm rot="10800000">
            <a:off x="4723030" y="3884764"/>
            <a:ext cx="1679645" cy="22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2CED53F5-4B78-D64B-A812-BE662A976717}"/>
              </a:ext>
            </a:extLst>
          </p:cNvPr>
          <p:cNvCxnSpPr>
            <a:cxnSpLocks/>
            <a:stCxn id="74" idx="0"/>
            <a:endCxn id="73" idx="4"/>
          </p:cNvCxnSpPr>
          <p:nvPr/>
        </p:nvCxnSpPr>
        <p:spPr>
          <a:xfrm rot="5400000" flipH="1" flipV="1">
            <a:off x="3256458" y="4863017"/>
            <a:ext cx="797414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12FDE578-FCA9-B54A-B15E-C56B20003C19}"/>
              </a:ext>
            </a:extLst>
          </p:cNvPr>
          <p:cNvCxnSpPr>
            <a:cxnSpLocks/>
            <a:stCxn id="74" idx="5"/>
            <a:endCxn id="74" idx="6"/>
          </p:cNvCxnSpPr>
          <p:nvPr/>
        </p:nvCxnSpPr>
        <p:spPr>
          <a:xfrm rot="5400000" flipH="1" flipV="1">
            <a:off x="4361743" y="5889787"/>
            <a:ext cx="409802" cy="312770"/>
          </a:xfrm>
          <a:prstGeom prst="curvedConnector4">
            <a:avLst>
              <a:gd name="adj1" fmla="val -97204"/>
              <a:gd name="adj2" fmla="val 335509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196360F6-D058-E54F-8C45-D94ADDD2730E}"/>
              </a:ext>
            </a:extLst>
          </p:cNvPr>
          <p:cNvCxnSpPr>
            <a:cxnSpLocks/>
            <a:stCxn id="106" idx="4"/>
            <a:endCxn id="74" idx="6"/>
          </p:cNvCxnSpPr>
          <p:nvPr/>
        </p:nvCxnSpPr>
        <p:spPr>
          <a:xfrm rot="5400000">
            <a:off x="5542610" y="3646938"/>
            <a:ext cx="1374752" cy="3013914"/>
          </a:xfrm>
          <a:prstGeom prst="curvedConnector2">
            <a:avLst/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3685D059-EBD9-BF49-A42A-7D883AB00500}"/>
              </a:ext>
            </a:extLst>
          </p:cNvPr>
          <p:cNvCxnSpPr>
            <a:cxnSpLocks/>
            <a:stCxn id="5" idx="6"/>
            <a:endCxn id="106" idx="0"/>
          </p:cNvCxnSpPr>
          <p:nvPr/>
        </p:nvCxnSpPr>
        <p:spPr>
          <a:xfrm>
            <a:off x="4922518" y="1928255"/>
            <a:ext cx="2814425" cy="1379170"/>
          </a:xfrm>
          <a:prstGeom prst="curvedConnector2">
            <a:avLst/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BC4029E-8B88-E246-85A0-6E94395743C2}"/>
              </a:ext>
            </a:extLst>
          </p:cNvPr>
          <p:cNvSpPr/>
          <p:nvPr/>
        </p:nvSpPr>
        <p:spPr>
          <a:xfrm>
            <a:off x="4873165" y="2803815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&lt;/td&gt;&lt;/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96AEB3E-F08C-664B-BBAD-C0316EA70FB1}"/>
              </a:ext>
            </a:extLst>
          </p:cNvPr>
          <p:cNvSpPr/>
          <p:nvPr/>
        </p:nvSpPr>
        <p:spPr>
          <a:xfrm>
            <a:off x="5380717" y="1672510"/>
            <a:ext cx="1486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0E1227C-12E2-344A-9970-9E5BA3DDD3AE}"/>
              </a:ext>
            </a:extLst>
          </p:cNvPr>
          <p:cNvSpPr/>
          <p:nvPr/>
        </p:nvSpPr>
        <p:spPr>
          <a:xfrm>
            <a:off x="3655109" y="2617266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&gt;&lt;td&gt;X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FF5E92F-8621-EE43-BAAC-D32597DE01DA}"/>
              </a:ext>
            </a:extLst>
          </p:cNvPr>
          <p:cNvSpPr/>
          <p:nvPr/>
        </p:nvSpPr>
        <p:spPr>
          <a:xfrm>
            <a:off x="281153" y="333646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&gt;&lt;td&gt;&lt;/td&gt;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9ACB0A-91FC-8446-8950-C0989995663C}"/>
              </a:ext>
            </a:extLst>
          </p:cNvPr>
          <p:cNvSpPr/>
          <p:nvPr/>
        </p:nvSpPr>
        <p:spPr>
          <a:xfrm>
            <a:off x="2348458" y="4715178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&lt;/td&gt;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2C5FCCA-1E79-4840-B3C2-B7F3EE2F26C9}"/>
              </a:ext>
            </a:extLst>
          </p:cNvPr>
          <p:cNvSpPr/>
          <p:nvPr/>
        </p:nvSpPr>
        <p:spPr>
          <a:xfrm>
            <a:off x="3652243" y="4694952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&lt;td&gt;X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4DA12CF-92CC-754A-A90A-2093E76C340B}"/>
              </a:ext>
            </a:extLst>
          </p:cNvPr>
          <p:cNvSpPr/>
          <p:nvPr/>
        </p:nvSpPr>
        <p:spPr>
          <a:xfrm>
            <a:off x="5438358" y="6112625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&lt;td&gt;&lt;/td&gt;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EB7694B-6CD8-BA46-8A13-64209F1FD6E9}"/>
              </a:ext>
            </a:extLst>
          </p:cNvPr>
          <p:cNvSpPr/>
          <p:nvPr/>
        </p:nvSpPr>
        <p:spPr>
          <a:xfrm>
            <a:off x="2534405" y="2567542"/>
            <a:ext cx="649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X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AA22A02-FA05-074A-B018-F147B9EF505C}"/>
              </a:ext>
            </a:extLst>
          </p:cNvPr>
          <p:cNvSpPr/>
          <p:nvPr/>
        </p:nvSpPr>
        <p:spPr>
          <a:xfrm>
            <a:off x="5011585" y="3549227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&gt;&lt;td&gt;X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3366181-D6B6-7F41-A425-BAC7361C8352}"/>
              </a:ext>
            </a:extLst>
          </p:cNvPr>
          <p:cNvSpPr/>
          <p:nvPr/>
        </p:nvSpPr>
        <p:spPr>
          <a:xfrm>
            <a:off x="6429922" y="549787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&gt;&lt;td&gt;&lt;/td&gt;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1A2C87F-BD4C-BD46-AC0A-A505751D939D}"/>
              </a:ext>
            </a:extLst>
          </p:cNvPr>
          <p:cNvSpPr/>
          <p:nvPr/>
        </p:nvSpPr>
        <p:spPr>
          <a:xfrm>
            <a:off x="3572681" y="73497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&lt;table&gt;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798FA40-2291-024F-A9E9-3F03C3837DE8}"/>
              </a:ext>
            </a:extLst>
          </p:cNvPr>
          <p:cNvSpPr txBox="1"/>
          <p:nvPr/>
        </p:nvSpPr>
        <p:spPr>
          <a:xfrm>
            <a:off x="1915486" y="588544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A5AD6790-EA66-224C-A3AB-831BEC5B91EF}"/>
              </a:ext>
            </a:extLst>
          </p:cNvPr>
          <p:cNvSpPr/>
          <p:nvPr/>
        </p:nvSpPr>
        <p:spPr>
          <a:xfrm>
            <a:off x="9849626" y="3311566"/>
            <a:ext cx="2081862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FILE_END</a:t>
            </a:r>
          </a:p>
        </p:txBody>
      </p:sp>
      <p:cxnSp>
        <p:nvCxnSpPr>
          <p:cNvPr id="310" name="Curved Connector 309">
            <a:extLst>
              <a:ext uri="{FF2B5EF4-FFF2-40B4-BE49-F238E27FC236}">
                <a16:creationId xmlns:a16="http://schemas.microsoft.com/office/drawing/2014/main" id="{8011193A-14D8-664B-8227-51FEFB3DBFC9}"/>
              </a:ext>
            </a:extLst>
          </p:cNvPr>
          <p:cNvCxnSpPr>
            <a:cxnSpLocks/>
            <a:stCxn id="106" idx="6"/>
            <a:endCxn id="302" idx="2"/>
          </p:cNvCxnSpPr>
          <p:nvPr/>
        </p:nvCxnSpPr>
        <p:spPr>
          <a:xfrm>
            <a:off x="9071212" y="3886972"/>
            <a:ext cx="778414" cy="4141"/>
          </a:xfrm>
          <a:prstGeom prst="curvedConnector3">
            <a:avLst>
              <a:gd name="adj1" fmla="val 5000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B847C8-48E1-584D-93B0-116AA0241B11}"/>
              </a:ext>
            </a:extLst>
          </p:cNvPr>
          <p:cNvSpPr/>
          <p:nvPr/>
        </p:nvSpPr>
        <p:spPr>
          <a:xfrm>
            <a:off x="4554867" y="5143204"/>
            <a:ext cx="1951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&lt;td&gt;&lt;/td&gt;&lt;/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76F9211-9F02-584A-87AE-6D4A27348D5F}"/>
              </a:ext>
            </a:extLst>
          </p:cNvPr>
          <p:cNvSpPr/>
          <p:nvPr/>
        </p:nvSpPr>
        <p:spPr>
          <a:xfrm>
            <a:off x="8863236" y="3284062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073136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8F35AC2-6B99-1D44-9384-D1C43F3FAD08}"/>
              </a:ext>
            </a:extLst>
          </p:cNvPr>
          <p:cNvSpPr/>
          <p:nvPr/>
        </p:nvSpPr>
        <p:spPr>
          <a:xfrm>
            <a:off x="181797" y="728008"/>
            <a:ext cx="3380469" cy="10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Sequence Diagram: Parsing CSV Line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1F9803-9216-6C40-87CF-45D42E2F8DDA}"/>
              </a:ext>
            </a:extLst>
          </p:cNvPr>
          <p:cNvSpPr txBox="1"/>
          <p:nvPr/>
        </p:nvSpPr>
        <p:spPr>
          <a:xfrm>
            <a:off x="1268049" y="1088071"/>
            <a:ext cx="14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Line “\n”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8DBCD8D-0D53-ED4E-A25F-4F53E03CDD26}"/>
              </a:ext>
            </a:extLst>
          </p:cNvPr>
          <p:cNvSpPr txBox="1"/>
          <p:nvPr/>
        </p:nvSpPr>
        <p:spPr>
          <a:xfrm>
            <a:off x="1267970" y="777059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89FC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 “,”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C1CABE-216C-2849-8C4C-D7579115AC15}"/>
              </a:ext>
            </a:extLst>
          </p:cNvPr>
          <p:cNvSpPr/>
          <p:nvPr/>
        </p:nvSpPr>
        <p:spPr>
          <a:xfrm>
            <a:off x="320864" y="823397"/>
            <a:ext cx="885166" cy="245879"/>
          </a:xfrm>
          <a:prstGeom prst="rect">
            <a:avLst/>
          </a:prstGeom>
          <a:solidFill>
            <a:srgbClr val="00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8C0446-442F-EC49-A6EF-F79C6313DF33}"/>
              </a:ext>
            </a:extLst>
          </p:cNvPr>
          <p:cNvSpPr/>
          <p:nvPr/>
        </p:nvSpPr>
        <p:spPr>
          <a:xfrm>
            <a:off x="320864" y="1131689"/>
            <a:ext cx="885166" cy="245879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9C3DF5-C019-6146-8D13-6886F82AD6D8}"/>
              </a:ext>
            </a:extLst>
          </p:cNvPr>
          <p:cNvSpPr txBox="1"/>
          <p:nvPr/>
        </p:nvSpPr>
        <p:spPr>
          <a:xfrm>
            <a:off x="1268049" y="1384824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(anything else!)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52FC46-3C36-4F4D-B535-9A396E27F1CD}"/>
              </a:ext>
            </a:extLst>
          </p:cNvPr>
          <p:cNvSpPr/>
          <p:nvPr/>
        </p:nvSpPr>
        <p:spPr>
          <a:xfrm>
            <a:off x="320864" y="1428442"/>
            <a:ext cx="885166" cy="2458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980B38-B83C-EC48-9887-A402900F3D8B}"/>
              </a:ext>
            </a:extLst>
          </p:cNvPr>
          <p:cNvGrpSpPr/>
          <p:nvPr/>
        </p:nvGrpSpPr>
        <p:grpSpPr>
          <a:xfrm>
            <a:off x="169376" y="2440234"/>
            <a:ext cx="11352225" cy="3333494"/>
            <a:chOff x="715036" y="2306192"/>
            <a:chExt cx="11361114" cy="359122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F42557E-AE4D-D646-93DF-11EB0AFFF925}"/>
                </a:ext>
              </a:extLst>
            </p:cNvPr>
            <p:cNvCxnSpPr>
              <a:cxnSpLocks/>
            </p:cNvCxnSpPr>
            <p:nvPr/>
          </p:nvCxnSpPr>
          <p:spPr>
            <a:xfrm>
              <a:off x="8714141" y="3314587"/>
              <a:ext cx="0" cy="2582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9D51591-0CA8-4849-92C6-A3F8FF34EAF1}"/>
                </a:ext>
              </a:extLst>
            </p:cNvPr>
            <p:cNvCxnSpPr>
              <a:cxnSpLocks/>
            </p:cNvCxnSpPr>
            <p:nvPr/>
          </p:nvCxnSpPr>
          <p:spPr>
            <a:xfrm>
              <a:off x="715036" y="2916700"/>
              <a:ext cx="0" cy="29807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E7E1D48-0A68-9A4E-B1A3-40467AAB77B4}"/>
                </a:ext>
              </a:extLst>
            </p:cNvPr>
            <p:cNvCxnSpPr>
              <a:cxnSpLocks/>
            </p:cNvCxnSpPr>
            <p:nvPr/>
          </p:nvCxnSpPr>
          <p:spPr>
            <a:xfrm>
              <a:off x="1368577" y="3392173"/>
              <a:ext cx="0" cy="250524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5D9273-E726-2B43-B9A0-4FA19AFAAB5E}"/>
                </a:ext>
              </a:extLst>
            </p:cNvPr>
            <p:cNvCxnSpPr/>
            <p:nvPr/>
          </p:nvCxnSpPr>
          <p:spPr>
            <a:xfrm>
              <a:off x="2022118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E34F96-C63D-1143-806A-93627AE8F92C}"/>
                </a:ext>
              </a:extLst>
            </p:cNvPr>
            <p:cNvCxnSpPr/>
            <p:nvPr/>
          </p:nvCxnSpPr>
          <p:spPr>
            <a:xfrm>
              <a:off x="2708273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4F6E403-902E-864E-A62B-CF251A755F90}"/>
                </a:ext>
              </a:extLst>
            </p:cNvPr>
            <p:cNvCxnSpPr/>
            <p:nvPr/>
          </p:nvCxnSpPr>
          <p:spPr>
            <a:xfrm>
              <a:off x="3376623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FA0F203-B4ED-E646-8F53-4E3DC80754D4}"/>
                </a:ext>
              </a:extLst>
            </p:cNvPr>
            <p:cNvCxnSpPr>
              <a:cxnSpLocks/>
            </p:cNvCxnSpPr>
            <p:nvPr/>
          </p:nvCxnSpPr>
          <p:spPr>
            <a:xfrm>
              <a:off x="4030164" y="3314588"/>
              <a:ext cx="0" cy="25828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183B9A-023B-574D-9DA0-A67B0E971A27}"/>
                </a:ext>
              </a:extLst>
            </p:cNvPr>
            <p:cNvCxnSpPr>
              <a:cxnSpLocks/>
            </p:cNvCxnSpPr>
            <p:nvPr/>
          </p:nvCxnSpPr>
          <p:spPr>
            <a:xfrm>
              <a:off x="4716319" y="3762361"/>
              <a:ext cx="0" cy="21350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88BC80-05A9-E442-98D7-60E2F4508359}"/>
                </a:ext>
              </a:extLst>
            </p:cNvPr>
            <p:cNvCxnSpPr/>
            <p:nvPr/>
          </p:nvCxnSpPr>
          <p:spPr>
            <a:xfrm>
              <a:off x="5366399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16D444-D89F-8543-8655-352BDE17D3B2}"/>
                </a:ext>
              </a:extLst>
            </p:cNvPr>
            <p:cNvCxnSpPr>
              <a:cxnSpLocks/>
            </p:cNvCxnSpPr>
            <p:nvPr/>
          </p:nvCxnSpPr>
          <p:spPr>
            <a:xfrm>
              <a:off x="6019936" y="3746570"/>
              <a:ext cx="0" cy="215084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9272D4-EFB6-F748-86A5-2827363A9A63}"/>
                </a:ext>
              </a:extLst>
            </p:cNvPr>
            <p:cNvCxnSpPr>
              <a:cxnSpLocks/>
            </p:cNvCxnSpPr>
            <p:nvPr/>
          </p:nvCxnSpPr>
          <p:spPr>
            <a:xfrm>
              <a:off x="6706095" y="3314588"/>
              <a:ext cx="0" cy="25828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6741B3-1005-6B4E-9C8D-65EFED785983}"/>
                </a:ext>
              </a:extLst>
            </p:cNvPr>
            <p:cNvCxnSpPr/>
            <p:nvPr/>
          </p:nvCxnSpPr>
          <p:spPr>
            <a:xfrm>
              <a:off x="7374445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5DDAC13-3F13-4E42-9EC9-C5D520580A35}"/>
                </a:ext>
              </a:extLst>
            </p:cNvPr>
            <p:cNvCxnSpPr/>
            <p:nvPr/>
          </p:nvCxnSpPr>
          <p:spPr>
            <a:xfrm>
              <a:off x="8027986" y="4210859"/>
              <a:ext cx="0" cy="168656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691FB5B-F218-8B47-ACE8-F38E0DEE2394}"/>
                </a:ext>
              </a:extLst>
            </p:cNvPr>
            <p:cNvCxnSpPr>
              <a:cxnSpLocks/>
            </p:cNvCxnSpPr>
            <p:nvPr/>
          </p:nvCxnSpPr>
          <p:spPr>
            <a:xfrm>
              <a:off x="9376492" y="2816468"/>
              <a:ext cx="0" cy="308095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080E04-9580-B24F-A0BA-16B1A2F9C2CF}"/>
                </a:ext>
              </a:extLst>
            </p:cNvPr>
            <p:cNvCxnSpPr>
              <a:cxnSpLocks/>
            </p:cNvCxnSpPr>
            <p:nvPr/>
          </p:nvCxnSpPr>
          <p:spPr>
            <a:xfrm>
              <a:off x="10030033" y="2306192"/>
              <a:ext cx="0" cy="35912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C5F7B4D-1337-094F-865E-6A28738B98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16188" y="3314587"/>
              <a:ext cx="0" cy="2582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B7A17DA-D905-1E43-BAFD-FC2DC98D64D6}"/>
                </a:ext>
              </a:extLst>
            </p:cNvPr>
            <p:cNvCxnSpPr>
              <a:cxnSpLocks/>
            </p:cNvCxnSpPr>
            <p:nvPr/>
          </p:nvCxnSpPr>
          <p:spPr>
            <a:xfrm>
              <a:off x="11384538" y="2816467"/>
              <a:ext cx="0" cy="30809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62F6E6F-8D76-9946-832B-957A1BC1C68B}"/>
                </a:ext>
              </a:extLst>
            </p:cNvPr>
            <p:cNvCxnSpPr>
              <a:cxnSpLocks/>
            </p:cNvCxnSpPr>
            <p:nvPr/>
          </p:nvCxnSpPr>
          <p:spPr>
            <a:xfrm>
              <a:off x="12076150" y="3314587"/>
              <a:ext cx="0" cy="2582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1EA2FA7-F9BA-6040-8D7B-6271379CF17D}"/>
              </a:ext>
            </a:extLst>
          </p:cNvPr>
          <p:cNvGrpSpPr/>
          <p:nvPr/>
        </p:nvGrpSpPr>
        <p:grpSpPr>
          <a:xfrm>
            <a:off x="488201" y="4857159"/>
            <a:ext cx="11315872" cy="356731"/>
            <a:chOff x="524829" y="5722439"/>
            <a:chExt cx="11783522" cy="371474"/>
          </a:xfrm>
        </p:grpSpPr>
        <p:sp>
          <p:nvSpPr>
            <p:cNvPr id="463" name="Rounded Rectangle 462">
              <a:extLst>
                <a:ext uri="{FF2B5EF4-FFF2-40B4-BE49-F238E27FC236}">
                  <a16:creationId xmlns:a16="http://schemas.microsoft.com/office/drawing/2014/main" id="{678B485E-DF74-0D40-9A6D-6FB476B60E96}"/>
                </a:ext>
              </a:extLst>
            </p:cNvPr>
            <p:cNvSpPr/>
            <p:nvPr/>
          </p:nvSpPr>
          <p:spPr>
            <a:xfrm>
              <a:off x="524829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69" name="Rounded Rectangle 468">
              <a:extLst>
                <a:ext uri="{FF2B5EF4-FFF2-40B4-BE49-F238E27FC236}">
                  <a16:creationId xmlns:a16="http://schemas.microsoft.com/office/drawing/2014/main" id="{EBC61DAB-01A7-B64E-9A80-0A367A23F47F}"/>
                </a:ext>
              </a:extLst>
            </p:cNvPr>
            <p:cNvSpPr/>
            <p:nvPr/>
          </p:nvSpPr>
          <p:spPr>
            <a:xfrm>
              <a:off x="1220450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70" name="Rounded Rectangle 469">
              <a:extLst>
                <a:ext uri="{FF2B5EF4-FFF2-40B4-BE49-F238E27FC236}">
                  <a16:creationId xmlns:a16="http://schemas.microsoft.com/office/drawing/2014/main" id="{78B201FD-D427-5741-80E0-F58F4BE1CC29}"/>
                </a:ext>
              </a:extLst>
            </p:cNvPr>
            <p:cNvSpPr/>
            <p:nvPr/>
          </p:nvSpPr>
          <p:spPr>
            <a:xfrm>
              <a:off x="1916138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471" name="Rounded Rectangle 470">
              <a:extLst>
                <a:ext uri="{FF2B5EF4-FFF2-40B4-BE49-F238E27FC236}">
                  <a16:creationId xmlns:a16="http://schemas.microsoft.com/office/drawing/2014/main" id="{F7445237-0DA4-B547-A363-C2C157BFD8BE}"/>
                </a:ext>
              </a:extLst>
            </p:cNvPr>
            <p:cNvSpPr/>
            <p:nvPr/>
          </p:nvSpPr>
          <p:spPr>
            <a:xfrm>
              <a:off x="2611759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72" name="Rounded Rectangle 471">
              <a:extLst>
                <a:ext uri="{FF2B5EF4-FFF2-40B4-BE49-F238E27FC236}">
                  <a16:creationId xmlns:a16="http://schemas.microsoft.com/office/drawing/2014/main" id="{565F6DB3-0EA9-B14C-8868-05C5EC238403}"/>
                </a:ext>
              </a:extLst>
            </p:cNvPr>
            <p:cNvSpPr/>
            <p:nvPr/>
          </p:nvSpPr>
          <p:spPr>
            <a:xfrm>
              <a:off x="3310891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73" name="Rounded Rectangle 472">
              <a:extLst>
                <a:ext uri="{FF2B5EF4-FFF2-40B4-BE49-F238E27FC236}">
                  <a16:creationId xmlns:a16="http://schemas.microsoft.com/office/drawing/2014/main" id="{694914F2-13F7-4041-8993-42BED3EC23F7}"/>
                </a:ext>
              </a:extLst>
            </p:cNvPr>
            <p:cNvSpPr/>
            <p:nvPr/>
          </p:nvSpPr>
          <p:spPr>
            <a:xfrm>
              <a:off x="4006512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74" name="Rounded Rectangle 473">
              <a:extLst>
                <a:ext uri="{FF2B5EF4-FFF2-40B4-BE49-F238E27FC236}">
                  <a16:creationId xmlns:a16="http://schemas.microsoft.com/office/drawing/2014/main" id="{FCB154C5-EA81-AD4F-877A-8FBE01C6EEC7}"/>
                </a:ext>
              </a:extLst>
            </p:cNvPr>
            <p:cNvSpPr/>
            <p:nvPr/>
          </p:nvSpPr>
          <p:spPr>
            <a:xfrm>
              <a:off x="4702200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75" name="Rounded Rectangle 474">
              <a:extLst>
                <a:ext uri="{FF2B5EF4-FFF2-40B4-BE49-F238E27FC236}">
                  <a16:creationId xmlns:a16="http://schemas.microsoft.com/office/drawing/2014/main" id="{6ED54B96-5B74-FC44-B91E-2DE1975FACC4}"/>
                </a:ext>
              </a:extLst>
            </p:cNvPr>
            <p:cNvSpPr/>
            <p:nvPr/>
          </p:nvSpPr>
          <p:spPr>
            <a:xfrm>
              <a:off x="5397821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76" name="Rounded Rectangle 475">
              <a:extLst>
                <a:ext uri="{FF2B5EF4-FFF2-40B4-BE49-F238E27FC236}">
                  <a16:creationId xmlns:a16="http://schemas.microsoft.com/office/drawing/2014/main" id="{B980AE47-BB37-DE47-9D56-9D1BBD4FA553}"/>
                </a:ext>
              </a:extLst>
            </p:cNvPr>
            <p:cNvSpPr/>
            <p:nvPr/>
          </p:nvSpPr>
          <p:spPr>
            <a:xfrm>
              <a:off x="6096954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77" name="Rounded Rectangle 476">
              <a:extLst>
                <a:ext uri="{FF2B5EF4-FFF2-40B4-BE49-F238E27FC236}">
                  <a16:creationId xmlns:a16="http://schemas.microsoft.com/office/drawing/2014/main" id="{A4DE7631-25DB-074D-B1C2-B2166036A715}"/>
                </a:ext>
              </a:extLst>
            </p:cNvPr>
            <p:cNvSpPr/>
            <p:nvPr/>
          </p:nvSpPr>
          <p:spPr>
            <a:xfrm>
              <a:off x="6792575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478" name="Rounded Rectangle 477">
              <a:extLst>
                <a:ext uri="{FF2B5EF4-FFF2-40B4-BE49-F238E27FC236}">
                  <a16:creationId xmlns:a16="http://schemas.microsoft.com/office/drawing/2014/main" id="{DEF9FB5F-00BC-B343-B229-B05C9E6D759B}"/>
                </a:ext>
              </a:extLst>
            </p:cNvPr>
            <p:cNvSpPr/>
            <p:nvPr/>
          </p:nvSpPr>
          <p:spPr>
            <a:xfrm>
              <a:off x="7488263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479" name="Rounded Rectangle 478">
              <a:extLst>
                <a:ext uri="{FF2B5EF4-FFF2-40B4-BE49-F238E27FC236}">
                  <a16:creationId xmlns:a16="http://schemas.microsoft.com/office/drawing/2014/main" id="{D23D5270-14E3-F143-8635-462886F0201D}"/>
                </a:ext>
              </a:extLst>
            </p:cNvPr>
            <p:cNvSpPr/>
            <p:nvPr/>
          </p:nvSpPr>
          <p:spPr>
            <a:xfrm>
              <a:off x="8183884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80" name="Rounded Rectangle 479">
              <a:extLst>
                <a:ext uri="{FF2B5EF4-FFF2-40B4-BE49-F238E27FC236}">
                  <a16:creationId xmlns:a16="http://schemas.microsoft.com/office/drawing/2014/main" id="{5F65849A-7242-5D4E-92C9-252C36AAD486}"/>
                </a:ext>
              </a:extLst>
            </p:cNvPr>
            <p:cNvSpPr/>
            <p:nvPr/>
          </p:nvSpPr>
          <p:spPr>
            <a:xfrm>
              <a:off x="8883016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60CEB3CA-FFDC-8C42-A289-B0FC5699ADA6}"/>
                </a:ext>
              </a:extLst>
            </p:cNvPr>
            <p:cNvSpPr/>
            <p:nvPr/>
          </p:nvSpPr>
          <p:spPr>
            <a:xfrm>
              <a:off x="9578637" y="5722439"/>
              <a:ext cx="652757" cy="371474"/>
            </a:xfrm>
            <a:prstGeom prst="roundRect">
              <a:avLst/>
            </a:prstGeom>
            <a:solidFill>
              <a:srgbClr val="00C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482" name="Rounded Rectangle 481">
              <a:extLst>
                <a:ext uri="{FF2B5EF4-FFF2-40B4-BE49-F238E27FC236}">
                  <a16:creationId xmlns:a16="http://schemas.microsoft.com/office/drawing/2014/main" id="{A4C4FC9D-4FA6-C945-9273-73C527AB15DA}"/>
                </a:ext>
              </a:extLst>
            </p:cNvPr>
            <p:cNvSpPr/>
            <p:nvPr/>
          </p:nvSpPr>
          <p:spPr>
            <a:xfrm>
              <a:off x="10274325" y="5722439"/>
              <a:ext cx="652757" cy="37147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!</a:t>
              </a: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60C4C15C-DA02-FE45-ABFE-C82000CBD082}"/>
                </a:ext>
              </a:extLst>
            </p:cNvPr>
            <p:cNvSpPr/>
            <p:nvPr/>
          </p:nvSpPr>
          <p:spPr>
            <a:xfrm>
              <a:off x="10969946" y="5722439"/>
              <a:ext cx="652757" cy="371474"/>
            </a:xfrm>
            <a:prstGeom prst="round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\n</a:t>
              </a: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3DB554DD-36D2-2C4E-9091-C222CEB5D4D8}"/>
                </a:ext>
              </a:extLst>
            </p:cNvPr>
            <p:cNvSpPr/>
            <p:nvPr/>
          </p:nvSpPr>
          <p:spPr>
            <a:xfrm>
              <a:off x="11655594" y="5722439"/>
              <a:ext cx="652757" cy="371474"/>
            </a:xfrm>
            <a:prstGeom prst="round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\n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9E07C350-7531-584F-ABEA-D0C5D28F52B7}"/>
              </a:ext>
            </a:extLst>
          </p:cNvPr>
          <p:cNvGrpSpPr/>
          <p:nvPr/>
        </p:nvGrpSpPr>
        <p:grpSpPr>
          <a:xfrm>
            <a:off x="198937" y="5773731"/>
            <a:ext cx="617556" cy="617556"/>
            <a:chOff x="-118249" y="6214922"/>
            <a:chExt cx="643078" cy="643078"/>
          </a:xfrm>
        </p:grpSpPr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5A5AC2C-8C3F-D84C-9F00-2C892043CF04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DD76D001-E5F3-2043-8F4D-94681373CED0}"/>
                </a:ext>
              </a:extLst>
            </p:cNvPr>
            <p:cNvSpPr txBox="1"/>
            <p:nvPr/>
          </p:nvSpPr>
          <p:spPr>
            <a:xfrm>
              <a:off x="-99038" y="6336406"/>
              <a:ext cx="6046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79CD8B2F-38B6-6E4D-8CD5-5A8021F7FC13}"/>
              </a:ext>
            </a:extLst>
          </p:cNvPr>
          <p:cNvGrpSpPr/>
          <p:nvPr/>
        </p:nvGrpSpPr>
        <p:grpSpPr>
          <a:xfrm>
            <a:off x="856797" y="5773731"/>
            <a:ext cx="617556" cy="617556"/>
            <a:chOff x="-118249" y="6214922"/>
            <a:chExt cx="643078" cy="643078"/>
          </a:xfrm>
        </p:grpSpPr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F18D1F74-FE45-EE4A-9DFF-B0992C8BCA69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5A69AFAB-4610-2641-9374-0E1A9CBB64DE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8A4E440-C116-1B4E-9DB7-FB9CDA18AD82}"/>
              </a:ext>
            </a:extLst>
          </p:cNvPr>
          <p:cNvSpPr txBox="1"/>
          <p:nvPr/>
        </p:nvSpPr>
        <p:spPr>
          <a:xfrm>
            <a:off x="40456" y="2666941"/>
            <a:ext cx="1104047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&lt;table&gt;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F8B01DF-37B8-7A45-AFF4-1D2CAB84B897}"/>
              </a:ext>
            </a:extLst>
          </p:cNvPr>
          <p:cNvGrpSpPr/>
          <p:nvPr/>
        </p:nvGrpSpPr>
        <p:grpSpPr>
          <a:xfrm>
            <a:off x="1519713" y="5773731"/>
            <a:ext cx="617556" cy="617556"/>
            <a:chOff x="-118249" y="6214922"/>
            <a:chExt cx="643078" cy="643078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2CE2DB4-FE7B-D147-8A82-BFDB64051BCC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7E1BA1-888B-2A4C-A670-4FCE25D10A97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F2FD91-5E86-C54E-A8B9-03E6E9F1B928}"/>
              </a:ext>
            </a:extLst>
          </p:cNvPr>
          <p:cNvGrpSpPr/>
          <p:nvPr/>
        </p:nvGrpSpPr>
        <p:grpSpPr>
          <a:xfrm>
            <a:off x="2202522" y="5773731"/>
            <a:ext cx="617556" cy="617556"/>
            <a:chOff x="-118249" y="6214922"/>
            <a:chExt cx="643078" cy="64307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08C7BE7-B1B5-F04A-8076-B569EB49B88B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669A51-A4FE-1047-BF9B-A0B6763AFD01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4D4294B-4F8E-9542-9A92-87A9DA9357EB}"/>
              </a:ext>
            </a:extLst>
          </p:cNvPr>
          <p:cNvGrpSpPr/>
          <p:nvPr/>
        </p:nvGrpSpPr>
        <p:grpSpPr>
          <a:xfrm>
            <a:off x="2865540" y="5773731"/>
            <a:ext cx="617556" cy="617556"/>
            <a:chOff x="-118249" y="6214922"/>
            <a:chExt cx="643078" cy="64307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6F9E628-F060-4340-AFED-17FCDA415C9B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2CEC568-8C72-104C-AEF5-517CAFCE9453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132D438-2B89-B740-B005-40A16C545F43}"/>
              </a:ext>
            </a:extLst>
          </p:cNvPr>
          <p:cNvGrpSpPr/>
          <p:nvPr/>
        </p:nvGrpSpPr>
        <p:grpSpPr>
          <a:xfrm>
            <a:off x="3532059" y="5773731"/>
            <a:ext cx="649928" cy="617556"/>
            <a:chOff x="-135102" y="6214922"/>
            <a:chExt cx="676788" cy="643078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21C4A5-3788-DF48-B160-8BDB576B8D24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8A13B2C-41DD-4045-AC36-024267B2AC07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4B980D7-DBDE-4149-9B96-59BCD5562FA4}"/>
              </a:ext>
            </a:extLst>
          </p:cNvPr>
          <p:cNvSpPr txBox="1"/>
          <p:nvPr/>
        </p:nvSpPr>
        <p:spPr>
          <a:xfrm>
            <a:off x="345409" y="3093604"/>
            <a:ext cx="1368821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&gt;&lt;td&gt;T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A9F04C-74F3-C94B-B6ED-D9A9B5E5843B}"/>
              </a:ext>
            </a:extLst>
          </p:cNvPr>
          <p:cNvSpPr txBox="1"/>
          <p:nvPr/>
        </p:nvSpPr>
        <p:spPr>
          <a:xfrm>
            <a:off x="1342511" y="3819126"/>
            <a:ext cx="309724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4D05F9A-D052-BC45-80DC-018CB14EFF83}"/>
              </a:ext>
            </a:extLst>
          </p:cNvPr>
          <p:cNvSpPr txBox="1"/>
          <p:nvPr/>
        </p:nvSpPr>
        <p:spPr>
          <a:xfrm>
            <a:off x="1988168" y="3819126"/>
            <a:ext cx="309724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i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AE7F1F4-1EB1-C941-BA0C-A6D43CEED9AE}"/>
              </a:ext>
            </a:extLst>
          </p:cNvPr>
          <p:cNvSpPr txBox="1"/>
          <p:nvPr/>
        </p:nvSpPr>
        <p:spPr>
          <a:xfrm>
            <a:off x="2669819" y="3819126"/>
            <a:ext cx="309724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115290-1E6F-D74A-9DA6-B815DF45EFE2}"/>
              </a:ext>
            </a:extLst>
          </p:cNvPr>
          <p:cNvSpPr txBox="1"/>
          <p:nvPr/>
        </p:nvSpPr>
        <p:spPr>
          <a:xfrm>
            <a:off x="2969064" y="3006928"/>
            <a:ext cx="111187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&lt;/td&gt;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EA8EA-EE52-9E42-A14B-1D9286B3DD17}"/>
              </a:ext>
            </a:extLst>
          </p:cNvPr>
          <p:cNvSpPr txBox="1"/>
          <p:nvPr/>
        </p:nvSpPr>
        <p:spPr>
          <a:xfrm>
            <a:off x="3646245" y="3422620"/>
            <a:ext cx="895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i</a:t>
            </a:r>
            <a:endParaRPr lang="en-US" b="1" dirty="0"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EE4949-B668-624A-AE8F-587A2E0EE374}"/>
              </a:ext>
            </a:extLst>
          </p:cNvPr>
          <p:cNvSpPr txBox="1"/>
          <p:nvPr/>
        </p:nvSpPr>
        <p:spPr>
          <a:xfrm>
            <a:off x="4663968" y="3819126"/>
            <a:ext cx="309724" cy="354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9B93012-E471-FA45-9151-1F1E23B9F94C}"/>
              </a:ext>
            </a:extLst>
          </p:cNvPr>
          <p:cNvSpPr txBox="1"/>
          <p:nvPr/>
        </p:nvSpPr>
        <p:spPr>
          <a:xfrm>
            <a:off x="4941293" y="3422566"/>
            <a:ext cx="109621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&lt;/td&gt;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7750B5D-AA34-224D-A4E3-624AE4E57A1C}"/>
              </a:ext>
            </a:extLst>
          </p:cNvPr>
          <p:cNvGrpSpPr/>
          <p:nvPr/>
        </p:nvGrpSpPr>
        <p:grpSpPr>
          <a:xfrm>
            <a:off x="4183812" y="5773731"/>
            <a:ext cx="617556" cy="617556"/>
            <a:chOff x="-118249" y="6214922"/>
            <a:chExt cx="643078" cy="64307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E54A129-54B1-CB44-B39B-F97B625B8521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72F2B3C-B657-A44C-9F9D-630B0F14CDE1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900FB01-A75F-A342-B705-BFE9C6457BD7}"/>
              </a:ext>
            </a:extLst>
          </p:cNvPr>
          <p:cNvGrpSpPr/>
          <p:nvPr/>
        </p:nvGrpSpPr>
        <p:grpSpPr>
          <a:xfrm>
            <a:off x="4842520" y="5773731"/>
            <a:ext cx="617556" cy="617556"/>
            <a:chOff x="-118249" y="6214922"/>
            <a:chExt cx="643078" cy="643078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316F020-3EAD-2D4B-A710-8B7B2A466ECE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0FCA06C-B168-0D46-BF65-8E603FFF441C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E182378-B0C4-984F-9C39-4A1C609D39AB}"/>
              </a:ext>
            </a:extLst>
          </p:cNvPr>
          <p:cNvGrpSpPr/>
          <p:nvPr/>
        </p:nvGrpSpPr>
        <p:grpSpPr>
          <a:xfrm>
            <a:off x="5508465" y="5773731"/>
            <a:ext cx="649928" cy="617556"/>
            <a:chOff x="-135102" y="6214922"/>
            <a:chExt cx="676788" cy="643078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E7BB751-A281-A94F-9800-D5B957A287C1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F8CF00C-5EF1-6A42-87D9-0C1380B292B0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45908FE-C81C-E940-B926-546E82450F1D}"/>
              </a:ext>
            </a:extLst>
          </p:cNvPr>
          <p:cNvGrpSpPr/>
          <p:nvPr/>
        </p:nvGrpSpPr>
        <p:grpSpPr>
          <a:xfrm>
            <a:off x="6179986" y="5773731"/>
            <a:ext cx="617556" cy="617556"/>
            <a:chOff x="-118249" y="6214922"/>
            <a:chExt cx="643078" cy="643078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679618A-5E51-EC4D-9746-F72C64C5E0B7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825C076-B970-9A47-99CF-DA247D833D12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30C5548-B425-A44A-8DAC-FE4951B43F63}"/>
              </a:ext>
            </a:extLst>
          </p:cNvPr>
          <p:cNvGrpSpPr/>
          <p:nvPr/>
        </p:nvGrpSpPr>
        <p:grpSpPr>
          <a:xfrm>
            <a:off x="6838644" y="5773731"/>
            <a:ext cx="617556" cy="617556"/>
            <a:chOff x="-118249" y="6214922"/>
            <a:chExt cx="643078" cy="643078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9DC547B-8E36-4643-9976-650CA28D9C10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FC3D6FF-11B1-C849-BDD5-D53602E1306B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FBD572-3254-2B41-A777-A70F3D353853}"/>
              </a:ext>
            </a:extLst>
          </p:cNvPr>
          <p:cNvGrpSpPr/>
          <p:nvPr/>
        </p:nvGrpSpPr>
        <p:grpSpPr>
          <a:xfrm>
            <a:off x="7537106" y="5773731"/>
            <a:ext cx="617556" cy="617556"/>
            <a:chOff x="-118249" y="6214922"/>
            <a:chExt cx="643078" cy="643078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A60C6AE-7980-7A49-89C9-A2B6F517185A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7E3FE6-6B82-4746-AE93-E88CEA5759AD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B034DFF-4D12-CA41-BC62-E6A623D40EA8}"/>
              </a:ext>
            </a:extLst>
          </p:cNvPr>
          <p:cNvGrpSpPr/>
          <p:nvPr/>
        </p:nvGrpSpPr>
        <p:grpSpPr>
          <a:xfrm>
            <a:off x="8202710" y="5773731"/>
            <a:ext cx="649928" cy="617556"/>
            <a:chOff x="-135102" y="6214922"/>
            <a:chExt cx="676788" cy="643078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A284CFB-BFA3-1F40-A7EF-8325AC9E731F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46BEBDB-DCEF-414B-8FD8-C963688F4577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FB3DA99-8861-EC40-9175-6870709048F2}"/>
              </a:ext>
            </a:extLst>
          </p:cNvPr>
          <p:cNvGrpSpPr/>
          <p:nvPr/>
        </p:nvGrpSpPr>
        <p:grpSpPr>
          <a:xfrm>
            <a:off x="8861398" y="5773731"/>
            <a:ext cx="649928" cy="617556"/>
            <a:chOff x="-135102" y="6214922"/>
            <a:chExt cx="676788" cy="64307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4991FAD-7E83-524C-94FF-1EC51B9CF83E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E1FF160-AD18-4F4A-BABB-847754A43DE6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4DA4CBF-C6E1-0948-9A7A-BFC8EC779CA0}"/>
              </a:ext>
            </a:extLst>
          </p:cNvPr>
          <p:cNvGrpSpPr/>
          <p:nvPr/>
        </p:nvGrpSpPr>
        <p:grpSpPr>
          <a:xfrm>
            <a:off x="9539751" y="5773731"/>
            <a:ext cx="649928" cy="617556"/>
            <a:chOff x="-135102" y="6214922"/>
            <a:chExt cx="676788" cy="643078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27D14B8-3765-434F-92AE-2ACE28BFB045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A41BC80-5DA5-3845-9190-559649F1B892}"/>
                </a:ext>
              </a:extLst>
            </p:cNvPr>
            <p:cNvSpPr txBox="1"/>
            <p:nvPr/>
          </p:nvSpPr>
          <p:spPr>
            <a:xfrm>
              <a:off x="-135102" y="6407846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COMMA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68E015C-5278-0745-BE3C-5A3926ECF961}"/>
              </a:ext>
            </a:extLst>
          </p:cNvPr>
          <p:cNvGrpSpPr/>
          <p:nvPr/>
        </p:nvGrpSpPr>
        <p:grpSpPr>
          <a:xfrm>
            <a:off x="10230674" y="5773731"/>
            <a:ext cx="617556" cy="617556"/>
            <a:chOff x="-118249" y="6214922"/>
            <a:chExt cx="643078" cy="643078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FE89099-FEE9-7E47-9350-439F3C21A894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EF7B9BB-E0F2-7E4C-AD93-2742705466FC}"/>
                </a:ext>
              </a:extLst>
            </p:cNvPr>
            <p:cNvSpPr txBox="1"/>
            <p:nvPr/>
          </p:nvSpPr>
          <p:spPr>
            <a:xfrm>
              <a:off x="-59762" y="640784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D97B04D-53C7-9148-9D61-9353DD1C7CD3}"/>
              </a:ext>
            </a:extLst>
          </p:cNvPr>
          <p:cNvGrpSpPr/>
          <p:nvPr/>
        </p:nvGrpSpPr>
        <p:grpSpPr>
          <a:xfrm>
            <a:off x="10876167" y="5773731"/>
            <a:ext cx="617556" cy="617556"/>
            <a:chOff x="-118249" y="6214922"/>
            <a:chExt cx="643078" cy="643078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3A4B3EC-5FA7-754F-89BA-5DB132CC51AE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30FAB9D-41BF-7049-8C4D-640E197FB7CB}"/>
                </a:ext>
              </a:extLst>
            </p:cNvPr>
            <p:cNvSpPr txBox="1"/>
            <p:nvPr/>
          </p:nvSpPr>
          <p:spPr>
            <a:xfrm>
              <a:off x="-40589" y="6336406"/>
              <a:ext cx="487756" cy="41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LINE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36A1398-7733-7640-8632-2DCED0DAED27}"/>
              </a:ext>
            </a:extLst>
          </p:cNvPr>
          <p:cNvGrpSpPr/>
          <p:nvPr/>
        </p:nvGrpSpPr>
        <p:grpSpPr>
          <a:xfrm>
            <a:off x="11521601" y="5773731"/>
            <a:ext cx="617556" cy="617556"/>
            <a:chOff x="-118249" y="6214922"/>
            <a:chExt cx="643078" cy="643078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59F6EA5-E5AC-4149-89E5-7C53B8CFB1F0}"/>
                </a:ext>
              </a:extLst>
            </p:cNvPr>
            <p:cNvSpPr/>
            <p:nvPr/>
          </p:nvSpPr>
          <p:spPr>
            <a:xfrm>
              <a:off x="-118249" y="6214922"/>
              <a:ext cx="643078" cy="64307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F0D21F0-C2B7-144F-B272-97D99EE5A6DF}"/>
                </a:ext>
              </a:extLst>
            </p:cNvPr>
            <p:cNvSpPr txBox="1"/>
            <p:nvPr/>
          </p:nvSpPr>
          <p:spPr>
            <a:xfrm>
              <a:off x="-33077" y="6336406"/>
              <a:ext cx="472731" cy="416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DF375AA6-34A1-DD41-805A-F2981112FC3F}"/>
              </a:ext>
            </a:extLst>
          </p:cNvPr>
          <p:cNvSpPr txBox="1"/>
          <p:nvPr/>
        </p:nvSpPr>
        <p:spPr>
          <a:xfrm>
            <a:off x="6636120" y="3819126"/>
            <a:ext cx="30972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C2C4A9A-B22E-354B-B26E-ACE9DEF086D6}"/>
              </a:ext>
            </a:extLst>
          </p:cNvPr>
          <p:cNvSpPr txBox="1"/>
          <p:nvPr/>
        </p:nvSpPr>
        <p:spPr>
          <a:xfrm>
            <a:off x="7321738" y="3819126"/>
            <a:ext cx="30972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7105E50-4147-134F-86A0-59F8A9EED323}"/>
              </a:ext>
            </a:extLst>
          </p:cNvPr>
          <p:cNvSpPr txBox="1"/>
          <p:nvPr/>
        </p:nvSpPr>
        <p:spPr>
          <a:xfrm>
            <a:off x="7614112" y="3006927"/>
            <a:ext cx="109621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&lt;/td&gt;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0EA871C-A1BA-5B41-8688-DBFCFBDD78A4}"/>
              </a:ext>
            </a:extLst>
          </p:cNvPr>
          <p:cNvSpPr txBox="1"/>
          <p:nvPr/>
        </p:nvSpPr>
        <p:spPr>
          <a:xfrm>
            <a:off x="5732433" y="3006928"/>
            <a:ext cx="895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E8FA5BB-18CA-9149-9A39-E71E055F531D}"/>
              </a:ext>
            </a:extLst>
          </p:cNvPr>
          <p:cNvSpPr txBox="1"/>
          <p:nvPr/>
        </p:nvSpPr>
        <p:spPr>
          <a:xfrm>
            <a:off x="7820370" y="2544556"/>
            <a:ext cx="15518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&lt;td&gt;&lt;/td&gt;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3871611-6C79-8F42-9625-D4FDE0985460}"/>
              </a:ext>
            </a:extLst>
          </p:cNvPr>
          <p:cNvSpPr txBox="1"/>
          <p:nvPr/>
        </p:nvSpPr>
        <p:spPr>
          <a:xfrm>
            <a:off x="8726988" y="2070902"/>
            <a:ext cx="15518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&lt;td&gt;&lt;/td&gt;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B0901A-78A5-E54E-9050-D1E91CF5F57D}"/>
              </a:ext>
            </a:extLst>
          </p:cNvPr>
          <p:cNvSpPr txBox="1"/>
          <p:nvPr/>
        </p:nvSpPr>
        <p:spPr>
          <a:xfrm>
            <a:off x="9691966" y="3006928"/>
            <a:ext cx="89510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&lt;td&gt;!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57A7AB8-D71C-5446-A8B5-D01FC8064959}"/>
              </a:ext>
            </a:extLst>
          </p:cNvPr>
          <p:cNvSpPr txBox="1"/>
          <p:nvPr/>
        </p:nvSpPr>
        <p:spPr>
          <a:xfrm>
            <a:off x="10051534" y="2550479"/>
            <a:ext cx="15518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&lt;/td&gt;&lt;/</a:t>
            </a:r>
            <a:r>
              <a:rPr lang="en-US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ED2D79C-709C-434E-BB36-3A771EC2F60E}"/>
              </a:ext>
            </a:extLst>
          </p:cNvPr>
          <p:cNvSpPr txBox="1"/>
          <p:nvPr/>
        </p:nvSpPr>
        <p:spPr>
          <a:xfrm>
            <a:off x="10881017" y="3022393"/>
            <a:ext cx="128401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  <a:cs typeface="Arial" panose="020B0604020202020204" pitchFamily="34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509532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094523" y="501729"/>
            <a:ext cx="65663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receive data encapsulated as Comma Separated Variables (CSV) and map the data to Hyper Text Markup Language (HTML).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Treat any character preceded by a backslash ‘\’ as data. ’\’ is used as an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character.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643550" y="3951498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</a:p>
        </p:txBody>
      </p: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9F73F224-29EC-6043-8481-8FFC287BF869}"/>
              </a:ext>
            </a:extLst>
          </p:cNvPr>
          <p:cNvCxnSpPr>
            <a:cxnSpLocks/>
            <a:stCxn id="624" idx="3"/>
            <a:endCxn id="29" idx="1"/>
          </p:cNvCxnSpPr>
          <p:nvPr/>
        </p:nvCxnSpPr>
        <p:spPr>
          <a:xfrm>
            <a:off x="7074450" y="4508753"/>
            <a:ext cx="89167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274326" y="2898304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46B77F7C-13A4-214A-82EF-2566CD015C3C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 flipV="1">
            <a:off x="3751871" y="4508753"/>
            <a:ext cx="891679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649192" y="2898304"/>
            <a:ext cx="9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455475" y="3267636"/>
            <a:ext cx="3296396" cy="248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 (,)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Line (\n)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 character (\)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55C43-7226-8B49-84CF-E38E61910716}"/>
              </a:ext>
            </a:extLst>
          </p:cNvPr>
          <p:cNvSpPr/>
          <p:nvPr/>
        </p:nvSpPr>
        <p:spPr>
          <a:xfrm>
            <a:off x="7966129" y="3267636"/>
            <a:ext cx="3673097" cy="24822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new line (&lt;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new line (&lt;/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of data element (&lt;td&gt;)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of data element (&lt;/td&gt;)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characters</a:t>
            </a:r>
          </a:p>
        </p:txBody>
      </p:sp>
    </p:spTree>
    <p:extLst>
      <p:ext uri="{BB962C8B-B14F-4D97-AF65-F5344CB8AC3E}">
        <p14:creationId xmlns:p14="http://schemas.microsoft.com/office/powerpoint/2010/main" val="622891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Parsing CSV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2904649" y="1348708"/>
            <a:ext cx="2534705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LINE_START</a:t>
            </a:r>
          </a:p>
        </p:txBody>
      </p:sp>
      <p:cxnSp>
        <p:nvCxnSpPr>
          <p:cNvPr id="256" name="Curved Connector 255">
            <a:extLst>
              <a:ext uri="{FF2B5EF4-FFF2-40B4-BE49-F238E27FC236}">
                <a16:creationId xmlns:a16="http://schemas.microsoft.com/office/drawing/2014/main" id="{5C8F8D38-AD46-6C44-8A79-C706D60CE578}"/>
              </a:ext>
            </a:extLst>
          </p:cNvPr>
          <p:cNvCxnSpPr>
            <a:cxnSpLocks/>
            <a:stCxn id="288" idx="3"/>
            <a:endCxn id="5" idx="0"/>
          </p:cNvCxnSpPr>
          <p:nvPr/>
        </p:nvCxnSpPr>
        <p:spPr>
          <a:xfrm>
            <a:off x="3298265" y="757821"/>
            <a:ext cx="873737" cy="59088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7C60D2D9-41CD-0548-A680-49FCE922DAE1}"/>
              </a:ext>
            </a:extLst>
          </p:cNvPr>
          <p:cNvSpPr/>
          <p:nvPr/>
        </p:nvSpPr>
        <p:spPr>
          <a:xfrm>
            <a:off x="3104137" y="3305216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7763233-1CB9-3547-AEEC-7DEBB332BFB2}"/>
              </a:ext>
            </a:extLst>
          </p:cNvPr>
          <p:cNvSpPr/>
          <p:nvPr/>
        </p:nvSpPr>
        <p:spPr>
          <a:xfrm>
            <a:off x="3104137" y="5261724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</a:t>
            </a:r>
          </a:p>
        </p:txBody>
      </p:sp>
      <p:cxnSp>
        <p:nvCxnSpPr>
          <p:cNvPr id="123" name="Curved Connector 122">
            <a:extLst>
              <a:ext uri="{FF2B5EF4-FFF2-40B4-BE49-F238E27FC236}">
                <a16:creationId xmlns:a16="http://schemas.microsoft.com/office/drawing/2014/main" id="{38BD5D89-A48E-9647-894D-B8D5616E03E3}"/>
              </a:ext>
            </a:extLst>
          </p:cNvPr>
          <p:cNvCxnSpPr>
            <a:cxnSpLocks/>
            <a:stCxn id="73" idx="2"/>
            <a:endCxn id="74" idx="2"/>
          </p:cNvCxnSpPr>
          <p:nvPr/>
        </p:nvCxnSpPr>
        <p:spPr>
          <a:xfrm rot="10800000" flipV="1">
            <a:off x="3104137" y="3884763"/>
            <a:ext cx="12700" cy="1956508"/>
          </a:xfrm>
          <a:prstGeom prst="curvedConnector3">
            <a:avLst>
              <a:gd name="adj1" fmla="val 1800000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FD9FEC06-1B9F-6649-9298-8C056D768D55}"/>
              </a:ext>
            </a:extLst>
          </p:cNvPr>
          <p:cNvCxnSpPr>
            <a:cxnSpLocks/>
            <a:stCxn id="5" idx="2"/>
            <a:endCxn id="74" idx="2"/>
          </p:cNvCxnSpPr>
          <p:nvPr/>
        </p:nvCxnSpPr>
        <p:spPr>
          <a:xfrm rot="10800000" flipH="1" flipV="1">
            <a:off x="2904649" y="1928255"/>
            <a:ext cx="199488" cy="3913016"/>
          </a:xfrm>
          <a:prstGeom prst="curvedConnector3">
            <a:avLst>
              <a:gd name="adj1" fmla="val -114593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BA351FB2-3622-8C42-8F2E-B54A4B321583}"/>
              </a:ext>
            </a:extLst>
          </p:cNvPr>
          <p:cNvCxnSpPr>
            <a:cxnSpLocks/>
            <a:stCxn id="73" idx="1"/>
            <a:endCxn id="73" idx="0"/>
          </p:cNvCxnSpPr>
          <p:nvPr/>
        </p:nvCxnSpPr>
        <p:spPr>
          <a:xfrm rot="5400000" flipH="1" flipV="1">
            <a:off x="3709582" y="3012542"/>
            <a:ext cx="169745" cy="755094"/>
          </a:xfrm>
          <a:prstGeom prst="curvedConnector3">
            <a:avLst>
              <a:gd name="adj1" fmla="val 414237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380B166A-3B02-744F-823F-A5BF82FF04AA}"/>
              </a:ext>
            </a:extLst>
          </p:cNvPr>
          <p:cNvCxnSpPr>
            <a:cxnSpLocks/>
            <a:stCxn id="73" idx="7"/>
            <a:endCxn id="106" idx="1"/>
          </p:cNvCxnSpPr>
          <p:nvPr/>
        </p:nvCxnSpPr>
        <p:spPr>
          <a:xfrm rot="16200000" flipH="1">
            <a:off x="6117596" y="2284459"/>
            <a:ext cx="2209" cy="2383213"/>
          </a:xfrm>
          <a:prstGeom prst="curvedConnector3">
            <a:avLst>
              <a:gd name="adj1" fmla="val -1803282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FF495E96-1B20-6E4E-B039-7EEA81CF4B07}"/>
              </a:ext>
            </a:extLst>
          </p:cNvPr>
          <p:cNvCxnSpPr>
            <a:cxnSpLocks/>
            <a:stCxn id="5" idx="4"/>
            <a:endCxn id="73" idx="0"/>
          </p:cNvCxnSpPr>
          <p:nvPr/>
        </p:nvCxnSpPr>
        <p:spPr>
          <a:xfrm rot="5400000">
            <a:off x="3773295" y="2906509"/>
            <a:ext cx="797414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6741B6D-7B20-4340-8510-37A57DEF73B6}"/>
              </a:ext>
            </a:extLst>
          </p:cNvPr>
          <p:cNvCxnSpPr>
            <a:cxnSpLocks/>
            <a:stCxn id="74" idx="7"/>
            <a:endCxn id="106" idx="3"/>
          </p:cNvCxnSpPr>
          <p:nvPr/>
        </p:nvCxnSpPr>
        <p:spPr>
          <a:xfrm rot="5400000" flipH="1" flipV="1">
            <a:off x="5551354" y="3672516"/>
            <a:ext cx="1134695" cy="2383213"/>
          </a:xfrm>
          <a:prstGeom prst="curvedConnector3">
            <a:avLst>
              <a:gd name="adj1" fmla="val 5000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8BC45DFE-7829-4441-BA5E-D826EC0E2131}"/>
              </a:ext>
            </a:extLst>
          </p:cNvPr>
          <p:cNvSpPr/>
          <p:nvPr/>
        </p:nvSpPr>
        <p:spPr>
          <a:xfrm>
            <a:off x="6919510" y="3307425"/>
            <a:ext cx="266853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LINE_END</a:t>
            </a:r>
          </a:p>
        </p:txBody>
      </p: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D8C89A78-9FB9-C440-8928-6758D9F7A3CB}"/>
              </a:ext>
            </a:extLst>
          </p:cNvPr>
          <p:cNvCxnSpPr>
            <a:cxnSpLocks/>
            <a:stCxn id="106" idx="2"/>
            <a:endCxn id="73" idx="6"/>
          </p:cNvCxnSpPr>
          <p:nvPr/>
        </p:nvCxnSpPr>
        <p:spPr>
          <a:xfrm rot="10800000">
            <a:off x="5239866" y="3884764"/>
            <a:ext cx="1679645" cy="22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urved Connector 119">
            <a:extLst>
              <a:ext uri="{FF2B5EF4-FFF2-40B4-BE49-F238E27FC236}">
                <a16:creationId xmlns:a16="http://schemas.microsoft.com/office/drawing/2014/main" id="{2CED53F5-4B78-D64B-A812-BE662A976717}"/>
              </a:ext>
            </a:extLst>
          </p:cNvPr>
          <p:cNvCxnSpPr>
            <a:cxnSpLocks/>
            <a:stCxn id="74" idx="0"/>
            <a:endCxn id="73" idx="4"/>
          </p:cNvCxnSpPr>
          <p:nvPr/>
        </p:nvCxnSpPr>
        <p:spPr>
          <a:xfrm rot="5400000" flipH="1" flipV="1">
            <a:off x="3773294" y="4863017"/>
            <a:ext cx="797414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12FDE578-FCA9-B54A-B15E-C56B20003C19}"/>
              </a:ext>
            </a:extLst>
          </p:cNvPr>
          <p:cNvCxnSpPr>
            <a:cxnSpLocks/>
            <a:stCxn id="74" idx="5"/>
            <a:endCxn id="74" idx="6"/>
          </p:cNvCxnSpPr>
          <p:nvPr/>
        </p:nvCxnSpPr>
        <p:spPr>
          <a:xfrm rot="5400000" flipH="1" flipV="1">
            <a:off x="4878579" y="5889787"/>
            <a:ext cx="409802" cy="312770"/>
          </a:xfrm>
          <a:prstGeom prst="curvedConnector4">
            <a:avLst>
              <a:gd name="adj1" fmla="val -97204"/>
              <a:gd name="adj2" fmla="val 335509"/>
            </a:avLst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urved Connector 191">
            <a:extLst>
              <a:ext uri="{FF2B5EF4-FFF2-40B4-BE49-F238E27FC236}">
                <a16:creationId xmlns:a16="http://schemas.microsoft.com/office/drawing/2014/main" id="{196360F6-D058-E54F-8C45-D94ADDD2730E}"/>
              </a:ext>
            </a:extLst>
          </p:cNvPr>
          <p:cNvCxnSpPr>
            <a:cxnSpLocks/>
            <a:stCxn id="106" idx="4"/>
            <a:endCxn id="74" idx="6"/>
          </p:cNvCxnSpPr>
          <p:nvPr/>
        </p:nvCxnSpPr>
        <p:spPr>
          <a:xfrm rot="5400000">
            <a:off x="6059446" y="3646938"/>
            <a:ext cx="1374752" cy="3013914"/>
          </a:xfrm>
          <a:prstGeom prst="curvedConnector2">
            <a:avLst/>
          </a:prstGeom>
          <a:ln w="25400">
            <a:solidFill>
              <a:srgbClr val="00C9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97">
            <a:extLst>
              <a:ext uri="{FF2B5EF4-FFF2-40B4-BE49-F238E27FC236}">
                <a16:creationId xmlns:a16="http://schemas.microsoft.com/office/drawing/2014/main" id="{3685D059-EBD9-BF49-A42A-7D883AB00500}"/>
              </a:ext>
            </a:extLst>
          </p:cNvPr>
          <p:cNvCxnSpPr>
            <a:cxnSpLocks/>
            <a:stCxn id="5" idx="6"/>
            <a:endCxn id="106" idx="0"/>
          </p:cNvCxnSpPr>
          <p:nvPr/>
        </p:nvCxnSpPr>
        <p:spPr>
          <a:xfrm>
            <a:off x="5439354" y="1928255"/>
            <a:ext cx="2814425" cy="1379170"/>
          </a:xfrm>
          <a:prstGeom prst="curvedConnector2">
            <a:avLst/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BC4029E-8B88-E246-85A0-6E94395743C2}"/>
              </a:ext>
            </a:extLst>
          </p:cNvPr>
          <p:cNvSpPr/>
          <p:nvPr/>
        </p:nvSpPr>
        <p:spPr>
          <a:xfrm>
            <a:off x="5390001" y="2803815"/>
            <a:ext cx="1579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&lt;/td&gt;&lt;/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96AEB3E-F08C-664B-BBAD-C0316EA70FB1}"/>
              </a:ext>
            </a:extLst>
          </p:cNvPr>
          <p:cNvSpPr/>
          <p:nvPr/>
        </p:nvSpPr>
        <p:spPr>
          <a:xfrm>
            <a:off x="5897553" y="1672510"/>
            <a:ext cx="14863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0E1227C-12E2-344A-9970-9E5BA3DDD3AE}"/>
              </a:ext>
            </a:extLst>
          </p:cNvPr>
          <p:cNvSpPr/>
          <p:nvPr/>
        </p:nvSpPr>
        <p:spPr>
          <a:xfrm>
            <a:off x="4171945" y="2617266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&gt;&lt;td&gt;X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FF5E92F-8621-EE43-BAAC-D32597DE01DA}"/>
              </a:ext>
            </a:extLst>
          </p:cNvPr>
          <p:cNvSpPr/>
          <p:nvPr/>
        </p:nvSpPr>
        <p:spPr>
          <a:xfrm>
            <a:off x="1512491" y="2301228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&gt;&lt;td&gt;&lt;/td&gt;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79ACB0A-91FC-8446-8950-C0989995663C}"/>
              </a:ext>
            </a:extLst>
          </p:cNvPr>
          <p:cNvSpPr/>
          <p:nvPr/>
        </p:nvSpPr>
        <p:spPr>
          <a:xfrm>
            <a:off x="2865294" y="4715178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&lt;/td&gt;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2C5FCCA-1E79-4840-B3C2-B7F3EE2F26C9}"/>
              </a:ext>
            </a:extLst>
          </p:cNvPr>
          <p:cNvSpPr/>
          <p:nvPr/>
        </p:nvSpPr>
        <p:spPr>
          <a:xfrm>
            <a:off x="4169079" y="4694952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&lt;td&gt;X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4DA12CF-92CC-754A-A90A-2093E76C340B}"/>
              </a:ext>
            </a:extLst>
          </p:cNvPr>
          <p:cNvSpPr/>
          <p:nvPr/>
        </p:nvSpPr>
        <p:spPr>
          <a:xfrm>
            <a:off x="5955194" y="6112625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&lt;td&gt;&lt;/td&gt;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1EB7694B-6CD8-BA46-8A13-64209F1FD6E9}"/>
              </a:ext>
            </a:extLst>
          </p:cNvPr>
          <p:cNvSpPr/>
          <p:nvPr/>
        </p:nvSpPr>
        <p:spPr>
          <a:xfrm>
            <a:off x="3051241" y="2567542"/>
            <a:ext cx="649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X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AA22A02-FA05-074A-B018-F147B9EF505C}"/>
              </a:ext>
            </a:extLst>
          </p:cNvPr>
          <p:cNvSpPr/>
          <p:nvPr/>
        </p:nvSpPr>
        <p:spPr>
          <a:xfrm>
            <a:off x="5528421" y="3549227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&gt;&lt;td&gt;X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3366181-D6B6-7F41-A425-BAC7361C8352}"/>
              </a:ext>
            </a:extLst>
          </p:cNvPr>
          <p:cNvSpPr/>
          <p:nvPr/>
        </p:nvSpPr>
        <p:spPr>
          <a:xfrm>
            <a:off x="6946758" y="549787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,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&gt;&lt;td&gt;&lt;/td&gt;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1A2C87F-BD4C-BD46-AC0A-A505751D939D}"/>
              </a:ext>
            </a:extLst>
          </p:cNvPr>
          <p:cNvSpPr/>
          <p:nvPr/>
        </p:nvSpPr>
        <p:spPr>
          <a:xfrm>
            <a:off x="4089517" y="73497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&lt;table&gt;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798FA40-2291-024F-A9E9-3F03C3837DE8}"/>
              </a:ext>
            </a:extLst>
          </p:cNvPr>
          <p:cNvSpPr txBox="1"/>
          <p:nvPr/>
        </p:nvSpPr>
        <p:spPr>
          <a:xfrm>
            <a:off x="2432322" y="588544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A5AD6790-EA66-224C-A3AB-831BEC5B91EF}"/>
              </a:ext>
            </a:extLst>
          </p:cNvPr>
          <p:cNvSpPr/>
          <p:nvPr/>
        </p:nvSpPr>
        <p:spPr>
          <a:xfrm>
            <a:off x="9997225" y="3311566"/>
            <a:ext cx="2081862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FILE_END</a:t>
            </a:r>
          </a:p>
        </p:txBody>
      </p:sp>
      <p:cxnSp>
        <p:nvCxnSpPr>
          <p:cNvPr id="310" name="Curved Connector 309">
            <a:extLst>
              <a:ext uri="{FF2B5EF4-FFF2-40B4-BE49-F238E27FC236}">
                <a16:creationId xmlns:a16="http://schemas.microsoft.com/office/drawing/2014/main" id="{8011193A-14D8-664B-8227-51FEFB3DBFC9}"/>
              </a:ext>
            </a:extLst>
          </p:cNvPr>
          <p:cNvCxnSpPr>
            <a:cxnSpLocks/>
            <a:stCxn id="106" idx="6"/>
            <a:endCxn id="302" idx="2"/>
          </p:cNvCxnSpPr>
          <p:nvPr/>
        </p:nvCxnSpPr>
        <p:spPr>
          <a:xfrm>
            <a:off x="9588048" y="3886972"/>
            <a:ext cx="409177" cy="4141"/>
          </a:xfrm>
          <a:prstGeom prst="curvedConnector3">
            <a:avLst>
              <a:gd name="adj1" fmla="val 50000"/>
            </a:avLst>
          </a:prstGeom>
          <a:ln w="25400">
            <a:solidFill>
              <a:srgbClr val="0432FF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CB847C8-48E1-584D-93B0-116AA0241B11}"/>
              </a:ext>
            </a:extLst>
          </p:cNvPr>
          <p:cNvSpPr/>
          <p:nvPr/>
        </p:nvSpPr>
        <p:spPr>
          <a:xfrm>
            <a:off x="5071703" y="5143204"/>
            <a:ext cx="19511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&lt;td&gt;&lt;/td&gt;&lt;/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76F9211-9F02-584A-87AE-6D4A27348D5F}"/>
              </a:ext>
            </a:extLst>
          </p:cNvPr>
          <p:cNvSpPr/>
          <p:nvPr/>
        </p:nvSpPr>
        <p:spPr>
          <a:xfrm>
            <a:off x="9121657" y="3224428"/>
            <a:ext cx="1393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\n / &lt;/table&gt;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66D1F5-F6C0-4D43-8CDA-A04420967B53}"/>
              </a:ext>
            </a:extLst>
          </p:cNvPr>
          <p:cNvSpPr/>
          <p:nvPr/>
        </p:nvSpPr>
        <p:spPr>
          <a:xfrm>
            <a:off x="199065" y="3305216"/>
            <a:ext cx="2135728" cy="11590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0257B04F-CB90-6C4A-8540-13C6C0B15D81}"/>
              </a:ext>
            </a:extLst>
          </p:cNvPr>
          <p:cNvCxnSpPr>
            <a:cxnSpLocks/>
            <a:stCxn id="73" idx="2"/>
            <a:endCxn id="42" idx="6"/>
          </p:cNvCxnSpPr>
          <p:nvPr/>
        </p:nvCxnSpPr>
        <p:spPr>
          <a:xfrm rot="10800000">
            <a:off x="2334793" y="3884763"/>
            <a:ext cx="769344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7D3E1E8-919B-764E-ADD3-5C8A78668DD5}"/>
              </a:ext>
            </a:extLst>
          </p:cNvPr>
          <p:cNvSpPr/>
          <p:nvPr/>
        </p:nvSpPr>
        <p:spPr>
          <a:xfrm>
            <a:off x="2743970" y="3596318"/>
            <a:ext cx="2776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3FADBD0-C16A-084B-824A-9E297BCBFA80}"/>
              </a:ext>
            </a:extLst>
          </p:cNvPr>
          <p:cNvCxnSpPr>
            <a:cxnSpLocks/>
            <a:stCxn id="42" idx="4"/>
            <a:endCxn id="73" idx="3"/>
          </p:cNvCxnSpPr>
          <p:nvPr/>
        </p:nvCxnSpPr>
        <p:spPr>
          <a:xfrm rot="5400000" flipH="1" flipV="1">
            <a:off x="2257045" y="3304449"/>
            <a:ext cx="169745" cy="2149978"/>
          </a:xfrm>
          <a:prstGeom prst="curvedConnector3">
            <a:avLst>
              <a:gd name="adj1" fmla="val -134673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26183EA-618D-D644-A2AA-9B1601A805FA}"/>
              </a:ext>
            </a:extLst>
          </p:cNvPr>
          <p:cNvSpPr/>
          <p:nvPr/>
        </p:nvSpPr>
        <p:spPr>
          <a:xfrm>
            <a:off x="1658321" y="4743876"/>
            <a:ext cx="6495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X / X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26164804-3613-E245-ADA4-F1AA22A1C072}"/>
              </a:ext>
            </a:extLst>
          </p:cNvPr>
          <p:cNvCxnSpPr>
            <a:cxnSpLocks/>
            <a:stCxn id="5" idx="1"/>
            <a:endCxn id="42" idx="0"/>
          </p:cNvCxnSpPr>
          <p:nvPr/>
        </p:nvCxnSpPr>
        <p:spPr>
          <a:xfrm rot="16200000" flipH="1" flipV="1">
            <a:off x="1378007" y="1407374"/>
            <a:ext cx="1786763" cy="2008919"/>
          </a:xfrm>
          <a:prstGeom prst="curvedConnector3">
            <a:avLst>
              <a:gd name="adj1" fmla="val -22294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4831A35C-E9D8-9B4E-A3F5-329509CAF367}"/>
              </a:ext>
            </a:extLst>
          </p:cNvPr>
          <p:cNvCxnSpPr>
            <a:cxnSpLocks/>
            <a:stCxn id="74" idx="3"/>
            <a:endCxn id="42" idx="3"/>
          </p:cNvCxnSpPr>
          <p:nvPr/>
        </p:nvCxnSpPr>
        <p:spPr>
          <a:xfrm rot="5400000" flipH="1">
            <a:off x="986117" y="3820283"/>
            <a:ext cx="1956508" cy="2905072"/>
          </a:xfrm>
          <a:prstGeom prst="curvedConnector3">
            <a:avLst>
              <a:gd name="adj1" fmla="val -16296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CA0A04DC-69E4-804A-9090-599B5F6A22FE}"/>
              </a:ext>
            </a:extLst>
          </p:cNvPr>
          <p:cNvCxnSpPr>
            <a:cxnSpLocks/>
            <a:stCxn id="106" idx="6"/>
            <a:endCxn id="42" idx="3"/>
          </p:cNvCxnSpPr>
          <p:nvPr/>
        </p:nvCxnSpPr>
        <p:spPr>
          <a:xfrm flipH="1">
            <a:off x="511835" y="3886972"/>
            <a:ext cx="9076213" cy="407593"/>
          </a:xfrm>
          <a:prstGeom prst="curvedConnector4">
            <a:avLst>
              <a:gd name="adj1" fmla="val -2519"/>
              <a:gd name="adj2" fmla="val 690849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9FE029B-41DE-8E49-B2D8-0BBB37C70F0F}"/>
              </a:ext>
            </a:extLst>
          </p:cNvPr>
          <p:cNvSpPr/>
          <p:nvPr/>
        </p:nvSpPr>
        <p:spPr>
          <a:xfrm>
            <a:off x="9347046" y="5907672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065BED-7D6B-5E4B-A679-87D4C2A694F2}"/>
              </a:ext>
            </a:extLst>
          </p:cNvPr>
          <p:cNvSpPr/>
          <p:nvPr/>
        </p:nvSpPr>
        <p:spPr>
          <a:xfrm>
            <a:off x="346177" y="6366351"/>
            <a:ext cx="9284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 / &lt;td&gt;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661C948-2321-4A45-9398-1B2D91401007}"/>
              </a:ext>
            </a:extLst>
          </p:cNvPr>
          <p:cNvSpPr/>
          <p:nvPr/>
        </p:nvSpPr>
        <p:spPr>
          <a:xfrm>
            <a:off x="631525" y="1035447"/>
            <a:ext cx="13003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\ / &lt;</a:t>
            </a:r>
            <a:r>
              <a:rPr lang="en-US" sz="1200" b="1" dirty="0" err="1">
                <a:latin typeface="Courier" pitchFamily="2" charset="0"/>
                <a:cs typeface="Arial" panose="020B0604020202020204" pitchFamily="34" charset="0"/>
              </a:rPr>
              <a:t>tr</a:t>
            </a:r>
            <a:r>
              <a:rPr lang="en-US" sz="1200" b="1" dirty="0">
                <a:latin typeface="Courier" pitchFamily="2" charset="0"/>
                <a:cs typeface="Arial" panose="020B0604020202020204" pitchFamily="34" charset="0"/>
              </a:rPr>
              <a:t>&gt;&lt;td&gt;</a:t>
            </a:r>
          </a:p>
        </p:txBody>
      </p:sp>
    </p:spTree>
    <p:extLst>
      <p:ext uri="{BB962C8B-B14F-4D97-AF65-F5344CB8AC3E}">
        <p14:creationId xmlns:p14="http://schemas.microsoft.com/office/powerpoint/2010/main" val="407674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629574" y="114271"/>
            <a:ext cx="64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 Case 1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655710" y="1094003"/>
            <a:ext cx="2430900" cy="196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DividedStreet.java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A903310F-A987-7C47-AFD2-9224F3AFFB7A}"/>
              </a:ext>
            </a:extLst>
          </p:cNvPr>
          <p:cNvSpPr/>
          <p:nvPr/>
        </p:nvSpPr>
        <p:spPr>
          <a:xfrm>
            <a:off x="8855135" y="1715257"/>
            <a:ext cx="1324749" cy="7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Output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1949275" y="1715257"/>
            <a:ext cx="1324749" cy="724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Input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85B71D4A-6D2E-A34E-9865-DD34FD5D51B8}"/>
              </a:ext>
            </a:extLst>
          </p:cNvPr>
          <p:cNvSpPr/>
          <p:nvPr/>
        </p:nvSpPr>
        <p:spPr>
          <a:xfrm>
            <a:off x="1314972" y="3617855"/>
            <a:ext cx="2593354" cy="1964032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rgfr</a:t>
            </a:r>
            <a:endParaRPr lang="en-US" sz="3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C3B3895F-917C-2C43-920B-5748EFACAADC}"/>
              </a:ext>
            </a:extLst>
          </p:cNvPr>
          <p:cNvSpPr/>
          <p:nvPr/>
        </p:nvSpPr>
        <p:spPr>
          <a:xfrm>
            <a:off x="7893556" y="3210071"/>
            <a:ext cx="3373711" cy="27795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Walk!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Walk faster!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We crossed the street!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61D58E-5199-5A43-82BE-00CF8C32B5D2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>
            <a:off x="3274024" y="2077601"/>
            <a:ext cx="13816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3CAA72-6EC4-DD43-AC22-D14F31E53C9A}"/>
              </a:ext>
            </a:extLst>
          </p:cNvPr>
          <p:cNvCxnSpPr>
            <a:cxnSpLocks/>
            <a:stCxn id="624" idx="3"/>
          </p:cNvCxnSpPr>
          <p:nvPr/>
        </p:nvCxnSpPr>
        <p:spPr>
          <a:xfrm>
            <a:off x="7086610" y="2077601"/>
            <a:ext cx="1768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1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3269502" y="105378"/>
            <a:ext cx="5801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Crossing a Divided Street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80F5FB0E-2883-064F-9CF6-CE04C7B242B3}"/>
              </a:ext>
            </a:extLst>
          </p:cNvPr>
          <p:cNvSpPr/>
          <p:nvPr/>
        </p:nvSpPr>
        <p:spPr>
          <a:xfrm>
            <a:off x="1357665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B4FA126-F71D-314D-B1CD-A3FC319965B5}"/>
              </a:ext>
            </a:extLst>
          </p:cNvPr>
          <p:cNvSpPr/>
          <p:nvPr/>
        </p:nvSpPr>
        <p:spPr>
          <a:xfrm>
            <a:off x="7124955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SECOND STREET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43EAB8E-713A-0B4D-89C3-27C00C29533A}"/>
              </a:ext>
            </a:extLst>
          </p:cNvPr>
          <p:cNvSpPr/>
          <p:nvPr/>
        </p:nvSpPr>
        <p:spPr>
          <a:xfrm>
            <a:off x="9413976" y="2644767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CROSSED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CB04714-72D3-8641-BFE9-2282EB06F336}"/>
              </a:ext>
            </a:extLst>
          </p:cNvPr>
          <p:cNvSpPr txBox="1"/>
          <p:nvPr/>
        </p:nvSpPr>
        <p:spPr>
          <a:xfrm>
            <a:off x="2909107" y="3773724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  <a:latin typeface="Courier" pitchFamily="2" charset="0"/>
                <a:cs typeface="Arial" panose="020B0604020202020204" pitchFamily="34" charset="0"/>
              </a:rPr>
              <a:t>f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||</a:t>
            </a:r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0F1986C-144D-554E-ABC6-43FF6E39CB16}"/>
              </a:ext>
            </a:extLst>
          </p:cNvPr>
          <p:cNvSpPr txBox="1"/>
          <p:nvPr/>
        </p:nvSpPr>
        <p:spPr>
          <a:xfrm>
            <a:off x="3256533" y="264394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A109CA3-3C22-8444-BA54-2DB1F2BB8C15}"/>
              </a:ext>
            </a:extLst>
          </p:cNvPr>
          <p:cNvSpPr txBox="1"/>
          <p:nvPr/>
        </p:nvSpPr>
        <p:spPr>
          <a:xfrm>
            <a:off x="5788399" y="268743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  <a:r>
              <a:rPr lang="en-US" sz="2400" b="1" dirty="0">
                <a:latin typeface="Courier" pitchFamily="2" charset="0"/>
                <a:cs typeface="Arial" panose="020B0604020202020204" pitchFamily="34" charset="0"/>
              </a:rPr>
              <a:t>||</a:t>
            </a:r>
            <a:r>
              <a:rPr lang="en-US" sz="2400" b="1" dirty="0">
                <a:solidFill>
                  <a:srgbClr val="92D050"/>
                </a:solidFill>
                <a:latin typeface="Courier" pitchFamily="2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418F85-8BDB-3F4E-A16F-7741EF514338}"/>
              </a:ext>
            </a:extLst>
          </p:cNvPr>
          <p:cNvSpPr txBox="1"/>
          <p:nvPr/>
        </p:nvSpPr>
        <p:spPr>
          <a:xfrm>
            <a:off x="5419387" y="74717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78B201FD-D427-5741-80E0-F58F4BE1CC29}"/>
              </a:ext>
            </a:extLst>
          </p:cNvPr>
          <p:cNvSpPr/>
          <p:nvPr/>
        </p:nvSpPr>
        <p:spPr>
          <a:xfrm>
            <a:off x="4597735" y="4503334"/>
            <a:ext cx="533075" cy="430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F7445237-0DA4-B547-A363-C2C157BFD8BE}"/>
              </a:ext>
            </a:extLst>
          </p:cNvPr>
          <p:cNvSpPr/>
          <p:nvPr/>
        </p:nvSpPr>
        <p:spPr>
          <a:xfrm>
            <a:off x="2342325" y="4502707"/>
            <a:ext cx="497869" cy="4308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73" name="Rounded Rectangle 472">
            <a:extLst>
              <a:ext uri="{FF2B5EF4-FFF2-40B4-BE49-F238E27FC236}">
                <a16:creationId xmlns:a16="http://schemas.microsoft.com/office/drawing/2014/main" id="{694914F2-13F7-4041-8993-42BED3EC23F7}"/>
              </a:ext>
            </a:extLst>
          </p:cNvPr>
          <p:cNvSpPr/>
          <p:nvPr/>
        </p:nvSpPr>
        <p:spPr>
          <a:xfrm>
            <a:off x="3467356" y="4503142"/>
            <a:ext cx="497869" cy="430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6270DE0-9A53-D34A-BA0F-75859696B8D6}"/>
              </a:ext>
            </a:extLst>
          </p:cNvPr>
          <p:cNvSpPr/>
          <p:nvPr/>
        </p:nvSpPr>
        <p:spPr>
          <a:xfrm>
            <a:off x="965216" y="29999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input()</a:t>
            </a: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5794FE8C-1C19-1448-BB62-A0427B2458AF}"/>
              </a:ext>
            </a:extLst>
          </p:cNvPr>
          <p:cNvGraphicFramePr>
            <a:graphicFrameLocks noGrp="1"/>
          </p:cNvGraphicFramePr>
          <p:nvPr/>
        </p:nvGraphicFramePr>
        <p:xfrm>
          <a:off x="253560" y="747886"/>
          <a:ext cx="3198448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334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829114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278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r</a:t>
                      </a:r>
                      <a:endParaRPr lang="en-US" sz="1600" b="1" dirty="0">
                        <a:solidFill>
                          <a:srgbClr val="FF0000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Flashing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92D050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740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Anything (Default)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121050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8D347CDF-9FBC-3049-A2B0-A8CDB812F0B5}"/>
              </a:ext>
            </a:extLst>
          </p:cNvPr>
          <p:cNvSpPr txBox="1"/>
          <p:nvPr/>
        </p:nvSpPr>
        <p:spPr>
          <a:xfrm>
            <a:off x="292811" y="5223220"/>
            <a:ext cx="71808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STATE: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C75616-29C8-EE47-96C3-42AC1907D700}"/>
              </a:ext>
            </a:extLst>
          </p:cNvPr>
          <p:cNvSpPr txBox="1"/>
          <p:nvPr/>
        </p:nvSpPr>
        <p:spPr>
          <a:xfrm>
            <a:off x="292346" y="5858518"/>
            <a:ext cx="844077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66025-FB2F-FB4D-B2FE-BF8C1CCEDE58}"/>
              </a:ext>
            </a:extLst>
          </p:cNvPr>
          <p:cNvSpPr txBox="1"/>
          <p:nvPr/>
        </p:nvSpPr>
        <p:spPr>
          <a:xfrm>
            <a:off x="292811" y="4547178"/>
            <a:ext cx="77514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INTPUT: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A3DA9BC-DB9A-F741-97D2-AF801B3B4B9D}"/>
              </a:ext>
            </a:extLst>
          </p:cNvPr>
          <p:cNvSpPr/>
          <p:nvPr/>
        </p:nvSpPr>
        <p:spPr>
          <a:xfrm>
            <a:off x="3711244" y="2643943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 FIRST STREET</a:t>
            </a: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51AEE55-469E-F74E-8186-DFA76B591DCF}"/>
              </a:ext>
            </a:extLst>
          </p:cNvPr>
          <p:cNvCxnSpPr>
            <a:stCxn id="252" idx="6"/>
            <a:endCxn id="155" idx="2"/>
          </p:cNvCxnSpPr>
          <p:nvPr/>
        </p:nvCxnSpPr>
        <p:spPr>
          <a:xfrm>
            <a:off x="3186465" y="3192583"/>
            <a:ext cx="524779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81AEFF9-1989-2142-8711-6BA82948E929}"/>
              </a:ext>
            </a:extLst>
          </p:cNvPr>
          <p:cNvCxnSpPr>
            <a:cxnSpLocks/>
            <a:stCxn id="155" idx="6"/>
            <a:endCxn id="121" idx="2"/>
          </p:cNvCxnSpPr>
          <p:nvPr/>
        </p:nvCxnSpPr>
        <p:spPr>
          <a:xfrm>
            <a:off x="5540044" y="3192583"/>
            <a:ext cx="1584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3B48392-C873-0248-B006-1402B35F2E20}"/>
              </a:ext>
            </a:extLst>
          </p:cNvPr>
          <p:cNvCxnSpPr>
            <a:cxnSpLocks/>
            <a:stCxn id="121" idx="6"/>
            <a:endCxn id="124" idx="2"/>
          </p:cNvCxnSpPr>
          <p:nvPr/>
        </p:nvCxnSpPr>
        <p:spPr>
          <a:xfrm>
            <a:off x="8953755" y="3192583"/>
            <a:ext cx="460221" cy="82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Curved Connector 459">
            <a:extLst>
              <a:ext uri="{FF2B5EF4-FFF2-40B4-BE49-F238E27FC236}">
                <a16:creationId xmlns:a16="http://schemas.microsoft.com/office/drawing/2014/main" id="{241A7293-F17F-9247-97AE-69D4C25DACC7}"/>
              </a:ext>
            </a:extLst>
          </p:cNvPr>
          <p:cNvCxnSpPr>
            <a:stCxn id="252" idx="5"/>
            <a:endCxn id="252" idx="4"/>
          </p:cNvCxnSpPr>
          <p:nvPr/>
        </p:nvCxnSpPr>
        <p:spPr>
          <a:xfrm rot="5400000">
            <a:off x="2515008" y="3337587"/>
            <a:ext cx="160693" cy="646578"/>
          </a:xfrm>
          <a:prstGeom prst="curvedConnector3">
            <a:avLst>
              <a:gd name="adj1" fmla="val 242259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>
            <a:extLst>
              <a:ext uri="{FF2B5EF4-FFF2-40B4-BE49-F238E27FC236}">
                <a16:creationId xmlns:a16="http://schemas.microsoft.com/office/drawing/2014/main" id="{A39FD356-6CA3-2249-97D5-ABEA7723E3B8}"/>
              </a:ext>
            </a:extLst>
          </p:cNvPr>
          <p:cNvCxnSpPr>
            <a:cxnSpLocks/>
            <a:stCxn id="90" idx="0"/>
            <a:endCxn id="90" idx="1"/>
          </p:cNvCxnSpPr>
          <p:nvPr/>
        </p:nvCxnSpPr>
        <p:spPr>
          <a:xfrm rot="16200000" flipH="1" flipV="1">
            <a:off x="5964516" y="1170536"/>
            <a:ext cx="160693" cy="646578"/>
          </a:xfrm>
          <a:prstGeom prst="curvedConnector3">
            <a:avLst>
              <a:gd name="adj1" fmla="val -32636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E0C9CDC-ECC7-1542-A57E-53D1C28C67AA}"/>
              </a:ext>
            </a:extLst>
          </p:cNvPr>
          <p:cNvSpPr txBox="1"/>
          <p:nvPr/>
        </p:nvSpPr>
        <p:spPr>
          <a:xfrm>
            <a:off x="253560" y="2250921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0FFD8B9B-EA19-5F4B-9BD3-600A4C0595F5}"/>
              </a:ext>
            </a:extLst>
          </p:cNvPr>
          <p:cNvCxnSpPr>
            <a:cxnSpLocks/>
            <a:stCxn id="47" idx="3"/>
            <a:endCxn id="252" idx="1"/>
          </p:cNvCxnSpPr>
          <p:nvPr/>
        </p:nvCxnSpPr>
        <p:spPr>
          <a:xfrm>
            <a:off x="1119503" y="2420198"/>
            <a:ext cx="505984" cy="384438"/>
          </a:xfrm>
          <a:prstGeom prst="curved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A4AAADA-3827-9346-B5B2-3BB85B1EFF65}"/>
              </a:ext>
            </a:extLst>
          </p:cNvPr>
          <p:cNvSpPr txBox="1"/>
          <p:nvPr/>
        </p:nvSpPr>
        <p:spPr>
          <a:xfrm>
            <a:off x="6025372" y="5755591"/>
            <a:ext cx="1054326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in the middle…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8D1F39D-0D44-6D4B-B27C-29C388264BEE}"/>
              </a:ext>
            </a:extLst>
          </p:cNvPr>
          <p:cNvSpPr txBox="1"/>
          <p:nvPr/>
        </p:nvSpPr>
        <p:spPr>
          <a:xfrm>
            <a:off x="4895617" y="5036610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20E0324-6D2B-7D43-A1BF-C3B0E12D2BB7}"/>
              </a:ext>
            </a:extLst>
          </p:cNvPr>
          <p:cNvSpPr txBox="1"/>
          <p:nvPr/>
        </p:nvSpPr>
        <p:spPr>
          <a:xfrm>
            <a:off x="6014287" y="5036610"/>
            <a:ext cx="1057788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STOP IN MIDDLE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96BA1518-ACCD-354D-B836-7D7D6001118D}"/>
              </a:ext>
            </a:extLst>
          </p:cNvPr>
          <p:cNvSpPr txBox="1"/>
          <p:nvPr/>
        </p:nvSpPr>
        <p:spPr>
          <a:xfrm>
            <a:off x="7139934" y="5036610"/>
            <a:ext cx="1019461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68FB931-4FD3-EE40-A8F8-3E3DE3DCDC71}"/>
              </a:ext>
            </a:extLst>
          </p:cNvPr>
          <p:cNvSpPr txBox="1"/>
          <p:nvPr/>
        </p:nvSpPr>
        <p:spPr>
          <a:xfrm>
            <a:off x="8226854" y="5036610"/>
            <a:ext cx="1032612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CROSSED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400B8F-7E73-9F4F-91FA-9EB187F426E0}"/>
              </a:ext>
            </a:extLst>
          </p:cNvPr>
          <p:cNvSpPr txBox="1"/>
          <p:nvPr/>
        </p:nvSpPr>
        <p:spPr>
          <a:xfrm>
            <a:off x="5453752" y="6311146"/>
            <a:ext cx="9998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Stop in the middle!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37E0A7-33C0-DA47-8909-F56D1898C9AB}"/>
              </a:ext>
            </a:extLst>
          </p:cNvPr>
          <p:cNvSpPr txBox="1"/>
          <p:nvPr/>
        </p:nvSpPr>
        <p:spPr>
          <a:xfrm>
            <a:off x="6630070" y="6311146"/>
            <a:ext cx="9998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Walk!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9F4AAD-EC6C-D042-8512-CEFC40848E04}"/>
              </a:ext>
            </a:extLst>
          </p:cNvPr>
          <p:cNvSpPr txBox="1"/>
          <p:nvPr/>
        </p:nvSpPr>
        <p:spPr>
          <a:xfrm>
            <a:off x="8240225" y="5723798"/>
            <a:ext cx="1032611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crossed the street!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CA115D-388E-5C46-AE21-395E5C38B25D}"/>
              </a:ext>
            </a:extLst>
          </p:cNvPr>
          <p:cNvCxnSpPr>
            <a:cxnSpLocks/>
          </p:cNvCxnSpPr>
          <p:nvPr/>
        </p:nvCxnSpPr>
        <p:spPr>
          <a:xfrm>
            <a:off x="7105405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7A0E6F-26A0-8B40-BC9F-E4E36BD496B3}"/>
              </a:ext>
            </a:extLst>
          </p:cNvPr>
          <p:cNvCxnSpPr>
            <a:cxnSpLocks/>
          </p:cNvCxnSpPr>
          <p:nvPr/>
        </p:nvCxnSpPr>
        <p:spPr>
          <a:xfrm>
            <a:off x="4837769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98B04F-81CC-7F41-A425-EEC857E3A6C2}"/>
              </a:ext>
            </a:extLst>
          </p:cNvPr>
          <p:cNvCxnSpPr>
            <a:cxnSpLocks/>
          </p:cNvCxnSpPr>
          <p:nvPr/>
        </p:nvCxnSpPr>
        <p:spPr>
          <a:xfrm>
            <a:off x="5957512" y="5694405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463302-9CD5-0C41-A1E3-A244D795081E}"/>
              </a:ext>
            </a:extLst>
          </p:cNvPr>
          <p:cNvSpPr txBox="1"/>
          <p:nvPr/>
        </p:nvSpPr>
        <p:spPr>
          <a:xfrm>
            <a:off x="4393545" y="6311704"/>
            <a:ext cx="9998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Walk!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2F91E-5306-F342-99BE-F73BD3153799}"/>
              </a:ext>
            </a:extLst>
          </p:cNvPr>
          <p:cNvSpPr txBox="1"/>
          <p:nvPr/>
        </p:nvSpPr>
        <p:spPr>
          <a:xfrm>
            <a:off x="3743399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4E096-26FD-504A-AFE1-F15BC2F50FE2}"/>
              </a:ext>
            </a:extLst>
          </p:cNvPr>
          <p:cNvSpPr txBox="1"/>
          <p:nvPr/>
        </p:nvSpPr>
        <p:spPr>
          <a:xfrm>
            <a:off x="3755481" y="5036610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0A1193-4CAD-8749-8F18-5BC65F0D8D73}"/>
              </a:ext>
            </a:extLst>
          </p:cNvPr>
          <p:cNvSpPr/>
          <p:nvPr/>
        </p:nvSpPr>
        <p:spPr>
          <a:xfrm>
            <a:off x="5453752" y="1413479"/>
            <a:ext cx="1828800" cy="1097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STOP IN MIDDLE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0D059F-023E-7743-860C-93D6EC01BB32}"/>
              </a:ext>
            </a:extLst>
          </p:cNvPr>
          <p:cNvSpPr txBox="1"/>
          <p:nvPr/>
        </p:nvSpPr>
        <p:spPr>
          <a:xfrm>
            <a:off x="7885269" y="184136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 pitchFamily="2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F4A866-6312-624B-939E-C9541101CAAB}"/>
              </a:ext>
            </a:extLst>
          </p:cNvPr>
          <p:cNvSpPr txBox="1"/>
          <p:nvPr/>
        </p:nvSpPr>
        <p:spPr>
          <a:xfrm flipH="1">
            <a:off x="4339536" y="1929686"/>
            <a:ext cx="39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" pitchFamily="2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1B56EE-C2BF-A846-91EE-600E6523BDA8}"/>
              </a:ext>
            </a:extLst>
          </p:cNvPr>
          <p:cNvCxnSpPr>
            <a:cxnSpLocks/>
          </p:cNvCxnSpPr>
          <p:nvPr/>
        </p:nvCxnSpPr>
        <p:spPr>
          <a:xfrm>
            <a:off x="3716291" y="5694404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05F726-FBF6-EA42-BC98-0D2FBF028866}"/>
              </a:ext>
            </a:extLst>
          </p:cNvPr>
          <p:cNvCxnSpPr>
            <a:cxnSpLocks/>
          </p:cNvCxnSpPr>
          <p:nvPr/>
        </p:nvCxnSpPr>
        <p:spPr>
          <a:xfrm>
            <a:off x="2591260" y="5694404"/>
            <a:ext cx="0" cy="542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11F9A24-C1DB-6E4C-9C3D-4E23C296767B}"/>
              </a:ext>
            </a:extLst>
          </p:cNvPr>
          <p:cNvSpPr txBox="1"/>
          <p:nvPr/>
        </p:nvSpPr>
        <p:spPr>
          <a:xfrm>
            <a:off x="2624572" y="5042254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06AC6B-33AE-4749-AB2F-3DA900F7937C}"/>
              </a:ext>
            </a:extLst>
          </p:cNvPr>
          <p:cNvSpPr txBox="1"/>
          <p:nvPr/>
        </p:nvSpPr>
        <p:spPr>
          <a:xfrm>
            <a:off x="2616141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327C601-E540-1947-A5AB-0AA33B6C4BC8}"/>
              </a:ext>
            </a:extLst>
          </p:cNvPr>
          <p:cNvSpPr txBox="1"/>
          <p:nvPr/>
        </p:nvSpPr>
        <p:spPr>
          <a:xfrm>
            <a:off x="1481853" y="5042254"/>
            <a:ext cx="1057789" cy="646331"/>
          </a:xfrm>
          <a:prstGeom prst="rect">
            <a:avLst/>
          </a:prstGeom>
          <a:solidFill>
            <a:srgbClr val="B6C7E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7224E5-92BA-284E-8241-A6CB67A8285E}"/>
              </a:ext>
            </a:extLst>
          </p:cNvPr>
          <p:cNvSpPr txBox="1"/>
          <p:nvPr/>
        </p:nvSpPr>
        <p:spPr>
          <a:xfrm>
            <a:off x="1446675" y="5805091"/>
            <a:ext cx="11361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Waiting to cross…</a:t>
            </a:r>
          </a:p>
        </p:txBody>
      </p: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D6751D06-1AEE-0946-B6B1-D2CA12205B56}"/>
              </a:ext>
            </a:extLst>
          </p:cNvPr>
          <p:cNvCxnSpPr>
            <a:cxnSpLocks/>
            <a:stCxn id="155" idx="0"/>
            <a:endCxn id="90" idx="2"/>
          </p:cNvCxnSpPr>
          <p:nvPr/>
        </p:nvCxnSpPr>
        <p:spPr>
          <a:xfrm rot="5400000" flipH="1" flipV="1">
            <a:off x="4698786" y="1888977"/>
            <a:ext cx="681824" cy="828108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08CAA83D-8C1B-8949-BD5D-E59941B86E55}"/>
              </a:ext>
            </a:extLst>
          </p:cNvPr>
          <p:cNvCxnSpPr>
            <a:cxnSpLocks/>
            <a:stCxn id="90" idx="6"/>
            <a:endCxn id="121" idx="0"/>
          </p:cNvCxnSpPr>
          <p:nvPr/>
        </p:nvCxnSpPr>
        <p:spPr>
          <a:xfrm>
            <a:off x="7282552" y="1962119"/>
            <a:ext cx="756803" cy="681824"/>
          </a:xfrm>
          <a:prstGeom prst="curvedConnector2">
            <a:avLst/>
          </a:prstGeom>
          <a:ln w="38100">
            <a:solidFill>
              <a:srgbClr val="05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3E4593A-26A8-5C44-95CF-A325A0625265}"/>
              </a:ext>
            </a:extLst>
          </p:cNvPr>
          <p:cNvSpPr txBox="1"/>
          <p:nvPr/>
        </p:nvSpPr>
        <p:spPr>
          <a:xfrm>
            <a:off x="9028828" y="260457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pitchFamily="2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57E31D6-3F70-ED46-9C2B-52048F5A47B7}"/>
              </a:ext>
            </a:extLst>
          </p:cNvPr>
          <p:cNvSpPr/>
          <p:nvPr/>
        </p:nvSpPr>
        <p:spPr>
          <a:xfrm>
            <a:off x="5708577" y="4503142"/>
            <a:ext cx="497869" cy="4308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3F37DD0-B2E5-7E45-9D09-CFAB86B5E752}"/>
              </a:ext>
            </a:extLst>
          </p:cNvPr>
          <p:cNvSpPr/>
          <p:nvPr/>
        </p:nvSpPr>
        <p:spPr>
          <a:xfrm>
            <a:off x="6863451" y="4503334"/>
            <a:ext cx="533075" cy="430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5676539-6D14-2042-9CB8-CA9C206CB35F}"/>
              </a:ext>
            </a:extLst>
          </p:cNvPr>
          <p:cNvSpPr/>
          <p:nvPr/>
        </p:nvSpPr>
        <p:spPr>
          <a:xfrm>
            <a:off x="5170759" y="4502707"/>
            <a:ext cx="497869" cy="43087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BC568BB-C5E0-5941-800C-5EBD3A480C57}"/>
              </a:ext>
            </a:extLst>
          </p:cNvPr>
          <p:cNvSpPr/>
          <p:nvPr/>
        </p:nvSpPr>
        <p:spPr>
          <a:xfrm>
            <a:off x="7913536" y="4503334"/>
            <a:ext cx="533075" cy="4308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5860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629574" y="114271"/>
            <a:ext cx="642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 Case 2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4655710" y="1094002"/>
            <a:ext cx="2430900" cy="196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DividedStreet.java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A903310F-A987-7C47-AFD2-9224F3AFFB7A}"/>
              </a:ext>
            </a:extLst>
          </p:cNvPr>
          <p:cNvSpPr/>
          <p:nvPr/>
        </p:nvSpPr>
        <p:spPr>
          <a:xfrm>
            <a:off x="8855135" y="1715257"/>
            <a:ext cx="1324749" cy="724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Output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E0F49799-70C3-2149-A1B0-508176DA972B}"/>
              </a:ext>
            </a:extLst>
          </p:cNvPr>
          <p:cNvSpPr/>
          <p:nvPr/>
        </p:nvSpPr>
        <p:spPr>
          <a:xfrm>
            <a:off x="1949275" y="1715257"/>
            <a:ext cx="1324749" cy="724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Input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85B71D4A-6D2E-A34E-9865-DD34FD5D51B8}"/>
              </a:ext>
            </a:extLst>
          </p:cNvPr>
          <p:cNvSpPr/>
          <p:nvPr/>
        </p:nvSpPr>
        <p:spPr>
          <a:xfrm>
            <a:off x="1314972" y="3617855"/>
            <a:ext cx="2593354" cy="1964032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frgrgg</a:t>
            </a:r>
            <a:endParaRPr lang="en-US" sz="3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C3B3895F-917C-2C43-920B-5748EFACAADC}"/>
              </a:ext>
            </a:extLst>
          </p:cNvPr>
          <p:cNvSpPr/>
          <p:nvPr/>
        </p:nvSpPr>
        <p:spPr>
          <a:xfrm>
            <a:off x="7893556" y="3210071"/>
            <a:ext cx="3373711" cy="2779599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to cross…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Walk!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Stop in the middle!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Waiting in the middle…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Walk!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We crossed the street!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FC1905-573A-224B-9C45-A4811DD2D418}"/>
              </a:ext>
            </a:extLst>
          </p:cNvPr>
          <p:cNvCxnSpPr>
            <a:cxnSpLocks/>
            <a:stCxn id="639" idx="3"/>
            <a:endCxn id="624" idx="1"/>
          </p:cNvCxnSpPr>
          <p:nvPr/>
        </p:nvCxnSpPr>
        <p:spPr>
          <a:xfrm flipV="1">
            <a:off x="3274024" y="2077600"/>
            <a:ext cx="138168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C7F37-EA0D-3245-935A-BC323F68910C}"/>
              </a:ext>
            </a:extLst>
          </p:cNvPr>
          <p:cNvCxnSpPr>
            <a:cxnSpLocks/>
            <a:stCxn id="624" idx="3"/>
            <a:endCxn id="636" idx="1"/>
          </p:cNvCxnSpPr>
          <p:nvPr/>
        </p:nvCxnSpPr>
        <p:spPr>
          <a:xfrm>
            <a:off x="7086610" y="2077600"/>
            <a:ext cx="17685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6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5855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Elevator Example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DBDC166-83B0-C547-B35E-A59D423B74A1}"/>
              </a:ext>
            </a:extLst>
          </p:cNvPr>
          <p:cNvSpPr/>
          <p:nvPr/>
        </p:nvSpPr>
        <p:spPr>
          <a:xfrm>
            <a:off x="789386" y="0"/>
            <a:ext cx="3131450" cy="64700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0CB1AF-48EA-2345-8E2F-E1304C509237}"/>
              </a:ext>
            </a:extLst>
          </p:cNvPr>
          <p:cNvSpPr/>
          <p:nvPr/>
        </p:nvSpPr>
        <p:spPr>
          <a:xfrm>
            <a:off x="3920836" y="849034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7346E55-8F47-2F47-9663-8784A704FB4E}"/>
              </a:ext>
            </a:extLst>
          </p:cNvPr>
          <p:cNvSpPr/>
          <p:nvPr/>
        </p:nvSpPr>
        <p:spPr>
          <a:xfrm>
            <a:off x="3920836" y="3459498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365EF-BC37-C84E-828E-0C601CD68E98}"/>
              </a:ext>
            </a:extLst>
          </p:cNvPr>
          <p:cNvSpPr/>
          <p:nvPr/>
        </p:nvSpPr>
        <p:spPr>
          <a:xfrm>
            <a:off x="3920836" y="6069963"/>
            <a:ext cx="717681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B513CA0-93B0-634D-9E4C-554BFC1856B2}"/>
              </a:ext>
            </a:extLst>
          </p:cNvPr>
          <p:cNvSpPr/>
          <p:nvPr/>
        </p:nvSpPr>
        <p:spPr>
          <a:xfrm>
            <a:off x="3705199" y="3859608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0161E-E42D-6348-82F7-DA31C2FA138D}"/>
              </a:ext>
            </a:extLst>
          </p:cNvPr>
          <p:cNvSpPr/>
          <p:nvPr/>
        </p:nvSpPr>
        <p:spPr>
          <a:xfrm>
            <a:off x="1984146" y="-189321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37B5F86-79CC-144F-8673-520E9269BC0C}"/>
              </a:ext>
            </a:extLst>
          </p:cNvPr>
          <p:cNvSpPr/>
          <p:nvPr/>
        </p:nvSpPr>
        <p:spPr>
          <a:xfrm>
            <a:off x="2648730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CFE1C1-E8AE-DE43-BB23-72B8ACF44998}"/>
              </a:ext>
            </a:extLst>
          </p:cNvPr>
          <p:cNvSpPr/>
          <p:nvPr/>
        </p:nvSpPr>
        <p:spPr>
          <a:xfrm>
            <a:off x="1984146" y="185244"/>
            <a:ext cx="86726" cy="58847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EFA50B75-954A-1449-89B4-63E69AD3F0A9}"/>
              </a:ext>
            </a:extLst>
          </p:cNvPr>
          <p:cNvSpPr/>
          <p:nvPr/>
        </p:nvSpPr>
        <p:spPr>
          <a:xfrm>
            <a:off x="1984146" y="5715210"/>
            <a:ext cx="754862" cy="75486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88A63FE-D093-F147-9563-2A962792F712}"/>
              </a:ext>
            </a:extLst>
          </p:cNvPr>
          <p:cNvSpPr/>
          <p:nvPr/>
        </p:nvSpPr>
        <p:spPr>
          <a:xfrm>
            <a:off x="3705199" y="1249143"/>
            <a:ext cx="215637" cy="22103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83C2D4-B1F2-6D46-B5EE-43881F1EAEBE}"/>
              </a:ext>
            </a:extLst>
          </p:cNvPr>
          <p:cNvSpPr txBox="1"/>
          <p:nvPr/>
        </p:nvSpPr>
        <p:spPr>
          <a:xfrm>
            <a:off x="4352106" y="2100025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FLOOR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C87ACD3-DBBF-D646-9FC8-DB4AAA24FDA7}"/>
              </a:ext>
            </a:extLst>
          </p:cNvPr>
          <p:cNvSpPr txBox="1"/>
          <p:nvPr/>
        </p:nvSpPr>
        <p:spPr>
          <a:xfrm>
            <a:off x="4352106" y="4764729"/>
            <a:ext cx="585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BOTTOM FLOOR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915346D-7C45-394B-99F6-C621D7FA4AB7}"/>
              </a:ext>
            </a:extLst>
          </p:cNvPr>
          <p:cNvGrpSpPr/>
          <p:nvPr/>
        </p:nvGrpSpPr>
        <p:grpSpPr>
          <a:xfrm>
            <a:off x="1005021" y="809549"/>
            <a:ext cx="2700178" cy="2848052"/>
            <a:chOff x="1005021" y="809549"/>
            <a:chExt cx="2700178" cy="2848052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A4B3AE54-36DE-614C-A277-8BEF4585782B}"/>
                </a:ext>
              </a:extLst>
            </p:cNvPr>
            <p:cNvGrpSpPr/>
            <p:nvPr/>
          </p:nvGrpSpPr>
          <p:grpSpPr>
            <a:xfrm>
              <a:off x="1005021" y="809549"/>
              <a:ext cx="2700178" cy="2848052"/>
              <a:chOff x="1005021" y="809549"/>
              <a:chExt cx="2700178" cy="2848052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B96C584-7949-1348-B78B-D4A93A52D03F}"/>
                  </a:ext>
                </a:extLst>
              </p:cNvPr>
              <p:cNvSpPr/>
              <p:nvPr/>
            </p:nvSpPr>
            <p:spPr>
              <a:xfrm>
                <a:off x="1005021" y="1045029"/>
                <a:ext cx="2700178" cy="261257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E5E6EF3-8785-ED40-99BD-2C6D586B80FD}"/>
                  </a:ext>
                </a:extLst>
              </p:cNvPr>
              <p:cNvSpPr/>
              <p:nvPr/>
            </p:nvSpPr>
            <p:spPr>
              <a:xfrm>
                <a:off x="3569184" y="1249143"/>
                <a:ext cx="136015" cy="22103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9341F76-03A7-244B-AB1A-DC9B7F9487E5}"/>
                  </a:ext>
                </a:extLst>
              </p:cNvPr>
              <p:cNvSpPr/>
              <p:nvPr/>
            </p:nvSpPr>
            <p:spPr>
              <a:xfrm>
                <a:off x="3241426" y="809549"/>
                <a:ext cx="400110" cy="40011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858FA10-BEAF-C94F-8E9C-24C3D7FE325F}"/>
                  </a:ext>
                </a:extLst>
              </p:cNvPr>
              <p:cNvSpPr/>
              <p:nvPr/>
            </p:nvSpPr>
            <p:spPr>
              <a:xfrm>
                <a:off x="1153972" y="1249144"/>
                <a:ext cx="2415211" cy="22103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62B2168-B5B7-314C-861D-9C85ECA6FB89}"/>
                  </a:ext>
                </a:extLst>
              </p:cNvPr>
              <p:cNvSpPr/>
              <p:nvPr/>
            </p:nvSpPr>
            <p:spPr>
              <a:xfrm>
                <a:off x="1597886" y="2928018"/>
                <a:ext cx="1527382" cy="5294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ELEVATOR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BD1F9FE-8A44-8642-83DA-2512218857BC}"/>
                  </a:ext>
                </a:extLst>
              </p:cNvPr>
              <p:cNvSpPr/>
              <p:nvPr/>
            </p:nvSpPr>
            <p:spPr>
              <a:xfrm>
                <a:off x="1149958" y="1406574"/>
                <a:ext cx="1975309" cy="529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DOOR MOTOR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66AF683C-6B18-8F4E-A30A-EE95285DF774}"/>
                  </a:ext>
                </a:extLst>
              </p:cNvPr>
              <p:cNvSpPr/>
              <p:nvPr/>
            </p:nvSpPr>
            <p:spPr>
              <a:xfrm>
                <a:off x="1220454" y="1828740"/>
                <a:ext cx="1527383" cy="5294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DOOR</a:t>
                </a:r>
              </a:p>
            </p:txBody>
          </p:sp>
        </p:grp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A2FBDFF-1ADC-BC40-BFDC-17973C54D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5267" y="1249143"/>
              <a:ext cx="190362" cy="297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A6FBBE58-B4C8-7443-97A4-FCC21034F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5456" y="1730327"/>
              <a:ext cx="827402" cy="266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8BA2FA2-67E3-284C-A6CD-687EE8C24B9C}"/>
              </a:ext>
            </a:extLst>
          </p:cNvPr>
          <p:cNvSpPr/>
          <p:nvPr/>
        </p:nvSpPr>
        <p:spPr>
          <a:xfrm>
            <a:off x="-145989" y="6495905"/>
            <a:ext cx="2591893" cy="656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MOTOR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E43E5E24-64C1-B94D-9A4E-E93CA55F3C16}"/>
              </a:ext>
            </a:extLst>
          </p:cNvPr>
          <p:cNvCxnSpPr>
            <a:cxnSpLocks/>
            <a:stCxn id="213" idx="0"/>
            <a:endCxn id="196" idx="2"/>
          </p:cNvCxnSpPr>
          <p:nvPr/>
        </p:nvCxnSpPr>
        <p:spPr>
          <a:xfrm flipV="1">
            <a:off x="1149958" y="6092641"/>
            <a:ext cx="834188" cy="403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7726532-6E06-3845-9C21-644BF45CFDFE}"/>
              </a:ext>
            </a:extLst>
          </p:cNvPr>
          <p:cNvSpPr/>
          <p:nvPr/>
        </p:nvSpPr>
        <p:spPr>
          <a:xfrm>
            <a:off x="4464646" y="2933207"/>
            <a:ext cx="1894884" cy="529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BUTTON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4AE577-39F4-5A41-A4EB-CEDF280CC4EF}"/>
              </a:ext>
            </a:extLst>
          </p:cNvPr>
          <p:cNvSpPr/>
          <p:nvPr/>
        </p:nvSpPr>
        <p:spPr>
          <a:xfrm>
            <a:off x="4464646" y="5541409"/>
            <a:ext cx="1894884" cy="529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BUTTON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7F27677-30F6-034C-AF47-64317F1F9479}"/>
              </a:ext>
            </a:extLst>
          </p:cNvPr>
          <p:cNvCxnSpPr>
            <a:cxnSpLocks/>
          </p:cNvCxnSpPr>
          <p:nvPr/>
        </p:nvCxnSpPr>
        <p:spPr>
          <a:xfrm flipH="1" flipV="1">
            <a:off x="4259754" y="2811537"/>
            <a:ext cx="370738" cy="138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2A45F32D-8687-3F47-B5A5-9D327A531317}"/>
              </a:ext>
            </a:extLst>
          </p:cNvPr>
          <p:cNvCxnSpPr>
            <a:cxnSpLocks/>
          </p:cNvCxnSpPr>
          <p:nvPr/>
        </p:nvCxnSpPr>
        <p:spPr>
          <a:xfrm flipH="1" flipV="1">
            <a:off x="4259754" y="5400693"/>
            <a:ext cx="370738" cy="138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819152-5401-614C-AF91-8828BD8A5C69}"/>
              </a:ext>
            </a:extLst>
          </p:cNvPr>
          <p:cNvGrpSpPr/>
          <p:nvPr/>
        </p:nvGrpSpPr>
        <p:grpSpPr>
          <a:xfrm rot="10800000">
            <a:off x="3920836" y="5125136"/>
            <a:ext cx="355895" cy="400110"/>
            <a:chOff x="3927162" y="2554377"/>
            <a:chExt cx="355895" cy="4001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AA0D33-0CC8-814D-ABEE-E0F29C7C07C5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9286CE11-06B8-4C47-9B1E-DD878298DDB8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C37C62-61F3-5E4F-93C4-FE565C53AB9E}"/>
              </a:ext>
            </a:extLst>
          </p:cNvPr>
          <p:cNvGrpSpPr/>
          <p:nvPr/>
        </p:nvGrpSpPr>
        <p:grpSpPr>
          <a:xfrm>
            <a:off x="3206963" y="2152763"/>
            <a:ext cx="355895" cy="803227"/>
            <a:chOff x="3241426" y="2151260"/>
            <a:chExt cx="355895" cy="80322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C5FBC51-E667-8341-9999-E9C00E7AC593}"/>
                </a:ext>
              </a:extLst>
            </p:cNvPr>
            <p:cNvGrpSpPr/>
            <p:nvPr/>
          </p:nvGrpSpPr>
          <p:grpSpPr>
            <a:xfrm>
              <a:off x="3241426" y="2554377"/>
              <a:ext cx="355895" cy="400110"/>
              <a:chOff x="3927162" y="2554377"/>
              <a:chExt cx="355895" cy="40011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3E5659A-A4A3-6D45-8126-752EE6CDDB95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A687782E-FEA9-384B-A790-CB85B749F3A5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DADE14-58AA-5140-A8B0-5BBA17278A58}"/>
                </a:ext>
              </a:extLst>
            </p:cNvPr>
            <p:cNvGrpSpPr/>
            <p:nvPr/>
          </p:nvGrpSpPr>
          <p:grpSpPr>
            <a:xfrm flipV="1">
              <a:off x="3241426" y="2151260"/>
              <a:ext cx="355895" cy="400110"/>
              <a:chOff x="3927162" y="2554377"/>
              <a:chExt cx="355895" cy="40011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7E656D-AB5A-F74C-B9A4-B291FCEA49F6}"/>
                  </a:ext>
                </a:extLst>
              </p:cNvPr>
              <p:cNvSpPr/>
              <p:nvPr/>
            </p:nvSpPr>
            <p:spPr>
              <a:xfrm>
                <a:off x="3927162" y="2554377"/>
                <a:ext cx="355895" cy="4001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E63E8E91-C984-1841-9956-20C0E76A9C08}"/>
                  </a:ext>
                </a:extLst>
              </p:cNvPr>
              <p:cNvSpPr/>
              <p:nvPr/>
            </p:nvSpPr>
            <p:spPr>
              <a:xfrm rot="10800000">
                <a:off x="4001031" y="2626567"/>
                <a:ext cx="208156" cy="255730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512AC7-3A0C-3B4D-B7FB-A42F1EA06C2A}"/>
              </a:ext>
            </a:extLst>
          </p:cNvPr>
          <p:cNvGrpSpPr/>
          <p:nvPr/>
        </p:nvGrpSpPr>
        <p:grpSpPr>
          <a:xfrm>
            <a:off x="3927162" y="2554377"/>
            <a:ext cx="355895" cy="400110"/>
            <a:chOff x="3927162" y="2554377"/>
            <a:chExt cx="355895" cy="40011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FA6AF2-BC8C-E249-97B9-6B03AAE5D85B}"/>
                </a:ext>
              </a:extLst>
            </p:cNvPr>
            <p:cNvSpPr/>
            <p:nvPr/>
          </p:nvSpPr>
          <p:spPr>
            <a:xfrm>
              <a:off x="3927162" y="2554377"/>
              <a:ext cx="35589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4FFAD457-0CF2-BA41-B38A-89017A68270E}"/>
                </a:ext>
              </a:extLst>
            </p:cNvPr>
            <p:cNvSpPr/>
            <p:nvPr/>
          </p:nvSpPr>
          <p:spPr>
            <a:xfrm rot="10800000">
              <a:off x="4001031" y="2626567"/>
              <a:ext cx="208156" cy="255730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921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2820395" y="501729"/>
            <a:ext cx="6810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Write a program to read elevator input signals and control outputs signals to the elevator motor and door motor.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D93444C-B05F-5D44-AE6C-1754C60C56E9}"/>
              </a:ext>
            </a:extLst>
          </p:cNvPr>
          <p:cNvSpPr/>
          <p:nvPr/>
        </p:nvSpPr>
        <p:spPr>
          <a:xfrm>
            <a:off x="5014080" y="3267636"/>
            <a:ext cx="2430900" cy="11145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Program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64F10A83-1CCB-6D42-9FC6-BEAC4B351A66}"/>
              </a:ext>
            </a:extLst>
          </p:cNvPr>
          <p:cNvSpPr txBox="1"/>
          <p:nvPr/>
        </p:nvSpPr>
        <p:spPr>
          <a:xfrm>
            <a:off x="9631391" y="2898304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Outputs: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864287B4-BB6F-9B48-A410-26F92EDBC7BB}"/>
              </a:ext>
            </a:extLst>
          </p:cNvPr>
          <p:cNvSpPr txBox="1"/>
          <p:nvPr/>
        </p:nvSpPr>
        <p:spPr>
          <a:xfrm>
            <a:off x="1141099" y="2371903"/>
            <a:ext cx="11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55C43-7226-8B49-84CF-E38E61910716}"/>
              </a:ext>
            </a:extLst>
          </p:cNvPr>
          <p:cNvSpPr/>
          <p:nvPr/>
        </p:nvSpPr>
        <p:spPr>
          <a:xfrm>
            <a:off x="8750559" y="3432678"/>
            <a:ext cx="3180183" cy="784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Elevator motor (vertical)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motor (horizontal)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4F39FA-7E07-E04E-90B0-0943FD655725}"/>
              </a:ext>
            </a:extLst>
          </p:cNvPr>
          <p:cNvCxnSpPr>
            <a:cxnSpLocks/>
            <a:stCxn id="16" idx="3"/>
            <a:endCxn id="624" idx="1"/>
          </p:cNvCxnSpPr>
          <p:nvPr/>
        </p:nvCxnSpPr>
        <p:spPr>
          <a:xfrm>
            <a:off x="3708501" y="3824891"/>
            <a:ext cx="13055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53E13C-9DA1-BF4C-A6D4-55E6F866647A}"/>
              </a:ext>
            </a:extLst>
          </p:cNvPr>
          <p:cNvCxnSpPr>
            <a:cxnSpLocks/>
            <a:stCxn id="624" idx="3"/>
            <a:endCxn id="29" idx="1"/>
          </p:cNvCxnSpPr>
          <p:nvPr/>
        </p:nvCxnSpPr>
        <p:spPr>
          <a:xfrm flipV="1">
            <a:off x="7444980" y="3824890"/>
            <a:ext cx="13055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54DE81-C901-6740-B14F-79AF7A430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28755"/>
              </p:ext>
            </p:extLst>
          </p:nvPr>
        </p:nvGraphicFramePr>
        <p:xfrm>
          <a:off x="261258" y="2864771"/>
          <a:ext cx="344724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188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50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B27C6-7D9B-1148-987A-BC7B1F87B1FA}"/>
              </a:ext>
            </a:extLst>
          </p:cNvPr>
          <p:cNvSpPr txBox="1"/>
          <p:nvPr/>
        </p:nvSpPr>
        <p:spPr>
          <a:xfrm>
            <a:off x="4352106" y="0"/>
            <a:ext cx="2915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Diagram: Elevator</a:t>
            </a:r>
          </a:p>
        </p:txBody>
      </p: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9AFF5B54-5D54-3241-A05C-56168CE8DDBB}"/>
              </a:ext>
            </a:extLst>
          </p:cNvPr>
          <p:cNvGraphicFramePr>
            <a:graphicFrameLocks noGrp="1"/>
          </p:cNvGraphicFramePr>
          <p:nvPr/>
        </p:nvGraphicFramePr>
        <p:xfrm>
          <a:off x="73449" y="68768"/>
          <a:ext cx="3894370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162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272208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</a:tblGrid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10000000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BOTTOM_POSITION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01000000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63171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DOOR_OBSTRUCTION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00100000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81730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00010000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885974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DOOR_CLOSED sensor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00001000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762195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  <a:cs typeface="Arial" panose="020B0604020202020204" pitchFamily="34" charset="0"/>
                        </a:rPr>
                        <a:t>00000100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80598"/>
                  </a:ext>
                </a:extLst>
              </a:tr>
              <a:tr h="1835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BOTTOM_CALL button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948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D9B1383-A9EB-6E49-A4AC-898035882A67}"/>
              </a:ext>
            </a:extLst>
          </p:cNvPr>
          <p:cNvSpPr/>
          <p:nvPr/>
        </p:nvSpPr>
        <p:spPr>
          <a:xfrm>
            <a:off x="6751330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DOOR_CLOSING_TOP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F74399-FD8B-2A49-A9E8-C079A80A76A4}"/>
              </a:ext>
            </a:extLst>
          </p:cNvPr>
          <p:cNvSpPr/>
          <p:nvPr/>
        </p:nvSpPr>
        <p:spPr>
          <a:xfrm>
            <a:off x="2279639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DOOR_CLOSING_BOTTOM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8195B39-1239-B54B-B1DA-3F88F09B6DC7}"/>
              </a:ext>
            </a:extLst>
          </p:cNvPr>
          <p:cNvSpPr/>
          <p:nvPr/>
        </p:nvSpPr>
        <p:spPr>
          <a:xfrm>
            <a:off x="2279638" y="3292349"/>
            <a:ext cx="2803729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DOOR_OPENING_TOP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426EEFC-D3F9-AF4F-87AC-0BBBB8B1F7E2}"/>
              </a:ext>
            </a:extLst>
          </p:cNvPr>
          <p:cNvSpPr/>
          <p:nvPr/>
        </p:nvSpPr>
        <p:spPr>
          <a:xfrm>
            <a:off x="6226492" y="5093149"/>
            <a:ext cx="3328566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DOOR_OPENING_BOTTOM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07361420-5CEB-204D-98A9-BCCBB9212AFC}"/>
              </a:ext>
            </a:extLst>
          </p:cNvPr>
          <p:cNvCxnSpPr>
            <a:cxnSpLocks/>
            <a:stCxn id="5" idx="2"/>
            <a:endCxn id="159" idx="6"/>
          </p:cNvCxnSpPr>
          <p:nvPr/>
        </p:nvCxnSpPr>
        <p:spPr>
          <a:xfrm rot="10800000">
            <a:off x="5083367" y="3663741"/>
            <a:ext cx="1667963" cy="102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D6AA5946-005E-0F4E-8C77-A826501FF8CB}"/>
              </a:ext>
            </a:extLst>
          </p:cNvPr>
          <p:cNvCxnSpPr>
            <a:cxnSpLocks/>
            <a:stCxn id="159" idx="0"/>
            <a:endCxn id="60" idx="2"/>
          </p:cNvCxnSpPr>
          <p:nvPr/>
        </p:nvCxnSpPr>
        <p:spPr>
          <a:xfrm rot="5400000" flipH="1" flipV="1">
            <a:off x="4270995" y="2365050"/>
            <a:ext cx="337807" cy="151679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urved Connector 179">
            <a:extLst>
              <a:ext uri="{FF2B5EF4-FFF2-40B4-BE49-F238E27FC236}">
                <a16:creationId xmlns:a16="http://schemas.microsoft.com/office/drawing/2014/main" id="{CDB715A4-8040-1146-87BE-84152301184E}"/>
              </a:ext>
            </a:extLst>
          </p:cNvPr>
          <p:cNvCxnSpPr>
            <a:cxnSpLocks/>
            <a:stCxn id="45" idx="6"/>
            <a:endCxn id="164" idx="2"/>
          </p:cNvCxnSpPr>
          <p:nvPr/>
        </p:nvCxnSpPr>
        <p:spPr>
          <a:xfrm>
            <a:off x="5608204" y="5464541"/>
            <a:ext cx="618287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EA6FBE7A-EA21-FD4D-ADE2-CDD5418F474F}"/>
              </a:ext>
            </a:extLst>
          </p:cNvPr>
          <p:cNvCxnSpPr>
            <a:cxnSpLocks/>
            <a:stCxn id="164" idx="4"/>
            <a:endCxn id="69" idx="6"/>
          </p:cNvCxnSpPr>
          <p:nvPr/>
        </p:nvCxnSpPr>
        <p:spPr>
          <a:xfrm rot="5400000">
            <a:off x="7173132" y="5643518"/>
            <a:ext cx="525228" cy="91006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1F7BB-5F6B-3F4E-977A-F8DD2CBE8D27}"/>
              </a:ext>
            </a:extLst>
          </p:cNvPr>
          <p:cNvSpPr/>
          <p:nvPr/>
        </p:nvSpPr>
        <p:spPr>
          <a:xfrm>
            <a:off x="5198296" y="2583150"/>
            <a:ext cx="15509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TOP_OPEN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0D3AA9A7-A634-A541-8A5E-E1CB2524DC03}"/>
              </a:ext>
            </a:extLst>
          </p:cNvPr>
          <p:cNvCxnSpPr>
            <a:cxnSpLocks/>
            <a:stCxn id="60" idx="6"/>
            <a:endCxn id="5" idx="0"/>
          </p:cNvCxnSpPr>
          <p:nvPr/>
        </p:nvCxnSpPr>
        <p:spPr>
          <a:xfrm>
            <a:off x="6749236" y="2954542"/>
            <a:ext cx="1403958" cy="33780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49B6C-21E8-244B-BC13-DB4BE0CDE862}"/>
              </a:ext>
            </a:extLst>
          </p:cNvPr>
          <p:cNvSpPr/>
          <p:nvPr/>
        </p:nvSpPr>
        <p:spPr>
          <a:xfrm>
            <a:off x="4886376" y="5989770"/>
            <a:ext cx="2094340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BOTTOM_OPEN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8FD4C67-E46E-1440-84DE-4B50419879CE}"/>
              </a:ext>
            </a:extLst>
          </p:cNvPr>
          <p:cNvCxnSpPr>
            <a:cxnSpLocks/>
            <a:stCxn id="69" idx="2"/>
            <a:endCxn id="45" idx="4"/>
          </p:cNvCxnSpPr>
          <p:nvPr/>
        </p:nvCxnSpPr>
        <p:spPr>
          <a:xfrm rot="10800000">
            <a:off x="3943923" y="5835934"/>
            <a:ext cx="942454" cy="52522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CF92EC-F69F-BF45-BCE8-EF7A477CCC40}"/>
              </a:ext>
            </a:extLst>
          </p:cNvPr>
          <p:cNvSpPr txBox="1"/>
          <p:nvPr/>
        </p:nvSpPr>
        <p:spPr>
          <a:xfrm>
            <a:off x="5025345" y="3363979"/>
            <a:ext cx="274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49E986-C030-C345-96F8-9D6A0A295ED5}"/>
              </a:ext>
            </a:extLst>
          </p:cNvPr>
          <p:cNvSpPr txBox="1"/>
          <p:nvPr/>
        </p:nvSpPr>
        <p:spPr>
          <a:xfrm>
            <a:off x="5023418" y="5651051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DOOR_OBSTRUCTION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004D24-A75C-AC49-81BA-03B2426EEFC3}"/>
              </a:ext>
            </a:extLst>
          </p:cNvPr>
          <p:cNvSpPr txBox="1"/>
          <p:nvPr/>
        </p:nvSpPr>
        <p:spPr>
          <a:xfrm>
            <a:off x="3417838" y="2723995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F7C83E-A69E-7E48-97D7-06DE5E8EF7AC}"/>
              </a:ext>
            </a:extLst>
          </p:cNvPr>
          <p:cNvSpPr txBox="1"/>
          <p:nvPr/>
        </p:nvSpPr>
        <p:spPr>
          <a:xfrm>
            <a:off x="7517963" y="2787896"/>
            <a:ext cx="388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11D9421-75F3-114F-976A-F4F0C4F7B392}"/>
              </a:ext>
            </a:extLst>
          </p:cNvPr>
          <p:cNvSpPr txBox="1"/>
          <p:nvPr/>
        </p:nvSpPr>
        <p:spPr>
          <a:xfrm>
            <a:off x="7435746" y="622663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DOOR_OPEN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916106-1B40-7843-98FE-25411A237B85}"/>
              </a:ext>
            </a:extLst>
          </p:cNvPr>
          <p:cNvSpPr txBox="1"/>
          <p:nvPr/>
        </p:nvSpPr>
        <p:spPr>
          <a:xfrm>
            <a:off x="1539574" y="6361161"/>
            <a:ext cx="356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TOP_CALL &amp;&amp; ! DOOR_OBSTRUCTION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A5DAE8E-1C50-3948-BF9E-A0F110855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79998"/>
              </p:ext>
            </p:extLst>
          </p:nvPr>
        </p:nvGraphicFramePr>
        <p:xfrm>
          <a:off x="7571159" y="68768"/>
          <a:ext cx="4540894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263">
                  <a:extLst>
                    <a:ext uri="{9D8B030D-6E8A-4147-A177-3AD203B41FA5}">
                      <a16:colId xmlns:a16="http://schemas.microsoft.com/office/drawing/2014/main" val="2684008075"/>
                    </a:ext>
                  </a:extLst>
                </a:gridCol>
                <a:gridCol w="1079223">
                  <a:extLst>
                    <a:ext uri="{9D8B030D-6E8A-4147-A177-3AD203B41FA5}">
                      <a16:colId xmlns:a16="http://schemas.microsoft.com/office/drawing/2014/main" val="2446100427"/>
                    </a:ext>
                  </a:extLst>
                </a:gridCol>
                <a:gridCol w="1157408">
                  <a:extLst>
                    <a:ext uri="{9D8B030D-6E8A-4147-A177-3AD203B41FA5}">
                      <a16:colId xmlns:a16="http://schemas.microsoft.com/office/drawing/2014/main" val="1913366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Elevator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 Motor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69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DOOR_CLOSING_TOP || DOOR_CLOSING_BOTTOM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60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0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DOOR_OPENING_BOTTOM || DOOR_OPENING_TOP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589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GOING_UP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45736"/>
                  </a:ext>
                </a:extLst>
              </a:tr>
            </a:tbl>
          </a:graphicData>
        </a:graphic>
      </p:graphicFrame>
      <p:sp>
        <p:nvSpPr>
          <p:cNvPr id="48" name="Oval 47">
            <a:extLst>
              <a:ext uri="{FF2B5EF4-FFF2-40B4-BE49-F238E27FC236}">
                <a16:creationId xmlns:a16="http://schemas.microsoft.com/office/drawing/2014/main" id="{E0448371-D148-D649-93AA-38976380FD28}"/>
              </a:ext>
            </a:extLst>
          </p:cNvPr>
          <p:cNvSpPr/>
          <p:nvPr/>
        </p:nvSpPr>
        <p:spPr>
          <a:xfrm>
            <a:off x="9555058" y="4196274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GOING_DOWN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56CAC11-9E87-5347-B265-527F268B81AB}"/>
              </a:ext>
            </a:extLst>
          </p:cNvPr>
          <p:cNvCxnSpPr>
            <a:cxnSpLocks/>
            <a:stCxn id="48" idx="4"/>
          </p:cNvCxnSpPr>
          <p:nvPr/>
        </p:nvCxnSpPr>
        <p:spPr>
          <a:xfrm rot="5400000">
            <a:off x="9770602" y="4723515"/>
            <a:ext cx="525484" cy="9565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914390E-05F3-1A46-B134-F7543B8DA990}"/>
              </a:ext>
            </a:extLst>
          </p:cNvPr>
          <p:cNvCxnSpPr>
            <a:cxnSpLocks/>
          </p:cNvCxnSpPr>
          <p:nvPr/>
        </p:nvCxnSpPr>
        <p:spPr>
          <a:xfrm rot="10800000">
            <a:off x="1594933" y="4942294"/>
            <a:ext cx="684707" cy="52224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4EA2B97-55F3-E542-BC0D-7E54D9EEE94A}"/>
              </a:ext>
            </a:extLst>
          </p:cNvPr>
          <p:cNvSpPr txBox="1"/>
          <p:nvPr/>
        </p:nvSpPr>
        <p:spPr>
          <a:xfrm>
            <a:off x="10173346" y="5350971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BOTTOM_POSITION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5161D3-187E-FD4D-B804-9F908270582B}"/>
              </a:ext>
            </a:extLst>
          </p:cNvPr>
          <p:cNvSpPr txBox="1"/>
          <p:nvPr/>
        </p:nvSpPr>
        <p:spPr>
          <a:xfrm>
            <a:off x="10164176" y="3527897"/>
            <a:ext cx="165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B63645-21A4-FD46-A186-F3C58721C4B7}"/>
              </a:ext>
            </a:extLst>
          </p:cNvPr>
          <p:cNvSpPr txBox="1"/>
          <p:nvPr/>
        </p:nvSpPr>
        <p:spPr>
          <a:xfrm>
            <a:off x="491778" y="5370866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DOOR_CLOSED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0F9FE4-6ABE-5146-A1ED-C0C28477A5EC}"/>
              </a:ext>
            </a:extLst>
          </p:cNvPr>
          <p:cNvSpPr txBox="1"/>
          <p:nvPr/>
        </p:nvSpPr>
        <p:spPr>
          <a:xfrm>
            <a:off x="441531" y="3630899"/>
            <a:ext cx="184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TOP_POSITION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6E40EC6B-E248-D94E-8CF9-54C38914518B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555060" y="3663742"/>
            <a:ext cx="956569" cy="53253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54092F71-D753-4749-BA10-792B433304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69402" y="3589273"/>
            <a:ext cx="535767" cy="68470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56D655E-EF01-BB4D-AE5B-00D567E96977}"/>
              </a:ext>
            </a:extLst>
          </p:cNvPr>
          <p:cNvSpPr/>
          <p:nvPr/>
        </p:nvSpPr>
        <p:spPr>
          <a:xfrm>
            <a:off x="723801" y="4202708"/>
            <a:ext cx="1913141" cy="7427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GOING_UP</a:t>
            </a:r>
          </a:p>
        </p:txBody>
      </p:sp>
    </p:spTree>
    <p:extLst>
      <p:ext uri="{BB962C8B-B14F-4D97-AF65-F5344CB8AC3E}">
        <p14:creationId xmlns:p14="http://schemas.microsoft.com/office/powerpoint/2010/main" val="270322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20858</TotalTime>
  <Words>2742</Words>
  <Application>Microsoft Macintosh PowerPoint</Application>
  <PresentationFormat>Widescreen</PresentationFormat>
  <Paragraphs>870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Wilson</dc:creator>
  <cp:lastModifiedBy>Gabriel Wilson</cp:lastModifiedBy>
  <cp:revision>95</cp:revision>
  <dcterms:created xsi:type="dcterms:W3CDTF">2019-06-01T17:24:44Z</dcterms:created>
  <dcterms:modified xsi:type="dcterms:W3CDTF">2019-09-14T17:27:09Z</dcterms:modified>
</cp:coreProperties>
</file>