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1100" dirty="0"/>
            <a:t>August 2019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/>
      <dgm:spPr/>
      <dgm:t>
        <a:bodyPr/>
        <a:lstStyle/>
        <a:p>
          <a:r>
            <a:rPr lang="en-US" i="1" dirty="0"/>
            <a:t>Popeyes Louisiana Kitchen</a:t>
          </a:r>
        </a:p>
        <a:p>
          <a:r>
            <a:rPr lang="en-US" dirty="0"/>
            <a:t>Fried Chicken Sandwich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100" dirty="0"/>
            <a:t>May 2020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100" dirty="0"/>
            <a:t>October 2020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/>
      <dgm:spPr/>
      <dgm:t>
        <a:bodyPr/>
        <a:lstStyle/>
        <a:p>
          <a:r>
            <a:rPr lang="en-US" i="1" dirty="0"/>
            <a:t>Kentucky Fried Chicken </a:t>
          </a:r>
        </a:p>
        <a:p>
          <a:r>
            <a:rPr lang="en-US" dirty="0"/>
            <a:t>KFC Chicken Sandwich</a:t>
          </a:r>
        </a:p>
        <a:p>
          <a:endParaRPr lang="en-US" dirty="0"/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US" i="1" dirty="0"/>
            <a:t>Church’s, Wendy’s, </a:t>
          </a:r>
          <a:r>
            <a:rPr lang="en-US" i="1" dirty="0" err="1"/>
            <a:t>Zaxby’s</a:t>
          </a:r>
          <a:r>
            <a:rPr lang="en-US" i="1" dirty="0"/>
            <a:t>, BurgerFi, </a:t>
          </a:r>
          <a:r>
            <a:rPr lang="en-US" i="1" dirty="0" err="1"/>
            <a:t>Fuku</a:t>
          </a:r>
          <a:endParaRPr lang="en-US" i="1" dirty="0"/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1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 panose="02040502050405020303"/>
              <a:ea typeface="+mn-ea"/>
              <a:cs typeface="+mn-cs"/>
            </a:rPr>
            <a:t>January 2021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US" i="1" dirty="0"/>
            <a:t>Carl’s Jr., Sonic, Shake Shack, Boston Market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A2560FD2-F12F-4A06-A96F-B86674952111}">
      <dgm:prSet custT="1"/>
      <dgm:spPr/>
      <dgm:t>
        <a:bodyPr/>
        <a:lstStyle/>
        <a:p>
          <a:pPr>
            <a:defRPr b="1"/>
          </a:pPr>
          <a:r>
            <a:rPr lang="en-US" sz="11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 panose="02040502050405020303"/>
              <a:ea typeface="+mn-ea"/>
              <a:cs typeface="+mn-cs"/>
            </a:rPr>
            <a:t>February 2021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 custT="1"/>
      <dgm:spPr/>
      <dgm:t>
        <a:bodyPr/>
        <a:lstStyle/>
        <a:p>
          <a:pPr>
            <a:defRPr b="1"/>
          </a:pPr>
          <a:r>
            <a:rPr lang="en-US" sz="11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 panose="02040502050405020303"/>
              <a:ea typeface="+mn-ea"/>
              <a:cs typeface="+mn-cs"/>
            </a:rPr>
            <a:t>September 2020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4EA069F3-397F-40D5-94A6-32C3E355C277}">
      <dgm:prSet/>
      <dgm:spPr/>
      <dgm:t>
        <a:bodyPr anchor="t"/>
        <a:lstStyle/>
        <a:p>
          <a:r>
            <a:rPr lang="en-US" i="1" dirty="0"/>
            <a:t>Chick-fil-A</a:t>
          </a:r>
        </a:p>
        <a:p>
          <a:r>
            <a:rPr lang="en-US" i="0" dirty="0"/>
            <a:t>Honey Pepper Pimento Chicken Sandwich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r>
            <a:rPr lang="en-US" i="1" dirty="0"/>
            <a:t>Burger King, Pollo </a:t>
          </a:r>
          <a:r>
            <a:rPr lang="en-US" i="1" dirty="0" err="1"/>
            <a:t>Campero</a:t>
          </a:r>
          <a:r>
            <a:rPr lang="en-US" i="1" dirty="0"/>
            <a:t>, etc.</a:t>
          </a:r>
          <a:endParaRPr lang="en-US" dirty="0"/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8462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047" y="665422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2060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Popeyes Louisiana Kitchen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Fried Chicken Sandwich</a:t>
          </a:r>
        </a:p>
      </dsp:txBody>
      <dsp:txXfrm>
        <a:off x="562060" y="1097851"/>
        <a:ext cx="2576929" cy="1592961"/>
      </dsp:txXfrm>
    </dsp:sp>
    <dsp:sp modelId="{85C50C56-6DC8-4C47-8DBC-4FD6B1554AA4}">
      <dsp:nvSpPr>
        <dsp:cNvPr id="0" name=""/>
        <dsp:cNvSpPr/>
      </dsp:nvSpPr>
      <dsp:spPr>
        <a:xfrm>
          <a:off x="562060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/>
            <a:t>August 2019</a:t>
          </a:r>
        </a:p>
      </dsp:txBody>
      <dsp:txXfrm>
        <a:off x="562060" y="538162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Kentucky Fried Chicken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KFC Chicken Sandwich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20742" y="2690813"/>
        <a:ext cx="2576929" cy="1592961"/>
      </dsp:txXfrm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/>
            <a:t>May 2020</a:t>
          </a:r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205826" y="621836"/>
          <a:ext cx="392341" cy="392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249411" y="665422"/>
          <a:ext cx="305170" cy="305170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Chick-fil-A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Honey Pepper Pimento Chicken Sandwich</a:t>
          </a:r>
        </a:p>
      </dsp:txBody>
      <dsp:txXfrm>
        <a:off x="3679424" y="1097851"/>
        <a:ext cx="2576929" cy="1592961"/>
      </dsp:txXfrm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 panose="02040502050405020303"/>
              <a:ea typeface="+mn-ea"/>
              <a:cs typeface="+mn-cs"/>
            </a:rPr>
            <a:t>September 2020</a:t>
          </a: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808093" y="4411033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Church’s, Wendy’s, </a:t>
          </a:r>
          <a:r>
            <a:rPr lang="en-US" sz="1500" i="1" kern="1200" dirty="0" err="1"/>
            <a:t>Zaxby’s</a:t>
          </a:r>
          <a:r>
            <a:rPr lang="en-US" sz="1500" i="1" kern="1200" dirty="0"/>
            <a:t>, BurgerFi, </a:t>
          </a:r>
          <a:r>
            <a:rPr lang="en-US" sz="1500" i="1" kern="1200" dirty="0" err="1"/>
            <a:t>Fuku</a:t>
          </a:r>
          <a:endParaRPr lang="en-US" sz="1500" i="1" kern="1200" dirty="0"/>
        </a:p>
      </dsp:txBody>
      <dsp:txXfrm>
        <a:off x="5238106" y="2690813"/>
        <a:ext cx="2576929" cy="1592961"/>
      </dsp:txXfrm>
    </dsp:sp>
    <dsp:sp modelId="{3DA36ABE-9810-4ED4-9A55-2905E7588D06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/>
            <a:t>October 2020</a:t>
          </a:r>
        </a:p>
      </dsp:txBody>
      <dsp:txXfrm>
        <a:off x="5238106" y="4283774"/>
        <a:ext cx="2576929" cy="559689"/>
      </dsp:txXfrm>
    </dsp:sp>
    <dsp:sp modelId="{4B9F5909-A57C-4893-9C8A-D5960FE9BE37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Carl’s Jr., Sonic, Shake Shack, Boston Market</a:t>
          </a:r>
        </a:p>
      </dsp:txBody>
      <dsp:txXfrm>
        <a:off x="6796788" y="1097851"/>
        <a:ext cx="2576929" cy="1592961"/>
      </dsp:txXfrm>
    </dsp:sp>
    <dsp:sp modelId="{6EC2FC68-E1B8-4274-8090-C2C96A4CD82C}">
      <dsp:nvSpPr>
        <dsp:cNvPr id="0" name=""/>
        <dsp:cNvSpPr/>
      </dsp:nvSpPr>
      <dsp:spPr>
        <a:xfrm>
          <a:off x="6796788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 panose="02040502050405020303"/>
              <a:ea typeface="+mn-ea"/>
              <a:cs typeface="+mn-cs"/>
            </a:rPr>
            <a:t>January 2021</a:t>
          </a:r>
        </a:p>
      </dsp:txBody>
      <dsp:txXfrm>
        <a:off x="6796788" y="538162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881871" y="4367448"/>
          <a:ext cx="392341" cy="392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925457" y="4411033"/>
          <a:ext cx="305170" cy="305170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355470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Burger King, Pollo </a:t>
          </a:r>
          <a:r>
            <a:rPr lang="en-US" sz="1500" i="1" kern="1200" dirty="0" err="1"/>
            <a:t>Campero</a:t>
          </a:r>
          <a:r>
            <a:rPr lang="en-US" sz="1500" i="1" kern="1200" dirty="0"/>
            <a:t>, etc.</a:t>
          </a:r>
          <a:endParaRPr lang="en-US" sz="1500" kern="1200" dirty="0"/>
        </a:p>
      </dsp:txBody>
      <dsp:txXfrm>
        <a:off x="8355470" y="2690813"/>
        <a:ext cx="2576929" cy="1592961"/>
      </dsp:txXfrm>
    </dsp:sp>
    <dsp:sp modelId="{6FED4196-A0D3-4E5C-83DA-99291A8FFFC3}">
      <dsp:nvSpPr>
        <dsp:cNvPr id="0" name=""/>
        <dsp:cNvSpPr/>
      </dsp:nvSpPr>
      <dsp:spPr>
        <a:xfrm>
          <a:off x="8355470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 panose="02040502050405020303"/>
              <a:ea typeface="+mn-ea"/>
              <a:cs typeface="+mn-cs"/>
            </a:rPr>
            <a:t>February 2021</a:t>
          </a:r>
        </a:p>
      </dsp:txBody>
      <dsp:txXfrm>
        <a:off x="8355470" y="4283774"/>
        <a:ext cx="2576929" cy="559689"/>
      </dsp:txXfrm>
    </dsp:sp>
    <dsp:sp modelId="{54DE4918-169B-4E9C-B946-44A9D45AEC94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2D99-78F8-43CD-88FF-4B86BBC6775C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C1867-F828-4959-BAF9-6816A080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32DE-FFB2-411A-9EAE-C555FD33DEF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F66A-76DC-46BE-966E-D293CA14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Look at the Great Chicken Sandwich War of 2019</a:t>
            </a:r>
          </a:p>
        </p:txBody>
      </p:sp>
      <p:graphicFrame>
        <p:nvGraphicFramePr>
          <p:cNvPr id="3" name="Diagram 2" descr="Placeholder Timelin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67084"/>
              </p:ext>
            </p:extLst>
          </p:nvPr>
        </p:nvGraphicFramePr>
        <p:xfrm>
          <a:off x="559522" y="1247775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4_SB -v2" id="{E210AA80-CABA-4880-AC37-1F4E50404E3B}" vid="{756AB075-42DF-4665-8663-FAF16AD1E4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E2710F-C3EF-4E8A-B5E7-534C1A52C80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milestone timeline</Template>
  <TotalTime>389</TotalTime>
  <Words>68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A Brief Look at the Great Chicken Sandwich War of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Look at the Great Chicken Sandwich War of 2019</dc:title>
  <dc:creator>Geo Jiang</dc:creator>
  <cp:lastModifiedBy>Geo Jiang</cp:lastModifiedBy>
  <cp:revision>1</cp:revision>
  <dcterms:created xsi:type="dcterms:W3CDTF">2023-12-15T23:48:07Z</dcterms:created>
  <dcterms:modified xsi:type="dcterms:W3CDTF">2023-12-16T06:17:45Z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